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0" r:id="rId2"/>
    <p:sldId id="271" r:id="rId3"/>
    <p:sldId id="256" r:id="rId4"/>
    <p:sldId id="257" r:id="rId5"/>
    <p:sldId id="273" r:id="rId6"/>
    <p:sldId id="274" r:id="rId7"/>
    <p:sldId id="260" r:id="rId8"/>
    <p:sldId id="276" r:id="rId9"/>
    <p:sldId id="275" r:id="rId10"/>
    <p:sldId id="277" r:id="rId11"/>
    <p:sldId id="278" r:id="rId12"/>
    <p:sldId id="279" r:id="rId13"/>
    <p:sldId id="280" r:id="rId14"/>
    <p:sldId id="272" r:id="rId15"/>
    <p:sldId id="281" r:id="rId16"/>
    <p:sldId id="282" r:id="rId17"/>
    <p:sldId id="285" r:id="rId18"/>
    <p:sldId id="261" r:id="rId19"/>
    <p:sldId id="283" r:id="rId20"/>
    <p:sldId id="284" r:id="rId21"/>
    <p:sldId id="287" r:id="rId22"/>
    <p:sldId id="288" r:id="rId23"/>
    <p:sldId id="286" r:id="rId24"/>
    <p:sldId id="262" r:id="rId25"/>
    <p:sldId id="263" r:id="rId26"/>
    <p:sldId id="264" r:id="rId27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3" autoAdjust="0"/>
    <p:restoredTop sz="86434" autoAdjust="0"/>
  </p:normalViewPr>
  <p:slideViewPr>
    <p:cSldViewPr>
      <p:cViewPr varScale="1">
        <p:scale>
          <a:sx n="98" d="100"/>
          <a:sy n="98" d="100"/>
        </p:scale>
        <p:origin x="20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5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70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9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image" Target="../media/image108.wmf"/><Relationship Id="rId7" Type="http://schemas.openxmlformats.org/officeDocument/2006/relationships/image" Target="../media/image112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image" Target="../media/image38.wmf"/><Relationship Id="rId3" Type="http://schemas.openxmlformats.org/officeDocument/2006/relationships/image" Target="../media/image28.e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emf"/><Relationship Id="rId9" Type="http://schemas.openxmlformats.org/officeDocument/2006/relationships/image" Target="../media/image34.emf"/><Relationship Id="rId1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33360AB-871F-4540-928C-46B53480E7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016F0A-1E17-48ED-8CCF-002ACBEDCB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B74997-565A-4716-8A35-EA682E7C77AF}" type="datetimeFigureOut">
              <a:rPr lang="zh-CN" altLang="en-US"/>
              <a:pPr>
                <a:defRPr/>
              </a:pPr>
              <a:t>2022/12/13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0F2694FC-11D0-402A-9E20-AA4EA37DF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B10E4BE9-2DD0-43A9-AFA7-E2C401E91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24267-7531-4E5D-A926-084BF1E34F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5CE05D-F3E0-410B-8352-3516C6C6DC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9F8786-11F5-4CB1-92DA-6267768C81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BC3CD-886A-4913-B2A4-649DBB915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233AF-7D3C-405F-BE15-32D3811F1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D2B97-DFF0-4D95-AE10-00C43A6F1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F8A8-8232-4F14-8488-4384DF2B0D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55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3BB5C-2B92-4238-B7E3-8A753D2B5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D082B6-32E0-4AAB-9366-829DA6139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3C931-918B-49FA-9441-D30755702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803C-56F0-4091-91F9-1BAF9F7D7A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180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47F6FC-DB5B-4B99-A918-B9B59576D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802A4-9FFB-4019-98B7-884B6261B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FFA2EE-C8BA-4445-8938-98AA841BA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0D2A-D632-4DA9-85EA-B038BB392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07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E55B9AB4-8F31-4CAF-AF1A-19BFA51C3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BFE5CFC-C618-4E20-94C2-DFBFDFCA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A18FF13-E652-495E-A3C1-DD5656DD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244CF26-4D26-4F42-A4E0-39C2F349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B53C0-8E34-4B20-8CDF-530A35AE5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571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93CE-7A19-43E2-A0FB-5682E10F4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2FACD-2C26-4A97-8F29-29315D893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BBAC6-3FF2-40B3-A017-8492FA45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57A0-2F1F-45CC-9BF0-B8A673A55B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5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8E7EA-5910-42CE-92AD-00F170D53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A4E2C-D40E-44A5-B06B-793482A02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64812-518B-44F3-901C-F46579573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DF5A-4987-4DB0-9911-3875AE0FDB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69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ADD9C-7A3B-44A5-A979-D4F2CDE18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48E05A-1E37-4EA6-994D-BF78AB771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F2169D-1203-446F-806D-24DAAA800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6CC8-92A7-4286-91DE-9E64E1129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2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99A353-8546-43A3-9220-3EE7AB0FC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D98F0-5C58-4731-A7AD-404F1DE2D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C71350-8409-48C2-B3FC-3415032F9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4356-B526-4BCC-A52F-841ACDD81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808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40D6AB-C7A1-49AA-B7A1-8ED12A8E0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06D630-9EEF-4DE9-A878-91ED3E30B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2EC8-40A3-481E-B3E1-F2899C2D2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6AEDC-DB41-4549-9C13-65A23617F2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2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77AEC-CB41-40A6-9A0E-48D3D0F17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AE40C-1364-491F-9329-9068F5CAC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91F30-7176-473A-9E4A-750E52735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4AFC-BD13-41B7-9A14-54404D2592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842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7FBAA2-9708-41E4-9483-1F053796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F2BCD0-FCB4-4A0C-8F9D-7BF9952FC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FD710-5018-4416-99A2-E818B6C8B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A18E-E5CD-45C5-991E-D526E996F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4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51668A7B-A628-497F-AB79-06E916EB49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38AE32C6-6026-47CC-B7E4-C34E30E26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FB2867B-BADB-492C-B967-B5962F84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3ABB7C-C0A1-486B-88B9-32A8F80081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1.wmf"/><Relationship Id="rId11" Type="http://schemas.openxmlformats.org/officeDocument/2006/relationships/image" Target="../media/image63.wmf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4.bin"/><Relationship Id="rId4" Type="http://schemas.openxmlformats.org/officeDocument/2006/relationships/image" Target="../media/image60.wmf"/><Relationship Id="rId9" Type="http://schemas.openxmlformats.org/officeDocument/2006/relationships/image" Target="../media/image6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67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7.bin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70.bin"/><Relationship Id="rId4" Type="http://schemas.openxmlformats.org/officeDocument/2006/relationships/image" Target="../media/image65.wmf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7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73.wmf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5.bin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0.bin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8.wmf"/><Relationship Id="rId11" Type="http://schemas.openxmlformats.org/officeDocument/2006/relationships/image" Target="../media/image61.wmf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2.bin"/><Relationship Id="rId10" Type="http://schemas.openxmlformats.org/officeDocument/2006/relationships/oleObject" Target="../embeddings/oleObject79.bin"/><Relationship Id="rId19" Type="http://schemas.openxmlformats.org/officeDocument/2006/relationships/oleObject" Target="../embeddings/oleObject84.bin"/><Relationship Id="rId4" Type="http://schemas.openxmlformats.org/officeDocument/2006/relationships/image" Target="../media/image69.wmf"/><Relationship Id="rId9" Type="http://schemas.openxmlformats.org/officeDocument/2006/relationships/image" Target="../media/image70.wmf"/><Relationship Id="rId14" Type="http://schemas.openxmlformats.org/officeDocument/2006/relationships/image" Target="../media/image71.wmf"/><Relationship Id="rId22" Type="http://schemas.openxmlformats.org/officeDocument/2006/relationships/oleObject" Target="../embeddings/oleObject8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9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7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68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9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6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0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3.wmf"/><Relationship Id="rId5" Type="http://schemas.openxmlformats.org/officeDocument/2006/relationships/oleObject" Target="../embeddings/oleObject109.bin"/><Relationship Id="rId4" Type="http://schemas.openxmlformats.org/officeDocument/2006/relationships/image" Target="../media/image9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1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17.bin"/><Relationship Id="rId10" Type="http://schemas.openxmlformats.org/officeDocument/2006/relationships/image" Target="../media/image98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0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04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2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13.wmf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2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10" Type="http://schemas.openxmlformats.org/officeDocument/2006/relationships/image" Target="../media/image109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1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slide" Target="slide3.xml"/><Relationship Id="rId7" Type="http://schemas.openxmlformats.org/officeDocument/2006/relationships/image" Target="../media/image1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116.wmf"/><Relationship Id="rId5" Type="http://schemas.openxmlformats.org/officeDocument/2006/relationships/slide" Target="slide10.xml"/><Relationship Id="rId10" Type="http://schemas.openxmlformats.org/officeDocument/2006/relationships/oleObject" Target="../embeddings/oleObject133.bin"/><Relationship Id="rId4" Type="http://schemas.openxmlformats.org/officeDocument/2006/relationships/slide" Target="slide25.xml"/><Relationship Id="rId9" Type="http://schemas.openxmlformats.org/officeDocument/2006/relationships/image" Target="../media/image1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slide" Target="slide3.xml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3.emf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20" Type="http://schemas.openxmlformats.org/officeDocument/2006/relationships/image" Target="../media/image34.emf"/><Relationship Id="rId29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oleObject" Target="../embeddings/oleObject38.bin"/><Relationship Id="rId10" Type="http://schemas.openxmlformats.org/officeDocument/2006/relationships/image" Target="../media/image29.emf"/><Relationship Id="rId19" Type="http://schemas.openxmlformats.org/officeDocument/2006/relationships/oleObject" Target="../embeddings/oleObject33.bin"/><Relationship Id="rId31" Type="http://schemas.openxmlformats.org/officeDocument/2006/relationships/image" Target="../media/image3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37.bin"/><Relationship Id="rId30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5876BBC-DD56-45C6-B13A-47A7F46E8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620243"/>
            <a:ext cx="5545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一、分块矩阵的概念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D8238AA-691F-4444-BFF5-46F56B016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3442568"/>
            <a:ext cx="561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二、分块矩阵的运算</a:t>
            </a:r>
          </a:p>
        </p:txBody>
      </p:sp>
      <p:sp>
        <p:nvSpPr>
          <p:cNvPr id="21508" name="WordArt 4">
            <a:extLst>
              <a:ext uri="{FF2B5EF4-FFF2-40B4-BE49-F238E27FC236}">
                <a16:creationId xmlns:a16="http://schemas.microsoft.com/office/drawing/2014/main" id="{AE30D02E-49A1-482C-86E1-8F897298037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87450" y="1347068"/>
            <a:ext cx="4824413" cy="86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altLang="zh-CN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§4.5  </a:t>
            </a:r>
            <a:r>
              <a:rPr lang="zh-CN" altLang="en-US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矩阵的分块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A3B36804-E0F3-484F-B2E7-CDF1651E7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299818"/>
            <a:ext cx="5545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三、准对角矩阵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1" name="Text Box 31">
            <a:extLst>
              <a:ext uri="{FF2B5EF4-FFF2-40B4-BE49-F238E27FC236}">
                <a16:creationId xmlns:a16="http://schemas.microsoft.com/office/drawing/2014/main" id="{5FF6BD0B-ECA0-4213-8F08-E1DDD7542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082948"/>
            <a:ext cx="4229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则</a:t>
            </a:r>
          </a:p>
        </p:txBody>
      </p:sp>
      <p:graphicFrame>
        <p:nvGraphicFramePr>
          <p:cNvPr id="30752" name="Object 32">
            <a:extLst>
              <a:ext uri="{FF2B5EF4-FFF2-40B4-BE49-F238E27FC236}">
                <a16:creationId xmlns:a16="http://schemas.microsoft.com/office/drawing/2014/main" id="{FE79FB1D-9233-4185-92E2-992ABC1179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376127"/>
              </p:ext>
            </p:extLst>
          </p:nvPr>
        </p:nvGraphicFramePr>
        <p:xfrm>
          <a:off x="1835150" y="938485"/>
          <a:ext cx="3924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8" name="Equation" r:id="rId3" imgW="3924000" imgH="977760" progId="Equation.3">
                  <p:embed/>
                </p:oleObj>
              </mc:Choice>
              <mc:Fallback>
                <p:oleObj name="Equation" r:id="rId3" imgW="3924000" imgH="977760" progId="Equation.3">
                  <p:embed/>
                  <p:pic>
                    <p:nvPicPr>
                      <p:cNvPr id="30752" name="Object 32">
                        <a:extLst>
                          <a:ext uri="{FF2B5EF4-FFF2-40B4-BE49-F238E27FC236}">
                            <a16:creationId xmlns:a16="http://schemas.microsoft.com/office/drawing/2014/main" id="{FE79FB1D-9233-4185-92E2-992ABC1179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938485"/>
                        <a:ext cx="39243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3" name="Object 33">
            <a:extLst>
              <a:ext uri="{FF2B5EF4-FFF2-40B4-BE49-F238E27FC236}">
                <a16:creationId xmlns:a16="http://schemas.microsoft.com/office/drawing/2014/main" id="{4EB8D59D-1EC6-4C8F-81D5-E2C92D5A55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594310"/>
              </p:ext>
            </p:extLst>
          </p:nvPr>
        </p:nvGraphicFramePr>
        <p:xfrm>
          <a:off x="2051050" y="2091010"/>
          <a:ext cx="3924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9" name="Equation" r:id="rId5" imgW="3924000" imgH="977760" progId="Equation.3">
                  <p:embed/>
                </p:oleObj>
              </mc:Choice>
              <mc:Fallback>
                <p:oleObj name="Equation" r:id="rId5" imgW="3924000" imgH="977760" progId="Equation.3">
                  <p:embed/>
                  <p:pic>
                    <p:nvPicPr>
                      <p:cNvPr id="30753" name="Object 33">
                        <a:extLst>
                          <a:ext uri="{FF2B5EF4-FFF2-40B4-BE49-F238E27FC236}">
                            <a16:creationId xmlns:a16="http://schemas.microsoft.com/office/drawing/2014/main" id="{4EB8D59D-1EC6-4C8F-81D5-E2C92D5A55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091010"/>
                        <a:ext cx="39243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2" name="Text Box 42">
            <a:extLst>
              <a:ext uri="{FF2B5EF4-FFF2-40B4-BE49-F238E27FC236}">
                <a16:creationId xmlns:a16="http://schemas.microsoft.com/office/drawing/2014/main" id="{AB8C46DA-D52A-43B3-9AC3-FDC5F054A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3" y="3361010"/>
            <a:ext cx="542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又</a:t>
            </a:r>
          </a:p>
        </p:txBody>
      </p:sp>
      <p:graphicFrame>
        <p:nvGraphicFramePr>
          <p:cNvPr id="30763" name="Object 43">
            <a:extLst>
              <a:ext uri="{FF2B5EF4-FFF2-40B4-BE49-F238E27FC236}">
                <a16:creationId xmlns:a16="http://schemas.microsoft.com/office/drawing/2014/main" id="{7CCBAF9E-4CDD-44FA-BF6A-ECCC4D12C3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0135"/>
              </p:ext>
            </p:extLst>
          </p:nvPr>
        </p:nvGraphicFramePr>
        <p:xfrm>
          <a:off x="1258888" y="3459435"/>
          <a:ext cx="163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0" name="Equation" r:id="rId7" imgW="1638000" imgH="419040" progId="Equation.3">
                  <p:embed/>
                </p:oleObj>
              </mc:Choice>
              <mc:Fallback>
                <p:oleObj name="Equation" r:id="rId7" imgW="1638000" imgH="419040" progId="Equation.3">
                  <p:embed/>
                  <p:pic>
                    <p:nvPicPr>
                      <p:cNvPr id="30763" name="Object 43">
                        <a:extLst>
                          <a:ext uri="{FF2B5EF4-FFF2-40B4-BE49-F238E27FC236}">
                            <a16:creationId xmlns:a16="http://schemas.microsoft.com/office/drawing/2014/main" id="{7CCBAF9E-4CDD-44FA-BF6A-ECCC4D12C3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459435"/>
                        <a:ext cx="1638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4" name="Object 44">
            <a:extLst>
              <a:ext uri="{FF2B5EF4-FFF2-40B4-BE49-F238E27FC236}">
                <a16:creationId xmlns:a16="http://schemas.microsoft.com/office/drawing/2014/main" id="{592BA7C0-44B7-44D0-A57C-A71713E432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966404"/>
              </p:ext>
            </p:extLst>
          </p:nvPr>
        </p:nvGraphicFramePr>
        <p:xfrm>
          <a:off x="3059113" y="3170510"/>
          <a:ext cx="4749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1" name="Equation" r:id="rId9" imgW="4749480" imgH="977760" progId="Equation.3">
                  <p:embed/>
                </p:oleObj>
              </mc:Choice>
              <mc:Fallback>
                <p:oleObj name="Equation" r:id="rId9" imgW="4749480" imgH="977760" progId="Equation.3">
                  <p:embed/>
                  <p:pic>
                    <p:nvPicPr>
                      <p:cNvPr id="30764" name="Object 44">
                        <a:extLst>
                          <a:ext uri="{FF2B5EF4-FFF2-40B4-BE49-F238E27FC236}">
                            <a16:creationId xmlns:a16="http://schemas.microsoft.com/office/drawing/2014/main" id="{592BA7C0-44B7-44D0-A57C-A71713E432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170510"/>
                        <a:ext cx="47498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5" name="Object 45">
            <a:extLst>
              <a:ext uri="{FF2B5EF4-FFF2-40B4-BE49-F238E27FC236}">
                <a16:creationId xmlns:a16="http://schemas.microsoft.com/office/drawing/2014/main" id="{9CFCC168-8A11-4200-A8D5-5C9246654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663908"/>
              </p:ext>
            </p:extLst>
          </p:nvPr>
        </p:nvGraphicFramePr>
        <p:xfrm>
          <a:off x="2916238" y="4467498"/>
          <a:ext cx="3492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2" name="Equation" r:id="rId11" imgW="3492360" imgH="977760" progId="Equation.3">
                  <p:embed/>
                </p:oleObj>
              </mc:Choice>
              <mc:Fallback>
                <p:oleObj name="Equation" r:id="rId11" imgW="3492360" imgH="977760" progId="Equation.3">
                  <p:embed/>
                  <p:pic>
                    <p:nvPicPr>
                      <p:cNvPr id="30765" name="Object 45">
                        <a:extLst>
                          <a:ext uri="{FF2B5EF4-FFF2-40B4-BE49-F238E27FC236}">
                            <a16:creationId xmlns:a16="http://schemas.microsoft.com/office/drawing/2014/main" id="{9CFCC168-8A11-4200-A8D5-5C9246654C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467498"/>
                        <a:ext cx="34925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6" name="Object 46">
            <a:extLst>
              <a:ext uri="{FF2B5EF4-FFF2-40B4-BE49-F238E27FC236}">
                <a16:creationId xmlns:a16="http://schemas.microsoft.com/office/drawing/2014/main" id="{B931ECAB-5CFB-4349-9BDF-2386376274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601019"/>
              </p:ext>
            </p:extLst>
          </p:nvPr>
        </p:nvGraphicFramePr>
        <p:xfrm>
          <a:off x="6443663" y="4467498"/>
          <a:ext cx="1727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3" name="Equation" r:id="rId13" imgW="1726920" imgH="977760" progId="Equation.3">
                  <p:embed/>
                </p:oleObj>
              </mc:Choice>
              <mc:Fallback>
                <p:oleObj name="Equation" r:id="rId13" imgW="1726920" imgH="977760" progId="Equation.3">
                  <p:embed/>
                  <p:pic>
                    <p:nvPicPr>
                      <p:cNvPr id="30766" name="Object 46">
                        <a:extLst>
                          <a:ext uri="{FF2B5EF4-FFF2-40B4-BE49-F238E27FC236}">
                            <a16:creationId xmlns:a16="http://schemas.microsoft.com/office/drawing/2014/main" id="{B931ECAB-5CFB-4349-9BDF-2386376274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467498"/>
                        <a:ext cx="17272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7" name="Object 47">
            <a:extLst>
              <a:ext uri="{FF2B5EF4-FFF2-40B4-BE49-F238E27FC236}">
                <a16:creationId xmlns:a16="http://schemas.microsoft.com/office/drawing/2014/main" id="{EC69DE4B-8326-4DAB-8831-8D15182FF1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235923"/>
              </p:ext>
            </p:extLst>
          </p:nvPr>
        </p:nvGraphicFramePr>
        <p:xfrm>
          <a:off x="1476375" y="5691460"/>
          <a:ext cx="4254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4" name="Equation" r:id="rId15" imgW="4254480" imgH="977760" progId="Equation.3">
                  <p:embed/>
                </p:oleObj>
              </mc:Choice>
              <mc:Fallback>
                <p:oleObj name="Equation" r:id="rId15" imgW="4254480" imgH="977760" progId="Equation.3">
                  <p:embed/>
                  <p:pic>
                    <p:nvPicPr>
                      <p:cNvPr id="30767" name="Object 47">
                        <a:extLst>
                          <a:ext uri="{FF2B5EF4-FFF2-40B4-BE49-F238E27FC236}">
                            <a16:creationId xmlns:a16="http://schemas.microsoft.com/office/drawing/2014/main" id="{EC69DE4B-8326-4DAB-8831-8D15182FF1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691460"/>
                        <a:ext cx="42545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8" name="Object 48">
            <a:extLst>
              <a:ext uri="{FF2B5EF4-FFF2-40B4-BE49-F238E27FC236}">
                <a16:creationId xmlns:a16="http://schemas.microsoft.com/office/drawing/2014/main" id="{B64A544A-74F1-448C-87B4-A22DB82450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113179"/>
              </p:ext>
            </p:extLst>
          </p:nvPr>
        </p:nvGraphicFramePr>
        <p:xfrm>
          <a:off x="5795963" y="5691460"/>
          <a:ext cx="14605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5" name="Equation" r:id="rId17" imgW="1460160" imgH="977760" progId="Equation.3">
                  <p:embed/>
                </p:oleObj>
              </mc:Choice>
              <mc:Fallback>
                <p:oleObj name="Equation" r:id="rId17" imgW="1460160" imgH="977760" progId="Equation.3">
                  <p:embed/>
                  <p:pic>
                    <p:nvPicPr>
                      <p:cNvPr id="30768" name="Object 48">
                        <a:extLst>
                          <a:ext uri="{FF2B5EF4-FFF2-40B4-BE49-F238E27FC236}">
                            <a16:creationId xmlns:a16="http://schemas.microsoft.com/office/drawing/2014/main" id="{B64A544A-74F1-448C-87B4-A22DB82450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691460"/>
                        <a:ext cx="14605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1" grpId="0" autoUpdateAnimBg="0"/>
      <p:bldP spid="3076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Text Box 10">
            <a:extLst>
              <a:ext uri="{FF2B5EF4-FFF2-40B4-BE49-F238E27FC236}">
                <a16:creationId xmlns:a16="http://schemas.microsoft.com/office/drawing/2014/main" id="{BE3801AD-CBF2-451E-9FBA-82A184A05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7596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于是</a:t>
            </a:r>
          </a:p>
        </p:txBody>
      </p:sp>
      <p:graphicFrame>
        <p:nvGraphicFramePr>
          <p:cNvPr id="31755" name="Object 11">
            <a:extLst>
              <a:ext uri="{FF2B5EF4-FFF2-40B4-BE49-F238E27FC236}">
                <a16:creationId xmlns:a16="http://schemas.microsoft.com/office/drawing/2014/main" id="{F797EE2B-C948-4AF7-8520-325A80904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784764"/>
              </p:ext>
            </p:extLst>
          </p:nvPr>
        </p:nvGraphicFramePr>
        <p:xfrm>
          <a:off x="2051050" y="1384721"/>
          <a:ext cx="4432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76" name="Equation" r:id="rId3" imgW="4431960" imgH="977760" progId="Equation.3">
                  <p:embed/>
                </p:oleObj>
              </mc:Choice>
              <mc:Fallback>
                <p:oleObj name="Equation" r:id="rId3" imgW="4431960" imgH="977760" progId="Equation.3">
                  <p:embed/>
                  <p:pic>
                    <p:nvPicPr>
                      <p:cNvPr id="31755" name="Object 11">
                        <a:extLst>
                          <a:ext uri="{FF2B5EF4-FFF2-40B4-BE49-F238E27FC236}">
                            <a16:creationId xmlns:a16="http://schemas.microsoft.com/office/drawing/2014/main" id="{F797EE2B-C948-4AF7-8520-325A80904A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384721"/>
                        <a:ext cx="44323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56" name="Group 12">
            <a:extLst>
              <a:ext uri="{FF2B5EF4-FFF2-40B4-BE49-F238E27FC236}">
                <a16:creationId xmlns:a16="http://schemas.microsoft.com/office/drawing/2014/main" id="{5E9CABD3-B181-4B9C-BA79-2081127A12E5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3040484"/>
            <a:ext cx="2743200" cy="2044700"/>
            <a:chOff x="1824" y="1344"/>
            <a:chExt cx="1728" cy="1288"/>
          </a:xfrm>
        </p:grpSpPr>
        <p:graphicFrame>
          <p:nvGraphicFramePr>
            <p:cNvPr id="31757" name="Object 13">
              <a:extLst>
                <a:ext uri="{FF2B5EF4-FFF2-40B4-BE49-F238E27FC236}">
                  <a16:creationId xmlns:a16="http://schemas.microsoft.com/office/drawing/2014/main" id="{7D44540D-1231-4971-AA8A-8A633A0A51C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24" y="1344"/>
            <a:ext cx="1728" cy="1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2277" name="Equation" r:id="rId5" imgW="2743200" imgH="2044440" progId="Equation.3">
                    <p:embed/>
                  </p:oleObj>
                </mc:Choice>
                <mc:Fallback>
                  <p:oleObj name="Equation" r:id="rId5" imgW="2743200" imgH="2044440" progId="Equation.3">
                    <p:embed/>
                    <p:pic>
                      <p:nvPicPr>
                        <p:cNvPr id="31757" name="Object 13">
                          <a:extLst>
                            <a:ext uri="{FF2B5EF4-FFF2-40B4-BE49-F238E27FC236}">
                              <a16:creationId xmlns:a16="http://schemas.microsoft.com/office/drawing/2014/main" id="{7D44540D-1231-4971-AA8A-8A633A0A51C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344"/>
                          <a:ext cx="1728" cy="1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8" name="Line 14">
              <a:extLst>
                <a:ext uri="{FF2B5EF4-FFF2-40B4-BE49-F238E27FC236}">
                  <a16:creationId xmlns:a16="http://schemas.microsoft.com/office/drawing/2014/main" id="{E8C71DA0-850F-435C-BBE7-CB0F38B47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1968"/>
              <a:ext cx="14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1759" name="Line 15">
              <a:extLst>
                <a:ext uri="{FF2B5EF4-FFF2-40B4-BE49-F238E27FC236}">
                  <a16:creationId xmlns:a16="http://schemas.microsoft.com/office/drawing/2014/main" id="{D6DBA780-CBE7-4DF9-B659-C37F4672B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1344"/>
              <a:ext cx="0" cy="12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547C393E-D142-4980-AEB7-B2FA34215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112540"/>
            <a:ext cx="3441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    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设</a:t>
            </a:r>
          </a:p>
        </p:txBody>
      </p:sp>
      <p:graphicFrame>
        <p:nvGraphicFramePr>
          <p:cNvPr id="32773" name="Object 5">
            <a:extLst>
              <a:ext uri="{FF2B5EF4-FFF2-40B4-BE49-F238E27FC236}">
                <a16:creationId xmlns:a16="http://schemas.microsoft.com/office/drawing/2014/main" id="{24F66B8F-4D0F-4249-8C24-27D057F79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09849"/>
              </p:ext>
            </p:extLst>
          </p:nvPr>
        </p:nvGraphicFramePr>
        <p:xfrm>
          <a:off x="2700338" y="968077"/>
          <a:ext cx="1828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4" name="Equation" r:id="rId3" imgW="1828800" imgH="825480" progId="Equation.DSMT4">
                  <p:embed/>
                </p:oleObj>
              </mc:Choice>
              <mc:Fallback>
                <p:oleObj name="Equation" r:id="rId3" imgW="1828800" imgH="825480" progId="Equation.DSMT4">
                  <p:embed/>
                  <p:pic>
                    <p:nvPicPr>
                      <p:cNvPr id="32773" name="Object 5">
                        <a:extLst>
                          <a:ext uri="{FF2B5EF4-FFF2-40B4-BE49-F238E27FC236}">
                            <a16:creationId xmlns:a16="http://schemas.microsoft.com/office/drawing/2014/main" id="{24F66B8F-4D0F-4249-8C24-27D057F796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968077"/>
                        <a:ext cx="18288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8">
            <a:extLst>
              <a:ext uri="{FF2B5EF4-FFF2-40B4-BE49-F238E27FC236}">
                <a16:creationId xmlns:a16="http://schemas.microsoft.com/office/drawing/2014/main" id="{A4A9953E-D0E6-4EDD-B437-2F829C7EE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841327"/>
            <a:ext cx="691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证明：</a:t>
            </a:r>
            <a:r>
              <a:rPr kumimoji="1" lang="en-US" altLang="zh-CN" sz="2800" b="1">
                <a:latin typeface="Times New Roman" panose="02020603050405020304" pitchFamily="18" charset="0"/>
              </a:rPr>
              <a:t>D </a:t>
            </a:r>
            <a:r>
              <a:rPr kumimoji="1" lang="zh-CN" altLang="en-US" sz="2800" b="1">
                <a:latin typeface="宋体" panose="02010600030101010101" pitchFamily="2" charset="-122"/>
              </a:rPr>
              <a:t>可逆，并求其逆．</a:t>
            </a:r>
          </a:p>
        </p:txBody>
      </p:sp>
      <p:grpSp>
        <p:nvGrpSpPr>
          <p:cNvPr id="32778" name="Group 10">
            <a:extLst>
              <a:ext uri="{FF2B5EF4-FFF2-40B4-BE49-F238E27FC236}">
                <a16:creationId xmlns:a16="http://schemas.microsoft.com/office/drawing/2014/main" id="{033AD68D-FE55-4CDB-9A45-9AACF9D47A1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049165"/>
            <a:ext cx="9217025" cy="519112"/>
            <a:chOff x="657" y="1071"/>
            <a:chExt cx="5806" cy="327"/>
          </a:xfrm>
        </p:grpSpPr>
        <p:sp>
          <p:nvSpPr>
            <p:cNvPr id="32774" name="Text Box 6">
              <a:extLst>
                <a:ext uri="{FF2B5EF4-FFF2-40B4-BE49-F238E27FC236}">
                  <a16:creationId xmlns:a16="http://schemas.microsoft.com/office/drawing/2014/main" id="{1E158CD3-EA78-4502-A0FE-A1F6D3FA4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071"/>
              <a:ext cx="58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其中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A, B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分别为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k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级和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r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级可逆矩阵，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C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为　　</a:t>
              </a:r>
              <a:endParaRPr kumimoji="1" lang="zh-CN" altLang="en-US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2777" name="Object 9">
              <a:extLst>
                <a:ext uri="{FF2B5EF4-FFF2-40B4-BE49-F238E27FC236}">
                  <a16:creationId xmlns:a16="http://schemas.microsoft.com/office/drawing/2014/main" id="{2ABFACB5-14AC-4CA3-AC7B-B728E4971A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12" y="1117"/>
            <a:ext cx="44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305" name="Equation" r:id="rId5" imgW="698400" imgH="317160" progId="Equation.DSMT4">
                    <p:embed/>
                  </p:oleObj>
                </mc:Choice>
                <mc:Fallback>
                  <p:oleObj name="Equation" r:id="rId5" imgW="698400" imgH="317160" progId="Equation.DSMT4">
                    <p:embed/>
                    <p:pic>
                      <p:nvPicPr>
                        <p:cNvPr id="32777" name="Object 9">
                          <a:extLst>
                            <a:ext uri="{FF2B5EF4-FFF2-40B4-BE49-F238E27FC236}">
                              <a16:creationId xmlns:a16="http://schemas.microsoft.com/office/drawing/2014/main" id="{2ABFACB5-14AC-4CA3-AC7B-B728E4971A7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2" y="1117"/>
                          <a:ext cx="44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9" name="Text Box 11">
            <a:extLst>
              <a:ext uri="{FF2B5EF4-FFF2-40B4-BE49-F238E27FC236}">
                <a16:creationId xmlns:a16="http://schemas.microsoft.com/office/drawing/2014/main" id="{8E6062EE-4EB6-43DD-B03B-45EF2EF8E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992265"/>
            <a:ext cx="2773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</a:t>
            </a:r>
          </a:p>
        </p:txBody>
      </p:sp>
      <p:graphicFrame>
        <p:nvGraphicFramePr>
          <p:cNvPr id="32780" name="Object 12">
            <a:extLst>
              <a:ext uri="{FF2B5EF4-FFF2-40B4-BE49-F238E27FC236}">
                <a16:creationId xmlns:a16="http://schemas.microsoft.com/office/drawing/2014/main" id="{B4F4B7DF-0AA8-464B-8AF0-4C8E9AF2AA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38214"/>
              </p:ext>
            </p:extLst>
          </p:nvPr>
        </p:nvGraphicFramePr>
        <p:xfrm>
          <a:off x="1908175" y="3920827"/>
          <a:ext cx="2171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6" name="Equation" r:id="rId7" imgW="2171520" imgH="825480" progId="Equation.DSMT4">
                  <p:embed/>
                </p:oleObj>
              </mc:Choice>
              <mc:Fallback>
                <p:oleObj name="Equation" r:id="rId7" imgW="2171520" imgH="825480" progId="Equation.DSMT4">
                  <p:embed/>
                  <p:pic>
                    <p:nvPicPr>
                      <p:cNvPr id="32780" name="Object 12">
                        <a:extLst>
                          <a:ext uri="{FF2B5EF4-FFF2-40B4-BE49-F238E27FC236}">
                            <a16:creationId xmlns:a16="http://schemas.microsoft.com/office/drawing/2014/main" id="{B4F4B7DF-0AA8-464B-8AF0-4C8E9AF2AA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920827"/>
                        <a:ext cx="21717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>
            <a:extLst>
              <a:ext uri="{FF2B5EF4-FFF2-40B4-BE49-F238E27FC236}">
                <a16:creationId xmlns:a16="http://schemas.microsoft.com/office/drawing/2014/main" id="{8C501BA4-AE1B-47ED-B4CB-094E557DB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669693"/>
              </p:ext>
            </p:extLst>
          </p:nvPr>
        </p:nvGraphicFramePr>
        <p:xfrm>
          <a:off x="4211638" y="4065290"/>
          <a:ext cx="1092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7" name="Equation" r:id="rId9" imgW="1091880" imgH="495000" progId="Equation.DSMT4">
                  <p:embed/>
                </p:oleObj>
              </mc:Choice>
              <mc:Fallback>
                <p:oleObj name="Equation" r:id="rId9" imgW="1091880" imgH="495000" progId="Equation.DSMT4">
                  <p:embed/>
                  <p:pic>
                    <p:nvPicPr>
                      <p:cNvPr id="32781" name="Object 13">
                        <a:extLst>
                          <a:ext uri="{FF2B5EF4-FFF2-40B4-BE49-F238E27FC236}">
                            <a16:creationId xmlns:a16="http://schemas.microsoft.com/office/drawing/2014/main" id="{8C501BA4-AE1B-47ED-B4CB-094E557DB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065290"/>
                        <a:ext cx="1092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14">
            <a:extLst>
              <a:ext uri="{FF2B5EF4-FFF2-40B4-BE49-F238E27FC236}">
                <a16:creationId xmlns:a16="http://schemas.microsoft.com/office/drawing/2014/main" id="{385105B4-3DE7-4EE3-A627-C08BC7AF7A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333993"/>
              </p:ext>
            </p:extLst>
          </p:nvPr>
        </p:nvGraphicFramePr>
        <p:xfrm>
          <a:off x="5435600" y="4136727"/>
          <a:ext cx="584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8" name="Equation" r:id="rId11" imgW="583920" imgH="368280" progId="Equation.DSMT4">
                  <p:embed/>
                </p:oleObj>
              </mc:Choice>
              <mc:Fallback>
                <p:oleObj name="Equation" r:id="rId11" imgW="583920" imgH="368280" progId="Equation.DSMT4">
                  <p:embed/>
                  <p:pic>
                    <p:nvPicPr>
                      <p:cNvPr id="32782" name="Object 14">
                        <a:extLst>
                          <a:ext uri="{FF2B5EF4-FFF2-40B4-BE49-F238E27FC236}">
                            <a16:creationId xmlns:a16="http://schemas.microsoft.com/office/drawing/2014/main" id="{385105B4-3DE7-4EE3-A627-C08BC7AF7A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136727"/>
                        <a:ext cx="584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3" name="Rectangle 15">
            <a:extLst>
              <a:ext uri="{FF2B5EF4-FFF2-40B4-BE49-F238E27FC236}">
                <a16:creationId xmlns:a16="http://schemas.microsoft.com/office/drawing/2014/main" id="{95470171-5A58-4298-9E86-79DE4186C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857452"/>
            <a:ext cx="4103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latin typeface="宋体" panose="02010600030101010101" pitchFamily="2" charset="-122"/>
              </a:rPr>
              <a:t>∴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D </a:t>
            </a:r>
            <a:r>
              <a:rPr kumimoji="1" lang="zh-CN" altLang="en-US" sz="2800" b="1">
                <a:latin typeface="宋体" panose="02010600030101010101" pitchFamily="2" charset="-122"/>
              </a:rPr>
              <a:t>可逆</a:t>
            </a:r>
            <a:r>
              <a:rPr kumimoji="1" lang="en-US" altLang="zh-CN" sz="2800" b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9C62E5E5-E969-40F8-83DB-E670D1591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857452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设逆阵</a:t>
            </a:r>
          </a:p>
        </p:txBody>
      </p:sp>
      <p:graphicFrame>
        <p:nvGraphicFramePr>
          <p:cNvPr id="32786" name="Object 18">
            <a:extLst>
              <a:ext uri="{FF2B5EF4-FFF2-40B4-BE49-F238E27FC236}">
                <a16:creationId xmlns:a16="http://schemas.microsoft.com/office/drawing/2014/main" id="{7CD7DC27-E902-446F-9E27-7FBF02F73F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438902"/>
              </p:ext>
            </p:extLst>
          </p:nvPr>
        </p:nvGraphicFramePr>
        <p:xfrm>
          <a:off x="2195513" y="5721052"/>
          <a:ext cx="28321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9" name="Equation" r:id="rId13" imgW="2831760" imgH="876240" progId="Equation.DSMT4">
                  <p:embed/>
                </p:oleObj>
              </mc:Choice>
              <mc:Fallback>
                <p:oleObj name="Equation" r:id="rId13" imgW="2831760" imgH="876240" progId="Equation.DSMT4">
                  <p:embed/>
                  <p:pic>
                    <p:nvPicPr>
                      <p:cNvPr id="32786" name="Object 18">
                        <a:extLst>
                          <a:ext uri="{FF2B5EF4-FFF2-40B4-BE49-F238E27FC236}">
                            <a16:creationId xmlns:a16="http://schemas.microsoft.com/office/drawing/2014/main" id="{7CD7DC27-E902-446F-9E27-7FBF02F73F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721052"/>
                        <a:ext cx="28321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/>
      <p:bldP spid="32783" grpId="0"/>
      <p:bldP spid="327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Object 4">
            <a:extLst>
              <a:ext uri="{FF2B5EF4-FFF2-40B4-BE49-F238E27FC236}">
                <a16:creationId xmlns:a16="http://schemas.microsoft.com/office/drawing/2014/main" id="{C5C875AF-B5F2-434B-A6A6-0286B92A01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330558"/>
              </p:ext>
            </p:extLst>
          </p:nvPr>
        </p:nvGraphicFramePr>
        <p:xfrm>
          <a:off x="1987550" y="1055836"/>
          <a:ext cx="4724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6" name="Equation" r:id="rId3" imgW="4724280" imgH="876240" progId="Equation.DSMT4">
                  <p:embed/>
                </p:oleObj>
              </mc:Choice>
              <mc:Fallback>
                <p:oleObj name="Equation" r:id="rId3" imgW="4724280" imgH="876240" progId="Equation.DSMT4">
                  <p:embed/>
                  <p:pic>
                    <p:nvPicPr>
                      <p:cNvPr id="33796" name="Object 4">
                        <a:extLst>
                          <a:ext uri="{FF2B5EF4-FFF2-40B4-BE49-F238E27FC236}">
                            <a16:creationId xmlns:a16="http://schemas.microsoft.com/office/drawing/2014/main" id="{C5C875AF-B5F2-434B-A6A6-0286B92A01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1055836"/>
                        <a:ext cx="47244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>
            <a:extLst>
              <a:ext uri="{FF2B5EF4-FFF2-40B4-BE49-F238E27FC236}">
                <a16:creationId xmlns:a16="http://schemas.microsoft.com/office/drawing/2014/main" id="{4167B542-56ED-4945-8AD7-594BCEEE1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200298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于是</a:t>
            </a: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0FBC10A5-3370-45CE-9A3C-6C65972CF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424261"/>
            <a:ext cx="37449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即</a:t>
            </a:r>
          </a:p>
        </p:txBody>
      </p:sp>
      <p:graphicFrame>
        <p:nvGraphicFramePr>
          <p:cNvPr id="33800" name="Object 8">
            <a:extLst>
              <a:ext uri="{FF2B5EF4-FFF2-40B4-BE49-F238E27FC236}">
                <a16:creationId xmlns:a16="http://schemas.microsoft.com/office/drawing/2014/main" id="{3ABE3FFF-72B1-49DE-A0F1-4310647376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38366"/>
              </p:ext>
            </p:extLst>
          </p:nvPr>
        </p:nvGraphicFramePr>
        <p:xfrm>
          <a:off x="1619250" y="2495698"/>
          <a:ext cx="30099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7" name="Equation" r:id="rId5" imgW="3009600" imgH="2145960" progId="Equation.DSMT4">
                  <p:embed/>
                </p:oleObj>
              </mc:Choice>
              <mc:Fallback>
                <p:oleObj name="Equation" r:id="rId5" imgW="3009600" imgH="2145960" progId="Equation.DSMT4">
                  <p:embed/>
                  <p:pic>
                    <p:nvPicPr>
                      <p:cNvPr id="33800" name="Object 8">
                        <a:extLst>
                          <a:ext uri="{FF2B5EF4-FFF2-40B4-BE49-F238E27FC236}">
                            <a16:creationId xmlns:a16="http://schemas.microsoft.com/office/drawing/2014/main" id="{3ABE3FFF-72B1-49DE-A0F1-4310647376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495698"/>
                        <a:ext cx="300990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>
            <a:extLst>
              <a:ext uri="{FF2B5EF4-FFF2-40B4-BE49-F238E27FC236}">
                <a16:creationId xmlns:a16="http://schemas.microsoft.com/office/drawing/2014/main" id="{0168685D-85C6-4434-AF17-E8AC59DC3C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502892"/>
              </p:ext>
            </p:extLst>
          </p:nvPr>
        </p:nvGraphicFramePr>
        <p:xfrm>
          <a:off x="1042988" y="5159523"/>
          <a:ext cx="53340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8" name="Equation" r:id="rId7" imgW="4343400" imgH="1054080" progId="Equation.DSMT4">
                  <p:embed/>
                </p:oleObj>
              </mc:Choice>
              <mc:Fallback>
                <p:oleObj name="Equation" r:id="rId7" imgW="4343400" imgH="1054080" progId="Equation.DSMT4">
                  <p:embed/>
                  <p:pic>
                    <p:nvPicPr>
                      <p:cNvPr id="33801" name="Object 9">
                        <a:extLst>
                          <a:ext uri="{FF2B5EF4-FFF2-40B4-BE49-F238E27FC236}">
                            <a16:creationId xmlns:a16="http://schemas.microsoft.com/office/drawing/2014/main" id="{0168685D-85C6-4434-AF17-E8AC59DC3C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159523"/>
                        <a:ext cx="5334000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>
            <a:extLst>
              <a:ext uri="{FF2B5EF4-FFF2-40B4-BE49-F238E27FC236}">
                <a16:creationId xmlns:a16="http://schemas.microsoft.com/office/drawing/2014/main" id="{82DBC579-0411-4FCA-B5FB-1D058461E3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060434"/>
              </p:ext>
            </p:extLst>
          </p:nvPr>
        </p:nvGraphicFramePr>
        <p:xfrm>
          <a:off x="5148263" y="2424261"/>
          <a:ext cx="29972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9" name="Equation" r:id="rId9" imgW="2997000" imgH="2145960" progId="Equation.DSMT4">
                  <p:embed/>
                </p:oleObj>
              </mc:Choice>
              <mc:Fallback>
                <p:oleObj name="Equation" r:id="rId9" imgW="2997000" imgH="2145960" progId="Equation.DSMT4">
                  <p:embed/>
                  <p:pic>
                    <p:nvPicPr>
                      <p:cNvPr id="33802" name="Object 10">
                        <a:extLst>
                          <a:ext uri="{FF2B5EF4-FFF2-40B4-BE49-F238E27FC236}">
                            <a16:creationId xmlns:a16="http://schemas.microsoft.com/office/drawing/2014/main" id="{82DBC579-0411-4FCA-B5FB-1D058461E3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424261"/>
                        <a:ext cx="299720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EB675F6B-F7F4-4DE4-B8C2-41628184A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966564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三、准对角矩阵</a:t>
            </a:r>
          </a:p>
        </p:txBody>
      </p:sp>
      <p:grpSp>
        <p:nvGrpSpPr>
          <p:cNvPr id="25605" name="Group 5">
            <a:extLst>
              <a:ext uri="{FF2B5EF4-FFF2-40B4-BE49-F238E27FC236}">
                <a16:creationId xmlns:a16="http://schemas.microsoft.com/office/drawing/2014/main" id="{FB9A0CD4-6ED0-4688-9E8A-6256BD66006D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2046064"/>
            <a:ext cx="3530600" cy="2057400"/>
            <a:chOff x="1680" y="2544"/>
            <a:chExt cx="2224" cy="1296"/>
          </a:xfrm>
        </p:grpSpPr>
        <p:graphicFrame>
          <p:nvGraphicFramePr>
            <p:cNvPr id="25606" name="Object 6">
              <a:extLst>
                <a:ext uri="{FF2B5EF4-FFF2-40B4-BE49-F238E27FC236}">
                  <a16:creationId xmlns:a16="http://schemas.microsoft.com/office/drawing/2014/main" id="{3A3CDB26-6324-4314-B4BE-3AAE53DA2F1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0" y="2544"/>
            <a:ext cx="2224" cy="1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52" name="Equation" r:id="rId3" imgW="3530520" imgH="2057400" progId="Equation.3">
                    <p:embed/>
                  </p:oleObj>
                </mc:Choice>
                <mc:Fallback>
                  <p:oleObj name="Equation" r:id="rId3" imgW="3530520" imgH="2057400" progId="Equation.3">
                    <p:embed/>
                    <p:pic>
                      <p:nvPicPr>
                        <p:cNvPr id="25606" name="Object 6">
                          <a:extLst>
                            <a:ext uri="{FF2B5EF4-FFF2-40B4-BE49-F238E27FC236}">
                              <a16:creationId xmlns:a16="http://schemas.microsoft.com/office/drawing/2014/main" id="{3A3CDB26-6324-4314-B4BE-3AAE53DA2F1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544"/>
                          <a:ext cx="2224" cy="1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7" name="Object 7">
              <a:extLst>
                <a:ext uri="{FF2B5EF4-FFF2-40B4-BE49-F238E27FC236}">
                  <a16:creationId xmlns:a16="http://schemas.microsoft.com/office/drawing/2014/main" id="{C5D1C346-154C-4F5F-916D-01EC9721AB9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6" y="3360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53" name="Equation" r:id="rId5" imgW="291960" imgH="317160" progId="Equation.3">
                    <p:embed/>
                  </p:oleObj>
                </mc:Choice>
                <mc:Fallback>
                  <p:oleObj name="Equation" r:id="rId5" imgW="291960" imgH="317160" progId="Equation.3">
                    <p:embed/>
                    <p:pic>
                      <p:nvPicPr>
                        <p:cNvPr id="25607" name="Object 7">
                          <a:extLst>
                            <a:ext uri="{FF2B5EF4-FFF2-40B4-BE49-F238E27FC236}">
                              <a16:creationId xmlns:a16="http://schemas.microsoft.com/office/drawing/2014/main" id="{C5D1C346-154C-4F5F-916D-01EC9721AB9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360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8" name="Object 8">
              <a:extLst>
                <a:ext uri="{FF2B5EF4-FFF2-40B4-BE49-F238E27FC236}">
                  <a16:creationId xmlns:a16="http://schemas.microsoft.com/office/drawing/2014/main" id="{DC9A2D14-23A4-47B2-9ED5-BA90ED4DA3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2832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54" name="Equation" r:id="rId7" imgW="291960" imgH="317160" progId="Equation.3">
                    <p:embed/>
                  </p:oleObj>
                </mc:Choice>
                <mc:Fallback>
                  <p:oleObj name="Equation" r:id="rId7" imgW="291960" imgH="317160" progId="Equation.3">
                    <p:embed/>
                    <p:pic>
                      <p:nvPicPr>
                        <p:cNvPr id="25608" name="Object 8">
                          <a:extLst>
                            <a:ext uri="{FF2B5EF4-FFF2-40B4-BE49-F238E27FC236}">
                              <a16:creationId xmlns:a16="http://schemas.microsoft.com/office/drawing/2014/main" id="{DC9A2D14-23A4-47B2-9ED5-BA90ED4DA33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832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13" name="Text Box 13">
            <a:extLst>
              <a:ext uri="{FF2B5EF4-FFF2-40B4-BE49-F238E27FC236}">
                <a16:creationId xmlns:a16="http://schemas.microsoft.com/office/drawing/2014/main" id="{2DE8BAE2-E1DA-43AF-964E-E7583D86A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286151"/>
            <a:ext cx="5976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称为</a:t>
            </a:r>
            <a:r>
              <a:rPr kumimoji="1"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准对角矩阵</a:t>
            </a:r>
            <a:r>
              <a:rPr kumimoji="1" lang="en-US" altLang="zh-CN" sz="2800" b="1">
                <a:latin typeface="宋体" panose="02010600030101010101" pitchFamily="2" charset="-122"/>
              </a:rPr>
              <a:t>.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783E83DD-C964-4431-96FA-645A75581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766789"/>
            <a:ext cx="2987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形式如</a:t>
            </a:r>
          </a:p>
        </p:txBody>
      </p:sp>
      <p:grpSp>
        <p:nvGrpSpPr>
          <p:cNvPr id="25622" name="Group 22">
            <a:extLst>
              <a:ext uri="{FF2B5EF4-FFF2-40B4-BE49-F238E27FC236}">
                <a16:creationId xmlns:a16="http://schemas.microsoft.com/office/drawing/2014/main" id="{BB683190-24A6-4AB7-B53E-D5370A9FD09D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422551"/>
            <a:ext cx="7416800" cy="519113"/>
            <a:chOff x="521" y="2296"/>
            <a:chExt cx="4672" cy="327"/>
          </a:xfrm>
        </p:grpSpPr>
        <p:graphicFrame>
          <p:nvGraphicFramePr>
            <p:cNvPr id="25612" name="Object 12">
              <a:extLst>
                <a:ext uri="{FF2B5EF4-FFF2-40B4-BE49-F238E27FC236}">
                  <a16:creationId xmlns:a16="http://schemas.microsoft.com/office/drawing/2014/main" id="{1665A89C-3C8A-46C3-867B-4DBEA338CF8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26" y="2341"/>
            <a:ext cx="2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55" name="Equation" r:id="rId8" imgW="355320" imgH="431640" progId="Equation.DSMT4">
                    <p:embed/>
                  </p:oleObj>
                </mc:Choice>
                <mc:Fallback>
                  <p:oleObj name="Equation" r:id="rId8" imgW="355320" imgH="431640" progId="Equation.DSMT4">
                    <p:embed/>
                    <p:pic>
                      <p:nvPicPr>
                        <p:cNvPr id="25612" name="Object 12">
                          <a:extLst>
                            <a:ext uri="{FF2B5EF4-FFF2-40B4-BE49-F238E27FC236}">
                              <a16:creationId xmlns:a16="http://schemas.microsoft.com/office/drawing/2014/main" id="{1665A89C-3C8A-46C3-867B-4DBEA338CF8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2341"/>
                          <a:ext cx="2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5" name="Text Box 15">
              <a:extLst>
                <a:ext uri="{FF2B5EF4-FFF2-40B4-BE49-F238E27FC236}">
                  <a16:creationId xmlns:a16="http://schemas.microsoft.com/office/drawing/2014/main" id="{9B6BD059-2D53-4364-9D19-CEAA9BFA63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2296"/>
              <a:ext cx="3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的分块矩阵，其中</a:t>
              </a:r>
            </a:p>
          </p:txBody>
        </p:sp>
        <p:sp>
          <p:nvSpPr>
            <p:cNvPr id="25617" name="Rectangle 17">
              <a:extLst>
                <a:ext uri="{FF2B5EF4-FFF2-40B4-BE49-F238E27FC236}">
                  <a16:creationId xmlns:a16="http://schemas.microsoft.com/office/drawing/2014/main" id="{026AD99A-4D86-4646-B60D-F4F30B57B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296"/>
              <a:ext cx="25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为　级方阵</a:t>
              </a:r>
            </a:p>
          </p:txBody>
        </p:sp>
        <p:graphicFrame>
          <p:nvGraphicFramePr>
            <p:cNvPr id="25619" name="Object 19">
              <a:extLst>
                <a:ext uri="{FF2B5EF4-FFF2-40B4-BE49-F238E27FC236}">
                  <a16:creationId xmlns:a16="http://schemas.microsoft.com/office/drawing/2014/main" id="{45484E5D-194A-4C11-8ABF-74DAEB2BF5D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5" y="2341"/>
            <a:ext cx="1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56" name="Equation" r:id="rId10" imgW="304560" imgH="431640" progId="Equation.DSMT4">
                    <p:embed/>
                  </p:oleObj>
                </mc:Choice>
                <mc:Fallback>
                  <p:oleObj name="Equation" r:id="rId10" imgW="304560" imgH="431640" progId="Equation.DSMT4">
                    <p:embed/>
                    <p:pic>
                      <p:nvPicPr>
                        <p:cNvPr id="25619" name="Object 19">
                          <a:extLst>
                            <a:ext uri="{FF2B5EF4-FFF2-40B4-BE49-F238E27FC236}">
                              <a16:creationId xmlns:a16="http://schemas.microsoft.com/office/drawing/2014/main" id="{45484E5D-194A-4C11-8ABF-74DAEB2BF5D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" y="2341"/>
                          <a:ext cx="1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20" name="Object 20">
              <a:extLst>
                <a:ext uri="{FF2B5EF4-FFF2-40B4-BE49-F238E27FC236}">
                  <a16:creationId xmlns:a16="http://schemas.microsoft.com/office/drawing/2014/main" id="{A4755403-5CDF-4272-AF05-DF56CA3F73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78" y="2341"/>
            <a:ext cx="12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57" name="Equation" r:id="rId12" imgW="2044440" imgH="393480" progId="Equation.DSMT4">
                    <p:embed/>
                  </p:oleObj>
                </mc:Choice>
                <mc:Fallback>
                  <p:oleObj name="Equation" r:id="rId12" imgW="2044440" imgH="393480" progId="Equation.DSMT4">
                    <p:embed/>
                    <p:pic>
                      <p:nvPicPr>
                        <p:cNvPr id="25620" name="Object 20">
                          <a:extLst>
                            <a:ext uri="{FF2B5EF4-FFF2-40B4-BE49-F238E27FC236}">
                              <a16:creationId xmlns:a16="http://schemas.microsoft.com/office/drawing/2014/main" id="{A4755403-5CDF-4272-AF05-DF56CA3F734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2341"/>
                          <a:ext cx="128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21" name="Rectangle 21">
            <a:extLst>
              <a:ext uri="{FF2B5EF4-FFF2-40B4-BE49-F238E27FC236}">
                <a16:creationId xmlns:a16="http://schemas.microsoft.com/office/drawing/2014/main" id="{7E5619C3-B859-47E3-9771-5B6601776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766789"/>
            <a:ext cx="2879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</a:rPr>
              <a:t>定义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13" grpId="0"/>
      <p:bldP spid="25614" grpId="0"/>
      <p:bldP spid="256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id="{F8D81CFE-C40B-4917-A65C-898B872AB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897086"/>
            <a:ext cx="2879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</a:rPr>
              <a:t>性质</a:t>
            </a:r>
          </a:p>
        </p:txBody>
      </p:sp>
      <p:grpSp>
        <p:nvGrpSpPr>
          <p:cNvPr id="34821" name="Group 5">
            <a:extLst>
              <a:ext uri="{FF2B5EF4-FFF2-40B4-BE49-F238E27FC236}">
                <a16:creationId xmlns:a16="http://schemas.microsoft.com/office/drawing/2014/main" id="{79A07EF5-39D4-4E2E-86BE-7108CCC41340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2408386"/>
            <a:ext cx="3149600" cy="1600200"/>
            <a:chOff x="1800" y="2688"/>
            <a:chExt cx="1984" cy="1008"/>
          </a:xfrm>
        </p:grpSpPr>
        <p:graphicFrame>
          <p:nvGraphicFramePr>
            <p:cNvPr id="34822" name="Object 6">
              <a:extLst>
                <a:ext uri="{FF2B5EF4-FFF2-40B4-BE49-F238E27FC236}">
                  <a16:creationId xmlns:a16="http://schemas.microsoft.com/office/drawing/2014/main" id="{3086B1F9-F59C-446A-A05B-C83808A45EA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00" y="2688"/>
            <a:ext cx="1984" cy="1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79" name="Equation" r:id="rId3" imgW="3149280" imgH="1600200" progId="Equation.DSMT4">
                    <p:embed/>
                  </p:oleObj>
                </mc:Choice>
                <mc:Fallback>
                  <p:oleObj name="Equation" r:id="rId3" imgW="3149280" imgH="1600200" progId="Equation.DSMT4">
                    <p:embed/>
                    <p:pic>
                      <p:nvPicPr>
                        <p:cNvPr id="34822" name="Object 6">
                          <a:extLst>
                            <a:ext uri="{FF2B5EF4-FFF2-40B4-BE49-F238E27FC236}">
                              <a16:creationId xmlns:a16="http://schemas.microsoft.com/office/drawing/2014/main" id="{3086B1F9-F59C-446A-A05B-C83808A45EA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0" y="2688"/>
                          <a:ext cx="1984" cy="1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3" name="Object 7">
              <a:extLst>
                <a:ext uri="{FF2B5EF4-FFF2-40B4-BE49-F238E27FC236}">
                  <a16:creationId xmlns:a16="http://schemas.microsoft.com/office/drawing/2014/main" id="{05593918-730D-4D06-BD98-755FA44567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6" y="3360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0" name="Equation" r:id="rId5" imgW="291960" imgH="317160" progId="Equation.DSMT4">
                    <p:embed/>
                  </p:oleObj>
                </mc:Choice>
                <mc:Fallback>
                  <p:oleObj name="Equation" r:id="rId5" imgW="291960" imgH="317160" progId="Equation.DSMT4">
                    <p:embed/>
                    <p:pic>
                      <p:nvPicPr>
                        <p:cNvPr id="34823" name="Object 7">
                          <a:extLst>
                            <a:ext uri="{FF2B5EF4-FFF2-40B4-BE49-F238E27FC236}">
                              <a16:creationId xmlns:a16="http://schemas.microsoft.com/office/drawing/2014/main" id="{05593918-730D-4D06-BD98-755FA44567A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360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4" name="Object 8">
              <a:extLst>
                <a:ext uri="{FF2B5EF4-FFF2-40B4-BE49-F238E27FC236}">
                  <a16:creationId xmlns:a16="http://schemas.microsoft.com/office/drawing/2014/main" id="{780F8D10-62BA-4935-8958-DD7D78E2AAF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2832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1" name="Equation" r:id="rId7" imgW="291960" imgH="317160" progId="Equation.3">
                    <p:embed/>
                  </p:oleObj>
                </mc:Choice>
                <mc:Fallback>
                  <p:oleObj name="Equation" r:id="rId7" imgW="291960" imgH="317160" progId="Equation.3">
                    <p:embed/>
                    <p:pic>
                      <p:nvPicPr>
                        <p:cNvPr id="34824" name="Object 8">
                          <a:extLst>
                            <a:ext uri="{FF2B5EF4-FFF2-40B4-BE49-F238E27FC236}">
                              <a16:creationId xmlns:a16="http://schemas.microsoft.com/office/drawing/2014/main" id="{780F8D10-62BA-4935-8958-DD7D78E2AAF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832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25" name="Group 9">
            <a:extLst>
              <a:ext uri="{FF2B5EF4-FFF2-40B4-BE49-F238E27FC236}">
                <a16:creationId xmlns:a16="http://schemas.microsoft.com/office/drawing/2014/main" id="{62420A19-525F-4665-8891-C4DCC2E865AC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408386"/>
            <a:ext cx="3149600" cy="1600200"/>
            <a:chOff x="1800" y="2688"/>
            <a:chExt cx="1984" cy="1008"/>
          </a:xfrm>
        </p:grpSpPr>
        <p:graphicFrame>
          <p:nvGraphicFramePr>
            <p:cNvPr id="34826" name="Object 10">
              <a:extLst>
                <a:ext uri="{FF2B5EF4-FFF2-40B4-BE49-F238E27FC236}">
                  <a16:creationId xmlns:a16="http://schemas.microsoft.com/office/drawing/2014/main" id="{CC4260EA-CADB-434C-8964-83A6E62CF7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00" y="2688"/>
            <a:ext cx="1984" cy="1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2" name="Equation" r:id="rId8" imgW="3149280" imgH="1600200" progId="Equation.DSMT4">
                    <p:embed/>
                  </p:oleObj>
                </mc:Choice>
                <mc:Fallback>
                  <p:oleObj name="Equation" r:id="rId8" imgW="3149280" imgH="1600200" progId="Equation.DSMT4">
                    <p:embed/>
                    <p:pic>
                      <p:nvPicPr>
                        <p:cNvPr id="34826" name="Object 10">
                          <a:extLst>
                            <a:ext uri="{FF2B5EF4-FFF2-40B4-BE49-F238E27FC236}">
                              <a16:creationId xmlns:a16="http://schemas.microsoft.com/office/drawing/2014/main" id="{CC4260EA-CADB-434C-8964-83A6E62CF7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0" y="2688"/>
                          <a:ext cx="1984" cy="10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7" name="Object 11">
              <a:extLst>
                <a:ext uri="{FF2B5EF4-FFF2-40B4-BE49-F238E27FC236}">
                  <a16:creationId xmlns:a16="http://schemas.microsoft.com/office/drawing/2014/main" id="{024587ED-16E0-4659-8779-DBB2B484D7B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6" y="3360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3" name="Equation" r:id="rId10" imgW="291960" imgH="317160" progId="Equation.3">
                    <p:embed/>
                  </p:oleObj>
                </mc:Choice>
                <mc:Fallback>
                  <p:oleObj name="Equation" r:id="rId10" imgW="291960" imgH="317160" progId="Equation.3">
                    <p:embed/>
                    <p:pic>
                      <p:nvPicPr>
                        <p:cNvPr id="34827" name="Object 11">
                          <a:extLst>
                            <a:ext uri="{FF2B5EF4-FFF2-40B4-BE49-F238E27FC236}">
                              <a16:creationId xmlns:a16="http://schemas.microsoft.com/office/drawing/2014/main" id="{024587ED-16E0-4659-8779-DBB2B484D7B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360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8" name="Object 12">
              <a:extLst>
                <a:ext uri="{FF2B5EF4-FFF2-40B4-BE49-F238E27FC236}">
                  <a16:creationId xmlns:a16="http://schemas.microsoft.com/office/drawing/2014/main" id="{33462379-655C-4226-B3A8-4B47672B79B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2832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4" name="Equation" r:id="rId11" imgW="291960" imgH="317160" progId="Equation.3">
                    <p:embed/>
                  </p:oleObj>
                </mc:Choice>
                <mc:Fallback>
                  <p:oleObj name="Equation" r:id="rId11" imgW="291960" imgH="317160" progId="Equation.3">
                    <p:embed/>
                    <p:pic>
                      <p:nvPicPr>
                        <p:cNvPr id="34828" name="Object 12">
                          <a:extLst>
                            <a:ext uri="{FF2B5EF4-FFF2-40B4-BE49-F238E27FC236}">
                              <a16:creationId xmlns:a16="http://schemas.microsoft.com/office/drawing/2014/main" id="{33462379-655C-4226-B3A8-4B47672B79B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832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7E64A341-F756-4DB4-B80D-0A566BCAB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689248"/>
            <a:ext cx="8858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(1) </a:t>
            </a:r>
            <a:r>
              <a:rPr kumimoji="1" lang="zh-CN" altLang="en-US" sz="2800" b="1">
                <a:latin typeface="宋体" panose="02010600030101010101" pitchFamily="2" charset="-122"/>
              </a:rPr>
              <a:t>设准对角矩阵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A, B </a:t>
            </a:r>
            <a:r>
              <a:rPr kumimoji="1" lang="zh-CN" altLang="en-US" sz="2800" b="1">
                <a:latin typeface="宋体" panose="02010600030101010101" pitchFamily="2" charset="-122"/>
              </a:rPr>
              <a:t>级数相同，并且分法相同</a:t>
            </a:r>
            <a:r>
              <a:rPr kumimoji="1" lang="en-US" altLang="zh-CN" sz="2800" b="1">
                <a:latin typeface="宋体" panose="02010600030101010101" pitchFamily="2" charset="-122"/>
              </a:rPr>
              <a:t>,</a:t>
            </a:r>
            <a:r>
              <a:rPr kumimoji="1" lang="zh-CN" altLang="en-US" sz="2800" b="1">
                <a:latin typeface="宋体" panose="02010600030101010101" pitchFamily="2" charset="-122"/>
              </a:rPr>
              <a:t>则</a:t>
            </a:r>
          </a:p>
        </p:txBody>
      </p:sp>
      <p:sp>
        <p:nvSpPr>
          <p:cNvPr id="34831" name="Rectangle 15">
            <a:extLst>
              <a:ext uri="{FF2B5EF4-FFF2-40B4-BE49-F238E27FC236}">
                <a16:creationId xmlns:a16="http://schemas.microsoft.com/office/drawing/2014/main" id="{256C1225-AB54-4A08-A20C-D5F922198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145236"/>
            <a:ext cx="1979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则</a:t>
            </a:r>
          </a:p>
        </p:txBody>
      </p:sp>
      <p:grpSp>
        <p:nvGrpSpPr>
          <p:cNvPr id="34839" name="Group 23">
            <a:extLst>
              <a:ext uri="{FF2B5EF4-FFF2-40B4-BE49-F238E27FC236}">
                <a16:creationId xmlns:a16="http://schemas.microsoft.com/office/drawing/2014/main" id="{C3F8112F-E46D-48D8-96AD-B1C53E54DF47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4426098"/>
            <a:ext cx="6119813" cy="2027238"/>
            <a:chOff x="1020" y="2478"/>
            <a:chExt cx="3855" cy="1277"/>
          </a:xfrm>
        </p:grpSpPr>
        <p:graphicFrame>
          <p:nvGraphicFramePr>
            <p:cNvPr id="34836" name="Object 20">
              <a:extLst>
                <a:ext uri="{FF2B5EF4-FFF2-40B4-BE49-F238E27FC236}">
                  <a16:creationId xmlns:a16="http://schemas.microsoft.com/office/drawing/2014/main" id="{6234CCE2-7267-4811-895C-96BBCDBA8D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478"/>
            <a:ext cx="3855" cy="1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5" name="Equation" r:id="rId12" imgW="6324480" imgH="2095200" progId="Equation.DSMT4">
                    <p:embed/>
                  </p:oleObj>
                </mc:Choice>
                <mc:Fallback>
                  <p:oleObj name="Equation" r:id="rId12" imgW="6324480" imgH="2095200" progId="Equation.DSMT4">
                    <p:embed/>
                    <p:pic>
                      <p:nvPicPr>
                        <p:cNvPr id="34836" name="Object 20">
                          <a:extLst>
                            <a:ext uri="{FF2B5EF4-FFF2-40B4-BE49-F238E27FC236}">
                              <a16:creationId xmlns:a16="http://schemas.microsoft.com/office/drawing/2014/main" id="{6234CCE2-7267-4811-895C-96BBCDBA8DA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478"/>
                          <a:ext cx="3855" cy="12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37" name="Object 21">
              <a:extLst>
                <a:ext uri="{FF2B5EF4-FFF2-40B4-BE49-F238E27FC236}">
                  <a16:creationId xmlns:a16="http://schemas.microsoft.com/office/drawing/2014/main" id="{F65961F9-A625-48CF-AEC8-B363893ECF4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45" y="3430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6" name="Equation" r:id="rId14" imgW="291960" imgH="317160" progId="Equation.DSMT4">
                    <p:embed/>
                  </p:oleObj>
                </mc:Choice>
                <mc:Fallback>
                  <p:oleObj name="Equation" r:id="rId14" imgW="291960" imgH="317160" progId="Equation.DSMT4">
                    <p:embed/>
                    <p:pic>
                      <p:nvPicPr>
                        <p:cNvPr id="34837" name="Object 21">
                          <a:extLst>
                            <a:ext uri="{FF2B5EF4-FFF2-40B4-BE49-F238E27FC236}">
                              <a16:creationId xmlns:a16="http://schemas.microsoft.com/office/drawing/2014/main" id="{F65961F9-A625-48CF-AEC8-B363893ECF4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3430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38" name="Object 22">
              <a:extLst>
                <a:ext uri="{FF2B5EF4-FFF2-40B4-BE49-F238E27FC236}">
                  <a16:creationId xmlns:a16="http://schemas.microsoft.com/office/drawing/2014/main" id="{A019599A-555E-4A26-9C6E-6155EEEE66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59" y="2659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7" name="Equation" r:id="rId16" imgW="291960" imgH="317160" progId="Equation.DSMT4">
                    <p:embed/>
                  </p:oleObj>
                </mc:Choice>
                <mc:Fallback>
                  <p:oleObj name="Equation" r:id="rId16" imgW="291960" imgH="317160" progId="Equation.DSMT4">
                    <p:embed/>
                    <p:pic>
                      <p:nvPicPr>
                        <p:cNvPr id="34838" name="Object 22">
                          <a:extLst>
                            <a:ext uri="{FF2B5EF4-FFF2-40B4-BE49-F238E27FC236}">
                              <a16:creationId xmlns:a16="http://schemas.microsoft.com/office/drawing/2014/main" id="{A019599A-555E-4A26-9C6E-6155EEEE667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2659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9" grpId="0"/>
      <p:bldP spid="348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60" name="Group 20">
            <a:extLst>
              <a:ext uri="{FF2B5EF4-FFF2-40B4-BE49-F238E27FC236}">
                <a16:creationId xmlns:a16="http://schemas.microsoft.com/office/drawing/2014/main" id="{7E5807F3-E5E8-4746-99DC-46813A96967A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692696"/>
            <a:ext cx="4321175" cy="1847850"/>
            <a:chOff x="1020" y="255"/>
            <a:chExt cx="2722" cy="1164"/>
          </a:xfrm>
        </p:grpSpPr>
        <p:graphicFrame>
          <p:nvGraphicFramePr>
            <p:cNvPr id="35844" name="Object 4">
              <a:extLst>
                <a:ext uri="{FF2B5EF4-FFF2-40B4-BE49-F238E27FC236}">
                  <a16:creationId xmlns:a16="http://schemas.microsoft.com/office/drawing/2014/main" id="{EA219F1B-5E09-4242-83B0-964BC107679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55"/>
            <a:ext cx="2722" cy="1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6" name="Equation" r:id="rId3" imgW="4902120" imgH="2095200" progId="Equation.DSMT4">
                    <p:embed/>
                  </p:oleObj>
                </mc:Choice>
                <mc:Fallback>
                  <p:oleObj name="Equation" r:id="rId3" imgW="4902120" imgH="2095200" progId="Equation.DSMT4">
                    <p:embed/>
                    <p:pic>
                      <p:nvPicPr>
                        <p:cNvPr id="35844" name="Object 4">
                          <a:extLst>
                            <a:ext uri="{FF2B5EF4-FFF2-40B4-BE49-F238E27FC236}">
                              <a16:creationId xmlns:a16="http://schemas.microsoft.com/office/drawing/2014/main" id="{EA219F1B-5E09-4242-83B0-964BC107679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55"/>
                          <a:ext cx="2722" cy="11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5" name="Object 5">
              <a:extLst>
                <a:ext uri="{FF2B5EF4-FFF2-40B4-BE49-F238E27FC236}">
                  <a16:creationId xmlns:a16="http://schemas.microsoft.com/office/drawing/2014/main" id="{7B1F0105-7818-4B49-8241-18C74974A9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1026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7" name="Equation" r:id="rId5" imgW="291960" imgH="317160" progId="Equation.DSMT4">
                    <p:embed/>
                  </p:oleObj>
                </mc:Choice>
                <mc:Fallback>
                  <p:oleObj name="Equation" r:id="rId5" imgW="291960" imgH="317160" progId="Equation.DSMT4">
                    <p:embed/>
                    <p:pic>
                      <p:nvPicPr>
                        <p:cNvPr id="35845" name="Object 5">
                          <a:extLst>
                            <a:ext uri="{FF2B5EF4-FFF2-40B4-BE49-F238E27FC236}">
                              <a16:creationId xmlns:a16="http://schemas.microsoft.com/office/drawing/2014/main" id="{7B1F0105-7818-4B49-8241-18C74974A90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1026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6" name="Object 6">
              <a:extLst>
                <a:ext uri="{FF2B5EF4-FFF2-40B4-BE49-F238E27FC236}">
                  <a16:creationId xmlns:a16="http://schemas.microsoft.com/office/drawing/2014/main" id="{562D2BE8-999F-47AC-AF14-99DA93AC410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6" y="391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08" name="Equation" r:id="rId7" imgW="291960" imgH="317160" progId="Equation.DSMT4">
                    <p:embed/>
                  </p:oleObj>
                </mc:Choice>
                <mc:Fallback>
                  <p:oleObj name="Equation" r:id="rId7" imgW="291960" imgH="317160" progId="Equation.DSMT4">
                    <p:embed/>
                    <p:pic>
                      <p:nvPicPr>
                        <p:cNvPr id="35846" name="Object 6">
                          <a:extLst>
                            <a:ext uri="{FF2B5EF4-FFF2-40B4-BE49-F238E27FC236}">
                              <a16:creationId xmlns:a16="http://schemas.microsoft.com/office/drawing/2014/main" id="{562D2BE8-999F-47AC-AF14-99DA93AC410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391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856" name="Group 16">
            <a:extLst>
              <a:ext uri="{FF2B5EF4-FFF2-40B4-BE49-F238E27FC236}">
                <a16:creationId xmlns:a16="http://schemas.microsoft.com/office/drawing/2014/main" id="{B1D49AD4-3DE5-4783-9AAE-47B36CB7A806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564358"/>
            <a:ext cx="8858250" cy="1600200"/>
            <a:chOff x="385" y="1525"/>
            <a:chExt cx="5580" cy="1008"/>
          </a:xfrm>
        </p:grpSpPr>
        <p:sp>
          <p:nvSpPr>
            <p:cNvPr id="35847" name="Rectangle 7">
              <a:extLst>
                <a:ext uri="{FF2B5EF4-FFF2-40B4-BE49-F238E27FC236}">
                  <a16:creationId xmlns:a16="http://schemas.microsoft.com/office/drawing/2014/main" id="{6109092F-8029-4028-8AFB-DC2CE5FC5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1843"/>
              <a:ext cx="55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latin typeface="Times New Roman" panose="02020603050405020304" pitchFamily="18" charset="0"/>
                </a:rPr>
                <a:t>(2)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准对角矩阵　　　　　　　　　　可逆</a:t>
              </a:r>
            </a:p>
          </p:txBody>
        </p:sp>
        <p:grpSp>
          <p:nvGrpSpPr>
            <p:cNvPr id="35848" name="Group 8">
              <a:extLst>
                <a:ext uri="{FF2B5EF4-FFF2-40B4-BE49-F238E27FC236}">
                  <a16:creationId xmlns:a16="http://schemas.microsoft.com/office/drawing/2014/main" id="{EDCCBC49-CD77-4151-8373-F56F43A19E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3" y="1525"/>
              <a:ext cx="1904" cy="1008"/>
              <a:chOff x="1840" y="2688"/>
              <a:chExt cx="1904" cy="1008"/>
            </a:xfrm>
          </p:grpSpPr>
          <p:graphicFrame>
            <p:nvGraphicFramePr>
              <p:cNvPr id="35849" name="Object 9">
                <a:extLst>
                  <a:ext uri="{FF2B5EF4-FFF2-40B4-BE49-F238E27FC236}">
                    <a16:creationId xmlns:a16="http://schemas.microsoft.com/office/drawing/2014/main" id="{BEA8DAD6-EB11-4BF2-817B-EF8BD30AA8E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840" y="2688"/>
              <a:ext cx="1904" cy="10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409" name="Equation" r:id="rId8" imgW="3022560" imgH="1600200" progId="Equation.DSMT4">
                      <p:embed/>
                    </p:oleObj>
                  </mc:Choice>
                  <mc:Fallback>
                    <p:oleObj name="Equation" r:id="rId8" imgW="3022560" imgH="1600200" progId="Equation.DSMT4">
                      <p:embed/>
                      <p:pic>
                        <p:nvPicPr>
                          <p:cNvPr id="35849" name="Object 9">
                            <a:extLst>
                              <a:ext uri="{FF2B5EF4-FFF2-40B4-BE49-F238E27FC236}">
                                <a16:creationId xmlns:a16="http://schemas.microsoft.com/office/drawing/2014/main" id="{BEA8DAD6-EB11-4BF2-817B-EF8BD30AA8E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0" y="2688"/>
                            <a:ext cx="1904" cy="10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850" name="Object 10">
                <a:extLst>
                  <a:ext uri="{FF2B5EF4-FFF2-40B4-BE49-F238E27FC236}">
                    <a16:creationId xmlns:a16="http://schemas.microsoft.com/office/drawing/2014/main" id="{94167FDB-7CD3-4DE4-8769-47746B73A33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496" y="3360"/>
              <a:ext cx="184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410" name="Equation" r:id="rId10" imgW="291960" imgH="317160" progId="Equation.DSMT4">
                      <p:embed/>
                    </p:oleObj>
                  </mc:Choice>
                  <mc:Fallback>
                    <p:oleObj name="Equation" r:id="rId10" imgW="291960" imgH="317160" progId="Equation.DSMT4">
                      <p:embed/>
                      <p:pic>
                        <p:nvPicPr>
                          <p:cNvPr id="35850" name="Object 10">
                            <a:extLst>
                              <a:ext uri="{FF2B5EF4-FFF2-40B4-BE49-F238E27FC236}">
                                <a16:creationId xmlns:a16="http://schemas.microsoft.com/office/drawing/2014/main" id="{94167FDB-7CD3-4DE4-8769-47746B73A33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3360"/>
                            <a:ext cx="184" cy="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851" name="Object 11">
                <a:extLst>
                  <a:ext uri="{FF2B5EF4-FFF2-40B4-BE49-F238E27FC236}">
                    <a16:creationId xmlns:a16="http://schemas.microsoft.com/office/drawing/2014/main" id="{BBBA5151-D26E-4DEE-B887-C2CC3D0E7E5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216" y="2832"/>
              <a:ext cx="184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411" name="Equation" r:id="rId12" imgW="291960" imgH="317160" progId="Equation.3">
                      <p:embed/>
                    </p:oleObj>
                  </mc:Choice>
                  <mc:Fallback>
                    <p:oleObj name="Equation" r:id="rId12" imgW="291960" imgH="317160" progId="Equation.3">
                      <p:embed/>
                      <p:pic>
                        <p:nvPicPr>
                          <p:cNvPr id="35851" name="Object 11">
                            <a:extLst>
                              <a:ext uri="{FF2B5EF4-FFF2-40B4-BE49-F238E27FC236}">
                                <a16:creationId xmlns:a16="http://schemas.microsoft.com/office/drawing/2014/main" id="{BBBA5151-D26E-4DEE-B887-C2CC3D0E7E52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16" y="2832"/>
                            <a:ext cx="184" cy="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35857" name="Object 17">
            <a:extLst>
              <a:ext uri="{FF2B5EF4-FFF2-40B4-BE49-F238E27FC236}">
                <a16:creationId xmlns:a16="http://schemas.microsoft.com/office/drawing/2014/main" id="{B1BEFE39-AA43-485D-9A4A-EB65503548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153933"/>
              </p:ext>
            </p:extLst>
          </p:nvPr>
        </p:nvGraphicFramePr>
        <p:xfrm>
          <a:off x="1042988" y="4364583"/>
          <a:ext cx="3200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2" name="Equation" r:id="rId13" imgW="3200400" imgH="495000" progId="Equation.DSMT4">
                  <p:embed/>
                </p:oleObj>
              </mc:Choice>
              <mc:Fallback>
                <p:oleObj name="Equation" r:id="rId13" imgW="3200400" imgH="495000" progId="Equation.DSMT4">
                  <p:embed/>
                  <p:pic>
                    <p:nvPicPr>
                      <p:cNvPr id="35857" name="Object 17">
                        <a:extLst>
                          <a:ext uri="{FF2B5EF4-FFF2-40B4-BE49-F238E27FC236}">
                            <a16:creationId xmlns:a16="http://schemas.microsoft.com/office/drawing/2014/main" id="{B1BEFE39-AA43-485D-9A4A-EB65503548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364583"/>
                        <a:ext cx="3200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59" name="Group 19">
            <a:extLst>
              <a:ext uri="{FF2B5EF4-FFF2-40B4-BE49-F238E27FC236}">
                <a16:creationId xmlns:a16="http://schemas.microsoft.com/office/drawing/2014/main" id="{5F8FAC9D-2A75-43BA-B45C-558ECC1E744F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4364583"/>
            <a:ext cx="3281362" cy="444500"/>
            <a:chOff x="2880" y="2614"/>
            <a:chExt cx="2067" cy="280"/>
          </a:xfrm>
        </p:grpSpPr>
        <p:graphicFrame>
          <p:nvGraphicFramePr>
            <p:cNvPr id="35854" name="Object 14">
              <a:extLst>
                <a:ext uri="{FF2B5EF4-FFF2-40B4-BE49-F238E27FC236}">
                  <a16:creationId xmlns:a16="http://schemas.microsoft.com/office/drawing/2014/main" id="{9B8BC1B6-ED50-46EB-9982-98F8E8EEF1D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59" y="2614"/>
            <a:ext cx="88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13" name="Equation" r:id="rId15" imgW="1409400" imgH="368280" progId="Equation.DSMT4">
                    <p:embed/>
                  </p:oleObj>
                </mc:Choice>
                <mc:Fallback>
                  <p:oleObj name="Equation" r:id="rId15" imgW="1409400" imgH="368280" progId="Equation.DSMT4">
                    <p:embed/>
                    <p:pic>
                      <p:nvPicPr>
                        <p:cNvPr id="35854" name="Object 14">
                          <a:extLst>
                            <a:ext uri="{FF2B5EF4-FFF2-40B4-BE49-F238E27FC236}">
                              <a16:creationId xmlns:a16="http://schemas.microsoft.com/office/drawing/2014/main" id="{9B8BC1B6-ED50-46EB-9982-98F8E8EEF1D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2614"/>
                          <a:ext cx="88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8" name="Object 18">
              <a:extLst>
                <a:ext uri="{FF2B5EF4-FFF2-40B4-BE49-F238E27FC236}">
                  <a16:creationId xmlns:a16="http://schemas.microsoft.com/office/drawing/2014/main" id="{3EABDFC7-365B-4F4A-88DB-2525F0B43F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2614"/>
            <a:ext cx="104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14" name="Equation" r:id="rId17" imgW="1663560" imgH="444240" progId="Equation.DSMT4">
                    <p:embed/>
                  </p:oleObj>
                </mc:Choice>
                <mc:Fallback>
                  <p:oleObj name="Equation" r:id="rId17" imgW="1663560" imgH="444240" progId="Equation.DSMT4">
                    <p:embed/>
                    <p:pic>
                      <p:nvPicPr>
                        <p:cNvPr id="35858" name="Object 18">
                          <a:extLst>
                            <a:ext uri="{FF2B5EF4-FFF2-40B4-BE49-F238E27FC236}">
                              <a16:creationId xmlns:a16="http://schemas.microsoft.com/office/drawing/2014/main" id="{3EABDFC7-365B-4F4A-88DB-2525F0B43FF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614"/>
                          <a:ext cx="1048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864" name="Group 24">
            <a:extLst>
              <a:ext uri="{FF2B5EF4-FFF2-40B4-BE49-F238E27FC236}">
                <a16:creationId xmlns:a16="http://schemas.microsoft.com/office/drawing/2014/main" id="{7FCCE91A-2A51-4673-BA29-9107894CC228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4869408"/>
            <a:ext cx="4464050" cy="1990725"/>
            <a:chOff x="1020" y="2886"/>
            <a:chExt cx="2812" cy="1254"/>
          </a:xfrm>
        </p:grpSpPr>
        <p:graphicFrame>
          <p:nvGraphicFramePr>
            <p:cNvPr id="35855" name="Object 15">
              <a:extLst>
                <a:ext uri="{FF2B5EF4-FFF2-40B4-BE49-F238E27FC236}">
                  <a16:creationId xmlns:a16="http://schemas.microsoft.com/office/drawing/2014/main" id="{67B7E487-43BA-4A38-933A-97A23D5F08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886"/>
            <a:ext cx="2812" cy="1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15" name="Equation" r:id="rId19" imgW="4813200" imgH="2145960" progId="Equation.DSMT4">
                    <p:embed/>
                  </p:oleObj>
                </mc:Choice>
                <mc:Fallback>
                  <p:oleObj name="Equation" r:id="rId19" imgW="4813200" imgH="2145960" progId="Equation.DSMT4">
                    <p:embed/>
                    <p:pic>
                      <p:nvPicPr>
                        <p:cNvPr id="35855" name="Object 15">
                          <a:extLst>
                            <a:ext uri="{FF2B5EF4-FFF2-40B4-BE49-F238E27FC236}">
                              <a16:creationId xmlns:a16="http://schemas.microsoft.com/office/drawing/2014/main" id="{67B7E487-43BA-4A38-933A-97A23D5F08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886"/>
                          <a:ext cx="2812" cy="1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5863" name="Group 23">
              <a:extLst>
                <a:ext uri="{FF2B5EF4-FFF2-40B4-BE49-F238E27FC236}">
                  <a16:creationId xmlns:a16="http://schemas.microsoft.com/office/drawing/2014/main" id="{30AACA47-2053-4D9B-8E95-41210FCC53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5" y="3067"/>
              <a:ext cx="1227" cy="835"/>
              <a:chOff x="2245" y="3067"/>
              <a:chExt cx="1227" cy="835"/>
            </a:xfrm>
          </p:grpSpPr>
          <p:graphicFrame>
            <p:nvGraphicFramePr>
              <p:cNvPr id="35861" name="Object 21">
                <a:extLst>
                  <a:ext uri="{FF2B5EF4-FFF2-40B4-BE49-F238E27FC236}">
                    <a16:creationId xmlns:a16="http://schemas.microsoft.com/office/drawing/2014/main" id="{538E6C96-D35A-4A7F-824C-A1F39BFD3C0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288" y="3067"/>
              <a:ext cx="184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416" name="Equation" r:id="rId21" imgW="291960" imgH="317160" progId="Equation.DSMT4">
                      <p:embed/>
                    </p:oleObj>
                  </mc:Choice>
                  <mc:Fallback>
                    <p:oleObj name="Equation" r:id="rId21" imgW="291960" imgH="317160" progId="Equation.DSMT4">
                      <p:embed/>
                      <p:pic>
                        <p:nvPicPr>
                          <p:cNvPr id="35861" name="Object 21">
                            <a:extLst>
                              <a:ext uri="{FF2B5EF4-FFF2-40B4-BE49-F238E27FC236}">
                                <a16:creationId xmlns:a16="http://schemas.microsoft.com/office/drawing/2014/main" id="{538E6C96-D35A-4A7F-824C-A1F39BFD3C0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88" y="3067"/>
                            <a:ext cx="184" cy="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862" name="Object 22">
                <a:extLst>
                  <a:ext uri="{FF2B5EF4-FFF2-40B4-BE49-F238E27FC236}">
                    <a16:creationId xmlns:a16="http://schemas.microsoft.com/office/drawing/2014/main" id="{D06534CF-AF25-4BAA-9617-E3396421C34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245" y="3702"/>
              <a:ext cx="184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7417" name="Equation" r:id="rId22" imgW="291960" imgH="317160" progId="Equation.DSMT4">
                      <p:embed/>
                    </p:oleObj>
                  </mc:Choice>
                  <mc:Fallback>
                    <p:oleObj name="Equation" r:id="rId22" imgW="291960" imgH="317160" progId="Equation.DSMT4">
                      <p:embed/>
                      <p:pic>
                        <p:nvPicPr>
                          <p:cNvPr id="35862" name="Object 22">
                            <a:extLst>
                              <a:ext uri="{FF2B5EF4-FFF2-40B4-BE49-F238E27FC236}">
                                <a16:creationId xmlns:a16="http://schemas.microsoft.com/office/drawing/2014/main" id="{D06534CF-AF25-4BAA-9617-E3396421C34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45" y="3702"/>
                            <a:ext cx="184" cy="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>
            <a:extLst>
              <a:ext uri="{FF2B5EF4-FFF2-40B4-BE49-F238E27FC236}">
                <a16:creationId xmlns:a16="http://schemas.microsoft.com/office/drawing/2014/main" id="{7D5DC7D9-A791-4F4F-9147-A804BD6593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406631"/>
              </p:ext>
            </p:extLst>
          </p:nvPr>
        </p:nvGraphicFramePr>
        <p:xfrm>
          <a:off x="900113" y="972591"/>
          <a:ext cx="4914900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2" name="Equation" r:id="rId3" imgW="4419360" imgH="1562040" progId="Equation.DSMT4">
                  <p:embed/>
                </p:oleObj>
              </mc:Choice>
              <mc:Fallback>
                <p:oleObj name="Equation" r:id="rId3" imgW="4419360" imgH="1562040" progId="Equation.DSMT4">
                  <p:embed/>
                  <p:pic>
                    <p:nvPicPr>
                      <p:cNvPr id="40962" name="Object 2">
                        <a:extLst>
                          <a:ext uri="{FF2B5EF4-FFF2-40B4-BE49-F238E27FC236}">
                            <a16:creationId xmlns:a16="http://schemas.microsoft.com/office/drawing/2014/main" id="{7D5DC7D9-A791-4F4F-9147-A804BD6593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972591"/>
                        <a:ext cx="4914900" cy="168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Text Box 4">
            <a:extLst>
              <a:ext uri="{FF2B5EF4-FFF2-40B4-BE49-F238E27FC236}">
                <a16:creationId xmlns:a16="http://schemas.microsoft.com/office/drawing/2014/main" id="{F118BD5B-5846-466C-A53F-F0C1DFA35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179216"/>
            <a:ext cx="201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解：</a:t>
            </a: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0965" name="Object 5">
            <a:extLst>
              <a:ext uri="{FF2B5EF4-FFF2-40B4-BE49-F238E27FC236}">
                <a16:creationId xmlns:a16="http://schemas.microsoft.com/office/drawing/2014/main" id="{57B0C48A-F86D-4940-BA30-6C622B6411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914242"/>
              </p:ext>
            </p:extLst>
          </p:nvPr>
        </p:nvGraphicFramePr>
        <p:xfrm>
          <a:off x="1835150" y="3060154"/>
          <a:ext cx="2232025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3" name="Equation" r:id="rId5" imgW="2133360" imgH="952200" progId="Equation.DSMT4">
                  <p:embed/>
                </p:oleObj>
              </mc:Choice>
              <mc:Fallback>
                <p:oleObj name="Equation" r:id="rId5" imgW="2133360" imgH="952200" progId="Equation.DSMT4">
                  <p:embed/>
                  <p:pic>
                    <p:nvPicPr>
                      <p:cNvPr id="40965" name="Object 5">
                        <a:extLst>
                          <a:ext uri="{FF2B5EF4-FFF2-40B4-BE49-F238E27FC236}">
                            <a16:creationId xmlns:a16="http://schemas.microsoft.com/office/drawing/2014/main" id="{57B0C48A-F86D-4940-BA30-6C622B6411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060154"/>
                        <a:ext cx="2232025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>
            <a:extLst>
              <a:ext uri="{FF2B5EF4-FFF2-40B4-BE49-F238E27FC236}">
                <a16:creationId xmlns:a16="http://schemas.microsoft.com/office/drawing/2014/main" id="{22944998-CEAF-4764-8A98-FD0546EE5C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116777"/>
              </p:ext>
            </p:extLst>
          </p:nvPr>
        </p:nvGraphicFramePr>
        <p:xfrm>
          <a:off x="1835150" y="4573041"/>
          <a:ext cx="392430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4" name="Equation" r:id="rId7" imgW="3848040" imgH="1562040" progId="Equation.DSMT4">
                  <p:embed/>
                </p:oleObj>
              </mc:Choice>
              <mc:Fallback>
                <p:oleObj name="Equation" r:id="rId7" imgW="3848040" imgH="1562040" progId="Equation.DSMT4">
                  <p:embed/>
                  <p:pic>
                    <p:nvPicPr>
                      <p:cNvPr id="40966" name="Object 6">
                        <a:extLst>
                          <a:ext uri="{FF2B5EF4-FFF2-40B4-BE49-F238E27FC236}">
                            <a16:creationId xmlns:a16="http://schemas.microsoft.com/office/drawing/2014/main" id="{22944998-CEAF-4764-8A98-FD0546EE5C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573041"/>
                        <a:ext cx="392430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>
            <a:extLst>
              <a:ext uri="{FF2B5EF4-FFF2-40B4-BE49-F238E27FC236}">
                <a16:creationId xmlns:a16="http://schemas.microsoft.com/office/drawing/2014/main" id="{9F7BBD05-BF39-4D14-B0CF-0C38837E12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769608"/>
              </p:ext>
            </p:extLst>
          </p:nvPr>
        </p:nvGraphicFramePr>
        <p:xfrm>
          <a:off x="4211638" y="2988716"/>
          <a:ext cx="36449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5" name="Equation" r:id="rId9" imgW="3644640" imgH="1079280" progId="Equation.DSMT4">
                  <p:embed/>
                </p:oleObj>
              </mc:Choice>
              <mc:Fallback>
                <p:oleObj name="Equation" r:id="rId9" imgW="3644640" imgH="1079280" progId="Equation.DSMT4">
                  <p:embed/>
                  <p:pic>
                    <p:nvPicPr>
                      <p:cNvPr id="40967" name="Object 7">
                        <a:extLst>
                          <a:ext uri="{FF2B5EF4-FFF2-40B4-BE49-F238E27FC236}">
                            <a16:creationId xmlns:a16="http://schemas.microsoft.com/office/drawing/2014/main" id="{9F7BBD05-BF39-4D14-B0CF-0C38837E12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988716"/>
                        <a:ext cx="36449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Text Box 20">
            <a:extLst>
              <a:ext uri="{FF2B5EF4-FFF2-40B4-BE49-F238E27FC236}">
                <a16:creationId xmlns:a16="http://schemas.microsoft.com/office/drawing/2014/main" id="{525F2827-F955-4717-B5CA-89E3AC0A9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94804"/>
            <a:ext cx="7704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附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： </a:t>
            </a:r>
            <a:r>
              <a:rPr kumimoji="1" lang="zh-CN" altLang="en-US" sz="2800" b="1">
                <a:latin typeface="宋体" panose="02010600030101010101" pitchFamily="2" charset="-122"/>
              </a:rPr>
              <a:t>一些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特殊分块乘积</a:t>
            </a:r>
          </a:p>
        </p:txBody>
      </p:sp>
      <p:grpSp>
        <p:nvGrpSpPr>
          <p:cNvPr id="7197" name="Group 29">
            <a:extLst>
              <a:ext uri="{FF2B5EF4-FFF2-40B4-BE49-F238E27FC236}">
                <a16:creationId xmlns:a16="http://schemas.microsoft.com/office/drawing/2014/main" id="{870BB9CC-3EAE-4562-B59C-D9EEB04A54A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974304"/>
            <a:ext cx="7672387" cy="579438"/>
            <a:chOff x="521" y="1026"/>
            <a:chExt cx="4833" cy="365"/>
          </a:xfrm>
        </p:grpSpPr>
        <p:graphicFrame>
          <p:nvGraphicFramePr>
            <p:cNvPr id="7190" name="Object 22">
              <a:extLst>
                <a:ext uri="{FF2B5EF4-FFF2-40B4-BE49-F238E27FC236}">
                  <a16:creationId xmlns:a16="http://schemas.microsoft.com/office/drawing/2014/main" id="{19C92ACC-3837-4E8C-A8E1-64D2B090DE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62" y="1071"/>
            <a:ext cx="2792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445" name="Equation" r:id="rId3" imgW="4431960" imgH="507960" progId="Equation.DSMT4">
                    <p:embed/>
                  </p:oleObj>
                </mc:Choice>
                <mc:Fallback>
                  <p:oleObj name="Equation" r:id="rId3" imgW="4431960" imgH="507960" progId="Equation.DSMT4">
                    <p:embed/>
                    <p:pic>
                      <p:nvPicPr>
                        <p:cNvPr id="7190" name="Object 22">
                          <a:extLst>
                            <a:ext uri="{FF2B5EF4-FFF2-40B4-BE49-F238E27FC236}">
                              <a16:creationId xmlns:a16="http://schemas.microsoft.com/office/drawing/2014/main" id="{19C92ACC-3837-4E8C-A8E1-64D2B090DED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1071"/>
                          <a:ext cx="2792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2" name="Rectangle 24">
              <a:extLst>
                <a:ext uri="{FF2B5EF4-FFF2-40B4-BE49-F238E27FC236}">
                  <a16:creationId xmlns:a16="http://schemas.microsoft.com/office/drawing/2014/main" id="{352591C7-0F58-420A-BF65-69278E941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026"/>
              <a:ext cx="33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latin typeface="宋体" panose="02010600030101010101" pitchFamily="2" charset="-122"/>
                </a:rPr>
                <a:t>①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一般线性方程组</a:t>
              </a:r>
            </a:p>
          </p:txBody>
        </p:sp>
      </p:grpSp>
      <p:grpSp>
        <p:nvGrpSpPr>
          <p:cNvPr id="7199" name="Group 31">
            <a:extLst>
              <a:ext uri="{FF2B5EF4-FFF2-40B4-BE49-F238E27FC236}">
                <a16:creationId xmlns:a16="http://schemas.microsoft.com/office/drawing/2014/main" id="{848CDE4A-345A-49A7-A643-663D08863841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5646192"/>
            <a:ext cx="4298950" cy="519112"/>
            <a:chOff x="657" y="3339"/>
            <a:chExt cx="2708" cy="327"/>
          </a:xfrm>
        </p:grpSpPr>
        <p:graphicFrame>
          <p:nvGraphicFramePr>
            <p:cNvPr id="7189" name="Object 21">
              <a:extLst>
                <a:ext uri="{FF2B5EF4-FFF2-40B4-BE49-F238E27FC236}">
                  <a16:creationId xmlns:a16="http://schemas.microsoft.com/office/drawing/2014/main" id="{F71A1FB2-779B-411D-A7C9-E0DC1725992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9" y="3339"/>
            <a:ext cx="1936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446" name="Equation" r:id="rId5" imgW="3073320" imgH="431640" progId="Equation.DSMT4">
                    <p:embed/>
                  </p:oleObj>
                </mc:Choice>
                <mc:Fallback>
                  <p:oleObj name="Equation" r:id="rId5" imgW="3073320" imgH="431640" progId="Equation.DSMT4">
                    <p:embed/>
                    <p:pic>
                      <p:nvPicPr>
                        <p:cNvPr id="7189" name="Object 21">
                          <a:extLst>
                            <a:ext uri="{FF2B5EF4-FFF2-40B4-BE49-F238E27FC236}">
                              <a16:creationId xmlns:a16="http://schemas.microsoft.com/office/drawing/2014/main" id="{F71A1FB2-779B-411D-A7C9-E0DC1725992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3339"/>
                          <a:ext cx="1936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5" name="Rectangle 27">
              <a:extLst>
                <a:ext uri="{FF2B5EF4-FFF2-40B4-BE49-F238E27FC236}">
                  <a16:creationId xmlns:a16="http://schemas.microsoft.com/office/drawing/2014/main" id="{2151EDF2-C9DF-4785-B4B8-CD0BB4B33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3339"/>
              <a:ext cx="23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即</a:t>
              </a:r>
            </a:p>
          </p:txBody>
        </p:sp>
      </p:grpSp>
      <p:grpSp>
        <p:nvGrpSpPr>
          <p:cNvPr id="7198" name="Group 30">
            <a:extLst>
              <a:ext uri="{FF2B5EF4-FFF2-40B4-BE49-F238E27FC236}">
                <a16:creationId xmlns:a16="http://schemas.microsoft.com/office/drawing/2014/main" id="{26809F02-2826-4546-8D0F-2A4FE8037E1B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3053804"/>
            <a:ext cx="4886325" cy="2095500"/>
            <a:chOff x="567" y="1706"/>
            <a:chExt cx="3078" cy="1320"/>
          </a:xfrm>
        </p:grpSpPr>
        <p:graphicFrame>
          <p:nvGraphicFramePr>
            <p:cNvPr id="7193" name="Object 25">
              <a:extLst>
                <a:ext uri="{FF2B5EF4-FFF2-40B4-BE49-F238E27FC236}">
                  <a16:creationId xmlns:a16="http://schemas.microsoft.com/office/drawing/2014/main" id="{D8BAA703-AE84-4A79-81F3-E96732C7C5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9" y="1706"/>
            <a:ext cx="2216" cy="1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447" name="Equation" r:id="rId7" imgW="3517560" imgH="2095200" progId="Equation.DSMT4">
                    <p:embed/>
                  </p:oleObj>
                </mc:Choice>
                <mc:Fallback>
                  <p:oleObj name="Equation" r:id="rId7" imgW="3517560" imgH="2095200" progId="Equation.DSMT4">
                    <p:embed/>
                    <p:pic>
                      <p:nvPicPr>
                        <p:cNvPr id="7193" name="Object 25">
                          <a:extLst>
                            <a:ext uri="{FF2B5EF4-FFF2-40B4-BE49-F238E27FC236}">
                              <a16:creationId xmlns:a16="http://schemas.microsoft.com/office/drawing/2014/main" id="{D8BAA703-AE84-4A79-81F3-E96732C7C5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1706"/>
                          <a:ext cx="2216" cy="1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6" name="Rectangle 28">
              <a:extLst>
                <a:ext uri="{FF2B5EF4-FFF2-40B4-BE49-F238E27FC236}">
                  <a16:creationId xmlns:a16="http://schemas.microsoft.com/office/drawing/2014/main" id="{54A32AC6-DB7A-42E3-9D74-BA2A57ECA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160"/>
              <a:ext cx="19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则有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72" name="Object 8">
            <a:extLst>
              <a:ext uri="{FF2B5EF4-FFF2-40B4-BE49-F238E27FC236}">
                <a16:creationId xmlns:a16="http://schemas.microsoft.com/office/drawing/2014/main" id="{FA5B70E8-8C42-4242-B0AD-1485C65573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788423"/>
              </p:ext>
            </p:extLst>
          </p:nvPr>
        </p:nvGraphicFramePr>
        <p:xfrm>
          <a:off x="2484438" y="5301456"/>
          <a:ext cx="3340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1" name="Equation" r:id="rId3" imgW="3340080" imgH="431640" progId="Equation.DSMT4">
                  <p:embed/>
                </p:oleObj>
              </mc:Choice>
              <mc:Fallback>
                <p:oleObj name="Equation" r:id="rId3" imgW="3340080" imgH="431640" progId="Equation.DSMT4">
                  <p:embed/>
                  <p:pic>
                    <p:nvPicPr>
                      <p:cNvPr id="36872" name="Object 8">
                        <a:extLst>
                          <a:ext uri="{FF2B5EF4-FFF2-40B4-BE49-F238E27FC236}">
                            <a16:creationId xmlns:a16="http://schemas.microsoft.com/office/drawing/2014/main" id="{FA5B70E8-8C42-4242-B0AD-1485C65573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301456"/>
                        <a:ext cx="3340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79" name="Group 15">
            <a:extLst>
              <a:ext uri="{FF2B5EF4-FFF2-40B4-BE49-F238E27FC236}">
                <a16:creationId xmlns:a16="http://schemas.microsoft.com/office/drawing/2014/main" id="{12D9C03D-92FA-4CE2-A30E-217A528B4D10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053306"/>
            <a:ext cx="7958137" cy="519113"/>
            <a:chOff x="431" y="391"/>
            <a:chExt cx="5013" cy="327"/>
          </a:xfrm>
        </p:grpSpPr>
        <p:graphicFrame>
          <p:nvGraphicFramePr>
            <p:cNvPr id="36871" name="Object 7">
              <a:extLst>
                <a:ext uri="{FF2B5EF4-FFF2-40B4-BE49-F238E27FC236}">
                  <a16:creationId xmlns:a16="http://schemas.microsoft.com/office/drawing/2014/main" id="{9C68ABA0-D688-4771-B97E-98AD2BF9EAA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6" y="436"/>
            <a:ext cx="428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472" name="Equation" r:id="rId5" imgW="6806880" imgH="431640" progId="Equation.DSMT4">
                    <p:embed/>
                  </p:oleObj>
                </mc:Choice>
                <mc:Fallback>
                  <p:oleObj name="Equation" r:id="rId5" imgW="6806880" imgH="431640" progId="Equation.DSMT4">
                    <p:embed/>
                    <p:pic>
                      <p:nvPicPr>
                        <p:cNvPr id="36871" name="Object 7">
                          <a:extLst>
                            <a:ext uri="{FF2B5EF4-FFF2-40B4-BE49-F238E27FC236}">
                              <a16:creationId xmlns:a16="http://schemas.microsoft.com/office/drawing/2014/main" id="{9C68ABA0-D688-4771-B97E-98AD2BF9EAA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436"/>
                          <a:ext cx="428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75" name="Rectangle 11">
              <a:extLst>
                <a:ext uri="{FF2B5EF4-FFF2-40B4-BE49-F238E27FC236}">
                  <a16:creationId xmlns:a16="http://schemas.microsoft.com/office/drawing/2014/main" id="{27A05AB6-C043-442A-92A7-5668C00D0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91"/>
              <a:ext cx="21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latin typeface="宋体" panose="02010600030101010101" pitchFamily="2" charset="-122"/>
                </a:rPr>
                <a:t>②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若</a:t>
              </a:r>
              <a:endParaRPr kumimoji="1" lang="en-US" altLang="en-US" sz="2800" b="1">
                <a:latin typeface="宋体" panose="02010600030101010101" pitchFamily="2" charset="-122"/>
              </a:endParaRPr>
            </a:p>
          </p:txBody>
        </p:sp>
      </p:grpSp>
      <p:grpSp>
        <p:nvGrpSpPr>
          <p:cNvPr id="36882" name="Group 18">
            <a:extLst>
              <a:ext uri="{FF2B5EF4-FFF2-40B4-BE49-F238E27FC236}">
                <a16:creationId xmlns:a16="http://schemas.microsoft.com/office/drawing/2014/main" id="{E30652CE-D0A0-4C80-A4ED-117415BF1C1C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350294"/>
            <a:ext cx="6554787" cy="2095500"/>
            <a:chOff x="521" y="1117"/>
            <a:chExt cx="4129" cy="1320"/>
          </a:xfrm>
        </p:grpSpPr>
        <p:grpSp>
          <p:nvGrpSpPr>
            <p:cNvPr id="36878" name="Group 14">
              <a:extLst>
                <a:ext uri="{FF2B5EF4-FFF2-40B4-BE49-F238E27FC236}">
                  <a16:creationId xmlns:a16="http://schemas.microsoft.com/office/drawing/2014/main" id="{900B1C6D-8FFA-4441-A0B0-06E787CEB8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1" y="1117"/>
              <a:ext cx="4129" cy="1320"/>
              <a:chOff x="521" y="1117"/>
              <a:chExt cx="4129" cy="1320"/>
            </a:xfrm>
          </p:grpSpPr>
          <p:graphicFrame>
            <p:nvGraphicFramePr>
              <p:cNvPr id="36868" name="Object 4">
                <a:extLst>
                  <a:ext uri="{FF2B5EF4-FFF2-40B4-BE49-F238E27FC236}">
                    <a16:creationId xmlns:a16="http://schemas.microsoft.com/office/drawing/2014/main" id="{202CB266-00D0-4D3F-A14A-C800A33AAAE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30" y="1117"/>
              <a:ext cx="3720" cy="1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0473" name="Equation" r:id="rId7" imgW="5905440" imgH="2095200" progId="Equation.DSMT4">
                      <p:embed/>
                    </p:oleObj>
                  </mc:Choice>
                  <mc:Fallback>
                    <p:oleObj name="Equation" r:id="rId7" imgW="5905440" imgH="2095200" progId="Equation.DSMT4">
                      <p:embed/>
                      <p:pic>
                        <p:nvPicPr>
                          <p:cNvPr id="36868" name="Object 4">
                            <a:extLst>
                              <a:ext uri="{FF2B5EF4-FFF2-40B4-BE49-F238E27FC236}">
                                <a16:creationId xmlns:a16="http://schemas.microsoft.com/office/drawing/2014/main" id="{202CB266-00D0-4D3F-A14A-C800A33AAAE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30" y="1117"/>
                            <a:ext cx="3720" cy="1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6877" name="Rectangle 13">
                <a:extLst>
                  <a:ext uri="{FF2B5EF4-FFF2-40B4-BE49-F238E27FC236}">
                    <a16:creationId xmlns:a16="http://schemas.microsoft.com/office/drawing/2014/main" id="{A64BA2AA-AE41-4D18-844A-0EA3EB7D7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1570"/>
                <a:ext cx="155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zh-CN" altLang="en-US" sz="2800" b="1">
                    <a:latin typeface="宋体" panose="02010600030101010101" pitchFamily="2" charset="-122"/>
                  </a:rPr>
                  <a:t>则</a:t>
                </a:r>
              </a:p>
            </p:txBody>
          </p:sp>
        </p:grpSp>
        <p:graphicFrame>
          <p:nvGraphicFramePr>
            <p:cNvPr id="36880" name="Object 16">
              <a:extLst>
                <a:ext uri="{FF2B5EF4-FFF2-40B4-BE49-F238E27FC236}">
                  <a16:creationId xmlns:a16="http://schemas.microsoft.com/office/drawing/2014/main" id="{17E3CE14-6987-4F2B-AEDB-237B807CA04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95" y="1389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474" name="Equation" r:id="rId9" imgW="291960" imgH="317160" progId="Equation.DSMT4">
                    <p:embed/>
                  </p:oleObj>
                </mc:Choice>
                <mc:Fallback>
                  <p:oleObj name="Equation" r:id="rId9" imgW="291960" imgH="317160" progId="Equation.DSMT4">
                    <p:embed/>
                    <p:pic>
                      <p:nvPicPr>
                        <p:cNvPr id="36880" name="Object 16">
                          <a:extLst>
                            <a:ext uri="{FF2B5EF4-FFF2-40B4-BE49-F238E27FC236}">
                              <a16:creationId xmlns:a16="http://schemas.microsoft.com/office/drawing/2014/main" id="{17E3CE14-6987-4F2B-AEDB-237B807CA0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1389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81" name="Object 17">
              <a:extLst>
                <a:ext uri="{FF2B5EF4-FFF2-40B4-BE49-F238E27FC236}">
                  <a16:creationId xmlns:a16="http://schemas.microsoft.com/office/drawing/2014/main" id="{D98A712B-A5B3-42F2-9CD1-B1499A8CDFC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52" y="2024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475" name="Equation" r:id="rId11" imgW="291960" imgH="317160" progId="Equation.DSMT4">
                    <p:embed/>
                  </p:oleObj>
                </mc:Choice>
                <mc:Fallback>
                  <p:oleObj name="Equation" r:id="rId11" imgW="291960" imgH="317160" progId="Equation.DSMT4">
                    <p:embed/>
                    <p:pic>
                      <p:nvPicPr>
                        <p:cNvPr id="36881" name="Object 17">
                          <a:extLst>
                            <a:ext uri="{FF2B5EF4-FFF2-40B4-BE49-F238E27FC236}">
                              <a16:creationId xmlns:a16="http://schemas.microsoft.com/office/drawing/2014/main" id="{D98A712B-A5B3-42F2-9CD1-B1499A8CDFC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2024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>
            <a:extLst>
              <a:ext uri="{FF2B5EF4-FFF2-40B4-BE49-F238E27FC236}">
                <a16:creationId xmlns:a16="http://schemas.microsoft.com/office/drawing/2014/main" id="{7E719503-75E1-40BB-9969-2727703B2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048295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一、分块矩阵的概念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BDC44C0B-7C78-4F14-97F1-F1AE5293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72258"/>
            <a:ext cx="2879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</a:rPr>
              <a:t>定义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AC1F1EE3-A0A4-4A8F-A737-D154B95DE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332583"/>
            <a:ext cx="8137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设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是一个矩阵，在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的行或列之间加上</a:t>
            </a: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0038ABE9-AF63-424D-8153-3845D3747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124745"/>
            <a:ext cx="8928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一些线，把这个矩阵分成若干小块．用这种</a:t>
            </a: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B0E93683-D8BE-4FE0-9D75-0A3A095DB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916908"/>
            <a:ext cx="8928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方法被分成若干小块的矩阵叫做一个</a:t>
            </a:r>
            <a:r>
              <a:rPr kumimoji="1"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分块矩阵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9A5C78A3-6B10-4472-96DD-C9945D578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782095"/>
            <a:ext cx="8928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每一个分块的方法叫做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一种</a:t>
            </a:r>
            <a:r>
              <a:rPr kumimoji="1"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分法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2" grpId="0"/>
      <p:bldP spid="24584" grpId="0"/>
      <p:bldP spid="24585" grpId="0"/>
      <p:bldP spid="24586" grpId="0"/>
      <p:bldP spid="2458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3" name="Object 5">
            <a:extLst>
              <a:ext uri="{FF2B5EF4-FFF2-40B4-BE49-F238E27FC236}">
                <a16:creationId xmlns:a16="http://schemas.microsoft.com/office/drawing/2014/main" id="{50471081-23CD-43EF-8EF5-78AC31E29B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512586"/>
              </p:ext>
            </p:extLst>
          </p:nvPr>
        </p:nvGraphicFramePr>
        <p:xfrm>
          <a:off x="6443663" y="3710334"/>
          <a:ext cx="16256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5" name="Equation" r:id="rId3" imgW="1625400" imgH="2095200" progId="Equation.DSMT4">
                  <p:embed/>
                </p:oleObj>
              </mc:Choice>
              <mc:Fallback>
                <p:oleObj name="Equation" r:id="rId3" imgW="1625400" imgH="2095200" progId="Equation.DSMT4">
                  <p:embed/>
                  <p:pic>
                    <p:nvPicPr>
                      <p:cNvPr id="37893" name="Object 5">
                        <a:extLst>
                          <a:ext uri="{FF2B5EF4-FFF2-40B4-BE49-F238E27FC236}">
                            <a16:creationId xmlns:a16="http://schemas.microsoft.com/office/drawing/2014/main" id="{50471081-23CD-43EF-8EF5-78AC31E29B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710334"/>
                        <a:ext cx="162560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7" name="Group 9">
            <a:extLst>
              <a:ext uri="{FF2B5EF4-FFF2-40B4-BE49-F238E27FC236}">
                <a16:creationId xmlns:a16="http://schemas.microsoft.com/office/drawing/2014/main" id="{BBCEBE18-38B7-4648-AFEE-27194A2CE1FD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117947"/>
            <a:ext cx="6396037" cy="2095500"/>
            <a:chOff x="431" y="255"/>
            <a:chExt cx="4029" cy="1320"/>
          </a:xfrm>
        </p:grpSpPr>
        <p:graphicFrame>
          <p:nvGraphicFramePr>
            <p:cNvPr id="37894" name="Object 6">
              <a:extLst>
                <a:ext uri="{FF2B5EF4-FFF2-40B4-BE49-F238E27FC236}">
                  <a16:creationId xmlns:a16="http://schemas.microsoft.com/office/drawing/2014/main" id="{272B025A-6A62-487B-849E-8B7410B3B3E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8" y="255"/>
            <a:ext cx="3592" cy="1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496" name="Equation" r:id="rId5" imgW="5702040" imgH="2095200" progId="Equation.DSMT4">
                    <p:embed/>
                  </p:oleObj>
                </mc:Choice>
                <mc:Fallback>
                  <p:oleObj name="Equation" r:id="rId5" imgW="5702040" imgH="2095200" progId="Equation.DSMT4">
                    <p:embed/>
                    <p:pic>
                      <p:nvPicPr>
                        <p:cNvPr id="37894" name="Object 6">
                          <a:extLst>
                            <a:ext uri="{FF2B5EF4-FFF2-40B4-BE49-F238E27FC236}">
                              <a16:creationId xmlns:a16="http://schemas.microsoft.com/office/drawing/2014/main" id="{272B025A-6A62-487B-849E-8B7410B3B3E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" y="255"/>
                          <a:ext cx="3592" cy="1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895" name="Rectangle 7">
              <a:extLst>
                <a:ext uri="{FF2B5EF4-FFF2-40B4-BE49-F238E27FC236}">
                  <a16:creationId xmlns:a16="http://schemas.microsoft.com/office/drawing/2014/main" id="{DB558AB5-AD0B-4D21-A50A-6CE4BD4C2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709"/>
              <a:ext cx="21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若</a:t>
              </a:r>
              <a:endParaRPr kumimoji="1" lang="en-US" altLang="en-US" sz="2800" b="1">
                <a:latin typeface="宋体" panose="02010600030101010101" pitchFamily="2" charset="-122"/>
              </a:endParaRPr>
            </a:p>
          </p:txBody>
        </p:sp>
      </p:grpSp>
      <p:grpSp>
        <p:nvGrpSpPr>
          <p:cNvPr id="37901" name="Group 13">
            <a:extLst>
              <a:ext uri="{FF2B5EF4-FFF2-40B4-BE49-F238E27FC236}">
                <a16:creationId xmlns:a16="http://schemas.microsoft.com/office/drawing/2014/main" id="{42FC81D7-910E-4AF2-831D-9943A7CAF59D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3781772"/>
            <a:ext cx="5537200" cy="2095500"/>
            <a:chOff x="476" y="1933"/>
            <a:chExt cx="3488" cy="1320"/>
          </a:xfrm>
        </p:grpSpPr>
        <p:grpSp>
          <p:nvGrpSpPr>
            <p:cNvPr id="37898" name="Group 10">
              <a:extLst>
                <a:ext uri="{FF2B5EF4-FFF2-40B4-BE49-F238E27FC236}">
                  <a16:creationId xmlns:a16="http://schemas.microsoft.com/office/drawing/2014/main" id="{BBC04A67-445C-4424-8FA3-9AC117D41B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6" y="1933"/>
              <a:ext cx="3488" cy="1320"/>
              <a:chOff x="476" y="1933"/>
              <a:chExt cx="3488" cy="1320"/>
            </a:xfrm>
          </p:grpSpPr>
          <p:graphicFrame>
            <p:nvGraphicFramePr>
              <p:cNvPr id="37892" name="Object 4">
                <a:extLst>
                  <a:ext uri="{FF2B5EF4-FFF2-40B4-BE49-F238E27FC236}">
                    <a16:creationId xmlns:a16="http://schemas.microsoft.com/office/drawing/2014/main" id="{56DD40CA-B3FC-4AC4-AF5E-22604C5DEA8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84" y="1933"/>
              <a:ext cx="3080" cy="1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497" name="Equation" r:id="rId7" imgW="4889160" imgH="2095200" progId="Equation.DSMT4">
                      <p:embed/>
                    </p:oleObj>
                  </mc:Choice>
                  <mc:Fallback>
                    <p:oleObj name="Equation" r:id="rId7" imgW="4889160" imgH="2095200" progId="Equation.DSMT4">
                      <p:embed/>
                      <p:pic>
                        <p:nvPicPr>
                          <p:cNvPr id="37892" name="Object 4">
                            <a:extLst>
                              <a:ext uri="{FF2B5EF4-FFF2-40B4-BE49-F238E27FC236}">
                                <a16:creationId xmlns:a16="http://schemas.microsoft.com/office/drawing/2014/main" id="{56DD40CA-B3FC-4AC4-AF5E-22604C5DEA8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84" y="1933"/>
                            <a:ext cx="3080" cy="1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7896" name="Rectangle 8">
                <a:extLst>
                  <a:ext uri="{FF2B5EF4-FFF2-40B4-BE49-F238E27FC236}">
                    <a16:creationId xmlns:a16="http://schemas.microsoft.com/office/drawing/2014/main" id="{C07C281D-9C55-4D74-BC7D-11BC40C06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" y="2387"/>
                <a:ext cx="155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zh-CN" altLang="en-US" sz="2800" b="1">
                    <a:latin typeface="宋体" panose="02010600030101010101" pitchFamily="2" charset="-122"/>
                  </a:rPr>
                  <a:t>则</a:t>
                </a:r>
              </a:p>
            </p:txBody>
          </p:sp>
        </p:grpSp>
        <p:graphicFrame>
          <p:nvGraphicFramePr>
            <p:cNvPr id="37899" name="Object 11">
              <a:extLst>
                <a:ext uri="{FF2B5EF4-FFF2-40B4-BE49-F238E27FC236}">
                  <a16:creationId xmlns:a16="http://schemas.microsoft.com/office/drawing/2014/main" id="{D1431740-FFE7-41E5-ABAA-EC5CB28EEE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70" y="2205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498" name="Equation" r:id="rId9" imgW="291960" imgH="317160" progId="Equation.DSMT4">
                    <p:embed/>
                  </p:oleObj>
                </mc:Choice>
                <mc:Fallback>
                  <p:oleObj name="Equation" r:id="rId9" imgW="291960" imgH="317160" progId="Equation.DSMT4">
                    <p:embed/>
                    <p:pic>
                      <p:nvPicPr>
                        <p:cNvPr id="37899" name="Object 11">
                          <a:extLst>
                            <a:ext uri="{FF2B5EF4-FFF2-40B4-BE49-F238E27FC236}">
                              <a16:creationId xmlns:a16="http://schemas.microsoft.com/office/drawing/2014/main" id="{D1431740-FFE7-41E5-ABAA-EC5CB28EEE7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0" y="2205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00" name="Object 12">
              <a:extLst>
                <a:ext uri="{FF2B5EF4-FFF2-40B4-BE49-F238E27FC236}">
                  <a16:creationId xmlns:a16="http://schemas.microsoft.com/office/drawing/2014/main" id="{B670516A-4480-41DA-8C43-1BD848D8C8B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2840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499" name="Equation" r:id="rId11" imgW="291960" imgH="317160" progId="Equation.DSMT4">
                    <p:embed/>
                  </p:oleObj>
                </mc:Choice>
                <mc:Fallback>
                  <p:oleObj name="Equation" r:id="rId11" imgW="291960" imgH="317160" progId="Equation.DSMT4">
                    <p:embed/>
                    <p:pic>
                      <p:nvPicPr>
                        <p:cNvPr id="37900" name="Object 12">
                          <a:extLst>
                            <a:ext uri="{FF2B5EF4-FFF2-40B4-BE49-F238E27FC236}">
                              <a16:creationId xmlns:a16="http://schemas.microsoft.com/office/drawing/2014/main" id="{B670516A-4480-41DA-8C43-1BD848D8C8B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2840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>
            <a:extLst>
              <a:ext uri="{FF2B5EF4-FFF2-40B4-BE49-F238E27FC236}">
                <a16:creationId xmlns:a16="http://schemas.microsoft.com/office/drawing/2014/main" id="{DBCE2FE8-5E6A-4772-97F2-F51AE64D1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667024"/>
            <a:ext cx="741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若把矩阵</a:t>
            </a:r>
            <a:r>
              <a:rPr kumimoji="1" lang="en-US" altLang="zh-CN" sz="2800" b="1">
                <a:latin typeface="Times New Roman" panose="02020603050405020304" pitchFamily="18" charset="0"/>
              </a:rPr>
              <a:t>B, C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按行分块，则</a:t>
            </a:r>
          </a:p>
        </p:txBody>
      </p:sp>
      <p:grpSp>
        <p:nvGrpSpPr>
          <p:cNvPr id="43023" name="Group 15">
            <a:extLst>
              <a:ext uri="{FF2B5EF4-FFF2-40B4-BE49-F238E27FC236}">
                <a16:creationId xmlns:a16="http://schemas.microsoft.com/office/drawing/2014/main" id="{A06941B4-3EEE-481E-A0DD-2F5159AE280B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947886"/>
            <a:ext cx="7870825" cy="554038"/>
            <a:chOff x="476" y="346"/>
            <a:chExt cx="4958" cy="349"/>
          </a:xfrm>
        </p:grpSpPr>
        <p:sp>
          <p:nvSpPr>
            <p:cNvPr id="43012" name="Rectangle 4">
              <a:extLst>
                <a:ext uri="{FF2B5EF4-FFF2-40B4-BE49-F238E27FC236}">
                  <a16:creationId xmlns:a16="http://schemas.microsoft.com/office/drawing/2014/main" id="{38DE19FA-C140-42F4-9844-0A96DFD45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46"/>
              <a:ext cx="33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latin typeface="宋体" panose="02010600030101010101" pitchFamily="2" charset="-122"/>
                </a:rPr>
                <a:t>③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设矩阵</a:t>
              </a:r>
            </a:p>
          </p:txBody>
        </p:sp>
        <p:graphicFrame>
          <p:nvGraphicFramePr>
            <p:cNvPr id="43015" name="Object 7">
              <a:extLst>
                <a:ext uri="{FF2B5EF4-FFF2-40B4-BE49-F238E27FC236}">
                  <a16:creationId xmlns:a16="http://schemas.microsoft.com/office/drawing/2014/main" id="{A12AA8C9-AECC-448D-AC57-D09378116E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10" y="391"/>
            <a:ext cx="382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518" name="Equation" r:id="rId3" imgW="6070320" imgH="482400" progId="Equation.DSMT4">
                    <p:embed/>
                  </p:oleObj>
                </mc:Choice>
                <mc:Fallback>
                  <p:oleObj name="Equation" r:id="rId3" imgW="6070320" imgH="482400" progId="Equation.DSMT4">
                    <p:embed/>
                    <p:pic>
                      <p:nvPicPr>
                        <p:cNvPr id="43015" name="Object 7">
                          <a:extLst>
                            <a:ext uri="{FF2B5EF4-FFF2-40B4-BE49-F238E27FC236}">
                              <a16:creationId xmlns:a16="http://schemas.microsoft.com/office/drawing/2014/main" id="{A12AA8C9-AECC-448D-AC57-D09378116EB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391"/>
                          <a:ext cx="382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016" name="Text Box 8">
            <a:extLst>
              <a:ext uri="{FF2B5EF4-FFF2-40B4-BE49-F238E27FC236}">
                <a16:creationId xmlns:a16="http://schemas.microsoft.com/office/drawing/2014/main" id="{65DABAE9-3EE9-4F0B-AE6C-41AD574E0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619774"/>
            <a:ext cx="3349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于是有</a:t>
            </a:r>
          </a:p>
        </p:txBody>
      </p:sp>
      <p:graphicFrame>
        <p:nvGraphicFramePr>
          <p:cNvPr id="43017" name="Object 9">
            <a:extLst>
              <a:ext uri="{FF2B5EF4-FFF2-40B4-BE49-F238E27FC236}">
                <a16:creationId xmlns:a16="http://schemas.microsoft.com/office/drawing/2014/main" id="{3DC53E69-D0BC-4953-BC06-BF0C7E1E18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14710"/>
              </p:ext>
            </p:extLst>
          </p:nvPr>
        </p:nvGraphicFramePr>
        <p:xfrm>
          <a:off x="1116013" y="2314724"/>
          <a:ext cx="594360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19" name="Equation" r:id="rId5" imgW="5943600" imgH="2095200" progId="Equation.DSMT4">
                  <p:embed/>
                </p:oleObj>
              </mc:Choice>
              <mc:Fallback>
                <p:oleObj name="Equation" r:id="rId5" imgW="5943600" imgH="2095200" progId="Equation.DSMT4">
                  <p:embed/>
                  <p:pic>
                    <p:nvPicPr>
                      <p:cNvPr id="43017" name="Object 9">
                        <a:extLst>
                          <a:ext uri="{FF2B5EF4-FFF2-40B4-BE49-F238E27FC236}">
                            <a16:creationId xmlns:a16="http://schemas.microsoft.com/office/drawing/2014/main" id="{3DC53E69-D0BC-4953-BC06-BF0C7E1E18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14724"/>
                        <a:ext cx="5943600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10">
            <a:extLst>
              <a:ext uri="{FF2B5EF4-FFF2-40B4-BE49-F238E27FC236}">
                <a16:creationId xmlns:a16="http://schemas.microsoft.com/office/drawing/2014/main" id="{184258F0-5CFC-4DB1-89B1-25F088AB3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344255"/>
              </p:ext>
            </p:extLst>
          </p:nvPr>
        </p:nvGraphicFramePr>
        <p:xfrm>
          <a:off x="1979613" y="4691211"/>
          <a:ext cx="65214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0" name="Equation" r:id="rId7" imgW="6591240" imgH="431640" progId="Equation.DSMT4">
                  <p:embed/>
                </p:oleObj>
              </mc:Choice>
              <mc:Fallback>
                <p:oleObj name="Equation" r:id="rId7" imgW="6591240" imgH="431640" progId="Equation.DSMT4">
                  <p:embed/>
                  <p:pic>
                    <p:nvPicPr>
                      <p:cNvPr id="43018" name="Object 10">
                        <a:extLst>
                          <a:ext uri="{FF2B5EF4-FFF2-40B4-BE49-F238E27FC236}">
                            <a16:creationId xmlns:a16="http://schemas.microsoft.com/office/drawing/2014/main" id="{184258F0-5CFC-4DB1-89B1-25F088AB38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691211"/>
                        <a:ext cx="65214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" name="Text Box 11">
            <a:extLst>
              <a:ext uri="{FF2B5EF4-FFF2-40B4-BE49-F238E27FC236}">
                <a16:creationId xmlns:a16="http://schemas.microsoft.com/office/drawing/2014/main" id="{99BEECB1-EB42-4DCC-A483-D533490B7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411936"/>
            <a:ext cx="8856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即</a:t>
            </a:r>
            <a:r>
              <a:rPr kumimoji="1" lang="en-US" altLang="zh-CN" sz="2800" b="1">
                <a:latin typeface="Times New Roman" panose="02020603050405020304" pitchFamily="18" charset="0"/>
              </a:rPr>
              <a:t>C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的行向量组可由</a:t>
            </a:r>
            <a:r>
              <a:rPr kumimoji="1" lang="en-US" altLang="zh-CN" sz="2800" b="1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的行向量组线性表出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3022" name="Object 14">
            <a:extLst>
              <a:ext uri="{FF2B5EF4-FFF2-40B4-BE49-F238E27FC236}">
                <a16:creationId xmlns:a16="http://schemas.microsoft.com/office/drawing/2014/main" id="{FE0620E1-4A23-4461-AE44-416CC4C30A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967614"/>
              </p:ext>
            </p:extLst>
          </p:nvPr>
        </p:nvGraphicFramePr>
        <p:xfrm>
          <a:off x="755650" y="6059636"/>
          <a:ext cx="2489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1" name="Equation" r:id="rId9" imgW="2489040" imgH="393480" progId="Equation.DSMT4">
                  <p:embed/>
                </p:oleObj>
              </mc:Choice>
              <mc:Fallback>
                <p:oleObj name="Equation" r:id="rId9" imgW="2489040" imgH="393480" progId="Equation.DSMT4">
                  <p:embed/>
                  <p:pic>
                    <p:nvPicPr>
                      <p:cNvPr id="43022" name="Object 14">
                        <a:extLst>
                          <a:ext uri="{FF2B5EF4-FFF2-40B4-BE49-F238E27FC236}">
                            <a16:creationId xmlns:a16="http://schemas.microsoft.com/office/drawing/2014/main" id="{FE0620E1-4A23-4461-AE44-416CC4C30A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6059636"/>
                        <a:ext cx="2489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6" grpId="0"/>
      <p:bldP spid="430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>
            <a:extLst>
              <a:ext uri="{FF2B5EF4-FFF2-40B4-BE49-F238E27FC236}">
                <a16:creationId xmlns:a16="http://schemas.microsoft.com/office/drawing/2014/main" id="{3CC31A6E-70B0-4600-850D-4EF602C1B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74861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若把矩阵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A, C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按列分块，则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C16812EE-CC19-4A9D-A26F-A939C5F2F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899049"/>
            <a:ext cx="3349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于是有</a:t>
            </a:r>
          </a:p>
        </p:txBody>
      </p:sp>
      <p:graphicFrame>
        <p:nvGraphicFramePr>
          <p:cNvPr id="44038" name="Object 6">
            <a:extLst>
              <a:ext uri="{FF2B5EF4-FFF2-40B4-BE49-F238E27FC236}">
                <a16:creationId xmlns:a16="http://schemas.microsoft.com/office/drawing/2014/main" id="{E3B04298-8CE1-4C7E-A393-B917664215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159008"/>
              </p:ext>
            </p:extLst>
          </p:nvPr>
        </p:nvGraphicFramePr>
        <p:xfrm>
          <a:off x="755650" y="1955949"/>
          <a:ext cx="7848600" cy="189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1" name="Equation" r:id="rId3" imgW="8686800" imgH="2095200" progId="Equation.DSMT4">
                  <p:embed/>
                </p:oleObj>
              </mc:Choice>
              <mc:Fallback>
                <p:oleObj name="Equation" r:id="rId3" imgW="8686800" imgH="2095200" progId="Equation.DSMT4">
                  <p:embed/>
                  <p:pic>
                    <p:nvPicPr>
                      <p:cNvPr id="44038" name="Object 6">
                        <a:extLst>
                          <a:ext uri="{FF2B5EF4-FFF2-40B4-BE49-F238E27FC236}">
                            <a16:creationId xmlns:a16="http://schemas.microsoft.com/office/drawing/2014/main" id="{E3B04298-8CE1-4C7E-A393-B917664215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955949"/>
                        <a:ext cx="7848600" cy="189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>
            <a:extLst>
              <a:ext uri="{FF2B5EF4-FFF2-40B4-BE49-F238E27FC236}">
                <a16:creationId xmlns:a16="http://schemas.microsoft.com/office/drawing/2014/main" id="{49AA8398-B840-4BF0-ABB4-03F6A737E0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165752"/>
              </p:ext>
            </p:extLst>
          </p:nvPr>
        </p:nvGraphicFramePr>
        <p:xfrm>
          <a:off x="933450" y="4619774"/>
          <a:ext cx="65849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2" name="Equation" r:id="rId5" imgW="6654600" imgH="482400" progId="Equation.DSMT4">
                  <p:embed/>
                </p:oleObj>
              </mc:Choice>
              <mc:Fallback>
                <p:oleObj name="Equation" r:id="rId5" imgW="6654600" imgH="482400" progId="Equation.DSMT4">
                  <p:embed/>
                  <p:pic>
                    <p:nvPicPr>
                      <p:cNvPr id="44039" name="Object 7">
                        <a:extLst>
                          <a:ext uri="{FF2B5EF4-FFF2-40B4-BE49-F238E27FC236}">
                            <a16:creationId xmlns:a16="http://schemas.microsoft.com/office/drawing/2014/main" id="{49AA8398-B840-4BF0-ABB4-03F6A737E0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4619774"/>
                        <a:ext cx="65849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Text Box 8">
            <a:extLst>
              <a:ext uri="{FF2B5EF4-FFF2-40B4-BE49-F238E27FC236}">
                <a16:creationId xmlns:a16="http://schemas.microsoft.com/office/drawing/2014/main" id="{11D89FFF-EDC4-4D74-8DA9-C39DC9D10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11936"/>
            <a:ext cx="8856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即</a:t>
            </a:r>
            <a:r>
              <a:rPr kumimoji="1" lang="en-US" altLang="zh-CN" sz="2800" b="1">
                <a:latin typeface="Times New Roman" panose="02020603050405020304" pitchFamily="18" charset="0"/>
              </a:rPr>
              <a:t>C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的列向量组可由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的列向量组线性表出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4045" name="Object 13">
            <a:extLst>
              <a:ext uri="{FF2B5EF4-FFF2-40B4-BE49-F238E27FC236}">
                <a16:creationId xmlns:a16="http://schemas.microsoft.com/office/drawing/2014/main" id="{FF3F1DF7-D629-42B1-9CDB-379E4448F2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989575"/>
              </p:ext>
            </p:extLst>
          </p:nvPr>
        </p:nvGraphicFramePr>
        <p:xfrm>
          <a:off x="755650" y="6059636"/>
          <a:ext cx="2578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3" name="Equation" r:id="rId7" imgW="2577960" imgH="393480" progId="Equation.DSMT4">
                  <p:embed/>
                </p:oleObj>
              </mc:Choice>
              <mc:Fallback>
                <p:oleObj name="Equation" r:id="rId7" imgW="2577960" imgH="393480" progId="Equation.DSMT4">
                  <p:embed/>
                  <p:pic>
                    <p:nvPicPr>
                      <p:cNvPr id="44045" name="Object 13">
                        <a:extLst>
                          <a:ext uri="{FF2B5EF4-FFF2-40B4-BE49-F238E27FC236}">
                            <a16:creationId xmlns:a16="http://schemas.microsoft.com/office/drawing/2014/main" id="{FF3F1DF7-D629-42B1-9CDB-379E4448F2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6059636"/>
                        <a:ext cx="2578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  <p:bldP spid="440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>
            <a:extLst>
              <a:ext uri="{FF2B5EF4-FFF2-40B4-BE49-F238E27FC236}">
                <a16:creationId xmlns:a16="http://schemas.microsoft.com/office/drawing/2014/main" id="{43F88F0C-6BC5-4AC9-BD16-B189DC169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406799"/>
            <a:ext cx="2557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证：</a:t>
            </a: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1988" name="Object 4">
            <a:extLst>
              <a:ext uri="{FF2B5EF4-FFF2-40B4-BE49-F238E27FC236}">
                <a16:creationId xmlns:a16="http://schemas.microsoft.com/office/drawing/2014/main" id="{A59F723E-CA94-4C0C-B25F-9007AE98A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950677"/>
              </p:ext>
            </p:extLst>
          </p:nvPr>
        </p:nvGraphicFramePr>
        <p:xfrm>
          <a:off x="862013" y="1038374"/>
          <a:ext cx="68834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9" name="Equation" r:id="rId3" imgW="6883200" imgH="1409400" progId="Equation.DSMT4">
                  <p:embed/>
                </p:oleObj>
              </mc:Choice>
              <mc:Fallback>
                <p:oleObj name="Equation" r:id="rId3" imgW="6883200" imgH="1409400" progId="Equation.DSMT4">
                  <p:embed/>
                  <p:pic>
                    <p:nvPicPr>
                      <p:cNvPr id="41988" name="Object 4">
                        <a:extLst>
                          <a:ext uri="{FF2B5EF4-FFF2-40B4-BE49-F238E27FC236}">
                            <a16:creationId xmlns:a16="http://schemas.microsoft.com/office/drawing/2014/main" id="{A59F723E-CA94-4C0C-B25F-9007AE98AD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1038374"/>
                        <a:ext cx="6883400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>
            <a:extLst>
              <a:ext uri="{FF2B5EF4-FFF2-40B4-BE49-F238E27FC236}">
                <a16:creationId xmlns:a16="http://schemas.microsoft.com/office/drawing/2014/main" id="{FEA0712C-7E75-4162-AC44-EAAC2B224A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198848"/>
              </p:ext>
            </p:extLst>
          </p:nvPr>
        </p:nvGraphicFramePr>
        <p:xfrm>
          <a:off x="1763713" y="2551261"/>
          <a:ext cx="1181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0" name="Equation" r:id="rId5" imgW="1180800" imgH="368280" progId="Equation.DSMT4">
                  <p:embed/>
                </p:oleObj>
              </mc:Choice>
              <mc:Fallback>
                <p:oleObj name="Equation" r:id="rId5" imgW="1180800" imgH="368280" progId="Equation.DSMT4">
                  <p:embed/>
                  <p:pic>
                    <p:nvPicPr>
                      <p:cNvPr id="41990" name="Object 6">
                        <a:extLst>
                          <a:ext uri="{FF2B5EF4-FFF2-40B4-BE49-F238E27FC236}">
                            <a16:creationId xmlns:a16="http://schemas.microsoft.com/office/drawing/2014/main" id="{FEA0712C-7E75-4162-AC44-EAAC2B224A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551261"/>
                        <a:ext cx="1181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>
            <a:extLst>
              <a:ext uri="{FF2B5EF4-FFF2-40B4-BE49-F238E27FC236}">
                <a16:creationId xmlns:a16="http://schemas.microsoft.com/office/drawing/2014/main" id="{29388D9E-932D-41B6-B79E-79C1432236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452704"/>
              </p:ext>
            </p:extLst>
          </p:nvPr>
        </p:nvGraphicFramePr>
        <p:xfrm>
          <a:off x="1547813" y="3198961"/>
          <a:ext cx="3530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1" name="Equation" r:id="rId7" imgW="3530520" imgH="507960" progId="Equation.DSMT4">
                  <p:embed/>
                </p:oleObj>
              </mc:Choice>
              <mc:Fallback>
                <p:oleObj name="Equation" r:id="rId7" imgW="3530520" imgH="507960" progId="Equation.DSMT4">
                  <p:embed/>
                  <p:pic>
                    <p:nvPicPr>
                      <p:cNvPr id="41992" name="Object 8">
                        <a:extLst>
                          <a:ext uri="{FF2B5EF4-FFF2-40B4-BE49-F238E27FC236}">
                            <a16:creationId xmlns:a16="http://schemas.microsoft.com/office/drawing/2014/main" id="{29388D9E-932D-41B6-B79E-79C1432236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198961"/>
                        <a:ext cx="3530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994" name="Group 10">
            <a:extLst>
              <a:ext uri="{FF2B5EF4-FFF2-40B4-BE49-F238E27FC236}">
                <a16:creationId xmlns:a16="http://schemas.microsoft.com/office/drawing/2014/main" id="{6075C3A5-D1E8-4FA0-BD9F-0E954FEF8BD1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3198961"/>
            <a:ext cx="4559300" cy="519113"/>
            <a:chOff x="3379" y="1752"/>
            <a:chExt cx="2872" cy="327"/>
          </a:xfrm>
        </p:grpSpPr>
        <p:sp>
          <p:nvSpPr>
            <p:cNvPr id="41991" name="Rectangle 7">
              <a:extLst>
                <a:ext uri="{FF2B5EF4-FFF2-40B4-BE49-F238E27FC236}">
                  <a16:creationId xmlns:a16="http://schemas.microsoft.com/office/drawing/2014/main" id="{C2403242-3DA4-49EF-9126-7B7E02ED0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0" y="1752"/>
              <a:ext cx="26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为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B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的列向量，</a:t>
              </a:r>
            </a:p>
          </p:txBody>
        </p:sp>
        <p:graphicFrame>
          <p:nvGraphicFramePr>
            <p:cNvPr id="41993" name="Object 9">
              <a:extLst>
                <a:ext uri="{FF2B5EF4-FFF2-40B4-BE49-F238E27FC236}">
                  <a16:creationId xmlns:a16="http://schemas.microsoft.com/office/drawing/2014/main" id="{D3A115DC-0567-458E-B4ED-CB0CDCE2981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79" y="1797"/>
            <a:ext cx="2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72" name="Equation" r:id="rId9" imgW="355320" imgH="431640" progId="Equation.DSMT4">
                    <p:embed/>
                  </p:oleObj>
                </mc:Choice>
                <mc:Fallback>
                  <p:oleObj name="Equation" r:id="rId9" imgW="355320" imgH="431640" progId="Equation.DSMT4">
                    <p:embed/>
                    <p:pic>
                      <p:nvPicPr>
                        <p:cNvPr id="41993" name="Object 9">
                          <a:extLst>
                            <a:ext uri="{FF2B5EF4-FFF2-40B4-BE49-F238E27FC236}">
                              <a16:creationId xmlns:a16="http://schemas.microsoft.com/office/drawing/2014/main" id="{D3A115DC-0567-458E-B4ED-CB0CDCE2981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1797"/>
                          <a:ext cx="2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995" name="Object 11">
            <a:extLst>
              <a:ext uri="{FF2B5EF4-FFF2-40B4-BE49-F238E27FC236}">
                <a16:creationId xmlns:a16="http://schemas.microsoft.com/office/drawing/2014/main" id="{082BD009-2AE7-4F97-B2BE-E63DC12D93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216817"/>
              </p:ext>
            </p:extLst>
          </p:nvPr>
        </p:nvGraphicFramePr>
        <p:xfrm>
          <a:off x="1343025" y="3949849"/>
          <a:ext cx="4000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3" name="Equation" r:id="rId11" imgW="4000320" imgH="507960" progId="Equation.DSMT4">
                  <p:embed/>
                </p:oleObj>
              </mc:Choice>
              <mc:Fallback>
                <p:oleObj name="Equation" r:id="rId11" imgW="4000320" imgH="507960" progId="Equation.DSMT4">
                  <p:embed/>
                  <p:pic>
                    <p:nvPicPr>
                      <p:cNvPr id="41995" name="Object 11">
                        <a:extLst>
                          <a:ext uri="{FF2B5EF4-FFF2-40B4-BE49-F238E27FC236}">
                            <a16:creationId xmlns:a16="http://schemas.microsoft.com/office/drawing/2014/main" id="{082BD009-2AE7-4F97-B2BE-E63DC12D93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3949849"/>
                        <a:ext cx="4000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>
            <a:extLst>
              <a:ext uri="{FF2B5EF4-FFF2-40B4-BE49-F238E27FC236}">
                <a16:creationId xmlns:a16="http://schemas.microsoft.com/office/drawing/2014/main" id="{C04912C2-5CAE-4FFC-B710-7094C96BD5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994209"/>
              </p:ext>
            </p:extLst>
          </p:nvPr>
        </p:nvGraphicFramePr>
        <p:xfrm>
          <a:off x="1403350" y="4783286"/>
          <a:ext cx="3543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4" name="Equation" r:id="rId13" imgW="3543120" imgH="431640" progId="Equation.DSMT4">
                  <p:embed/>
                </p:oleObj>
              </mc:Choice>
              <mc:Fallback>
                <p:oleObj name="Equation" r:id="rId13" imgW="3543120" imgH="431640" progId="Equation.DSMT4">
                  <p:embed/>
                  <p:pic>
                    <p:nvPicPr>
                      <p:cNvPr id="41996" name="Object 12">
                        <a:extLst>
                          <a:ext uri="{FF2B5EF4-FFF2-40B4-BE49-F238E27FC236}">
                            <a16:creationId xmlns:a16="http://schemas.microsoft.com/office/drawing/2014/main" id="{C04912C2-5CAE-4FFC-B710-7094C96BD5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83286"/>
                        <a:ext cx="3543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001" name="Group 17">
            <a:extLst>
              <a:ext uri="{FF2B5EF4-FFF2-40B4-BE49-F238E27FC236}">
                <a16:creationId xmlns:a16="http://schemas.microsoft.com/office/drawing/2014/main" id="{69657806-9CDB-45C8-9316-E1752BC2EA3F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359549"/>
            <a:ext cx="9290050" cy="519112"/>
            <a:chOff x="521" y="3113"/>
            <a:chExt cx="5852" cy="327"/>
          </a:xfrm>
        </p:grpSpPr>
        <p:sp>
          <p:nvSpPr>
            <p:cNvPr id="41997" name="Text Box 13">
              <a:extLst>
                <a:ext uri="{FF2B5EF4-FFF2-40B4-BE49-F238E27FC236}">
                  <a16:creationId xmlns:a16="http://schemas.microsoft.com/office/drawing/2014/main" id="{C0D25B78-D6A8-447A-B466-0211E7FCB2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3113"/>
              <a:ext cx="58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即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B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的每一列向量皆为齐次线性方程组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41999" name="Object 15">
              <a:extLst>
                <a:ext uri="{FF2B5EF4-FFF2-40B4-BE49-F238E27FC236}">
                  <a16:creationId xmlns:a16="http://schemas.microsoft.com/office/drawing/2014/main" id="{C3F717E1-A09F-426D-9C81-E0BD3D450F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77" y="3158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75" name="Equation" r:id="rId15" imgW="1143000" imgH="317160" progId="Equation.DSMT4">
                    <p:embed/>
                  </p:oleObj>
                </mc:Choice>
                <mc:Fallback>
                  <p:oleObj name="Equation" r:id="rId15" imgW="1143000" imgH="317160" progId="Equation.DSMT4">
                    <p:embed/>
                    <p:pic>
                      <p:nvPicPr>
                        <p:cNvPr id="41999" name="Object 15">
                          <a:extLst>
                            <a:ext uri="{FF2B5EF4-FFF2-40B4-BE49-F238E27FC236}">
                              <a16:creationId xmlns:a16="http://schemas.microsoft.com/office/drawing/2014/main" id="{C3F717E1-A09F-426D-9C81-E0BD3D450FA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3158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000" name="Text Box 16">
            <a:extLst>
              <a:ext uri="{FF2B5EF4-FFF2-40B4-BE49-F238E27FC236}">
                <a16:creationId xmlns:a16="http://schemas.microsoft.com/office/drawing/2014/main" id="{333C3453-64EB-4CF4-A713-BAFE19F0D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934224"/>
            <a:ext cx="3529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的解向量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200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1" name="Object 19">
            <a:extLst>
              <a:ext uri="{FF2B5EF4-FFF2-40B4-BE49-F238E27FC236}">
                <a16:creationId xmlns:a16="http://schemas.microsoft.com/office/drawing/2014/main" id="{2CE8E134-90C4-46F7-860D-5A640033C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273345"/>
              </p:ext>
            </p:extLst>
          </p:nvPr>
        </p:nvGraphicFramePr>
        <p:xfrm>
          <a:off x="1042988" y="2170733"/>
          <a:ext cx="5168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1" name="Equation" r:id="rId3" imgW="5168880" imgH="444240" progId="Equation.DSMT4">
                  <p:embed/>
                </p:oleObj>
              </mc:Choice>
              <mc:Fallback>
                <p:oleObj name="Equation" r:id="rId3" imgW="5168880" imgH="444240" progId="Equation.DSMT4">
                  <p:embed/>
                  <p:pic>
                    <p:nvPicPr>
                      <p:cNvPr id="8211" name="Object 19">
                        <a:extLst>
                          <a:ext uri="{FF2B5EF4-FFF2-40B4-BE49-F238E27FC236}">
                            <a16:creationId xmlns:a16="http://schemas.microsoft.com/office/drawing/2014/main" id="{2CE8E134-90C4-46F7-860D-5A640033C9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170733"/>
                        <a:ext cx="5168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34" name="Group 42">
            <a:extLst>
              <a:ext uri="{FF2B5EF4-FFF2-40B4-BE49-F238E27FC236}">
                <a16:creationId xmlns:a16="http://schemas.microsoft.com/office/drawing/2014/main" id="{C958A11F-A9EA-4FCE-9E3C-2D2DE20A95CB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1235695"/>
            <a:ext cx="9074150" cy="519113"/>
            <a:chOff x="657" y="391"/>
            <a:chExt cx="5716" cy="327"/>
          </a:xfrm>
        </p:grpSpPr>
        <p:graphicFrame>
          <p:nvGraphicFramePr>
            <p:cNvPr id="8229" name="Object 37">
              <a:extLst>
                <a:ext uri="{FF2B5EF4-FFF2-40B4-BE49-F238E27FC236}">
                  <a16:creationId xmlns:a16="http://schemas.microsoft.com/office/drawing/2014/main" id="{8C2EEC64-CE56-45E4-AA13-D5ED0D08F8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436"/>
            <a:ext cx="1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92" name="Equation" r:id="rId5" imgW="2019240" imgH="431640" progId="Equation.DSMT4">
                    <p:embed/>
                  </p:oleObj>
                </mc:Choice>
                <mc:Fallback>
                  <p:oleObj name="Equation" r:id="rId5" imgW="2019240" imgH="431640" progId="Equation.DSMT4">
                    <p:embed/>
                    <p:pic>
                      <p:nvPicPr>
                        <p:cNvPr id="8229" name="Object 37">
                          <a:extLst>
                            <a:ext uri="{FF2B5EF4-FFF2-40B4-BE49-F238E27FC236}">
                              <a16:creationId xmlns:a16="http://schemas.microsoft.com/office/drawing/2014/main" id="{8C2EEC64-CE56-45E4-AA13-D5ED0D08F87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436"/>
                          <a:ext cx="12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30" name="Text Box 38">
              <a:extLst>
                <a:ext uri="{FF2B5EF4-FFF2-40B4-BE49-F238E27FC236}">
                  <a16:creationId xmlns:a16="http://schemas.microsoft.com/office/drawing/2014/main" id="{0E80472B-1FD9-499E-A86C-F7F749122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3" y="391"/>
              <a:ext cx="45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可由 　　  的基础解系线性表出，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8231" name="Object 39">
              <a:extLst>
                <a:ext uri="{FF2B5EF4-FFF2-40B4-BE49-F238E27FC236}">
                  <a16:creationId xmlns:a16="http://schemas.microsoft.com/office/drawing/2014/main" id="{A3A0F46B-658B-40C1-8081-1ACE1586D7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26" y="436"/>
            <a:ext cx="72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593" name="Equation" r:id="rId7" imgW="1143000" imgH="317160" progId="Equation.DSMT4">
                    <p:embed/>
                  </p:oleObj>
                </mc:Choice>
                <mc:Fallback>
                  <p:oleObj name="Equation" r:id="rId7" imgW="1143000" imgH="317160" progId="Equation.DSMT4">
                    <p:embed/>
                    <p:pic>
                      <p:nvPicPr>
                        <p:cNvPr id="8231" name="Object 39">
                          <a:extLst>
                            <a:ext uri="{FF2B5EF4-FFF2-40B4-BE49-F238E27FC236}">
                              <a16:creationId xmlns:a16="http://schemas.microsoft.com/office/drawing/2014/main" id="{A3A0F46B-658B-40C1-8081-1ACE1586D78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436"/>
                          <a:ext cx="72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32" name="Object 40">
            <a:extLst>
              <a:ext uri="{FF2B5EF4-FFF2-40B4-BE49-F238E27FC236}">
                <a16:creationId xmlns:a16="http://schemas.microsoft.com/office/drawing/2014/main" id="{A165D20D-63BD-4EC1-92D2-6DD91A9476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544347"/>
              </p:ext>
            </p:extLst>
          </p:nvPr>
        </p:nvGraphicFramePr>
        <p:xfrm>
          <a:off x="1116013" y="3107358"/>
          <a:ext cx="3200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4" name="Equation" r:id="rId9" imgW="3200400" imgH="419040" progId="Equation.DSMT4">
                  <p:embed/>
                </p:oleObj>
              </mc:Choice>
              <mc:Fallback>
                <p:oleObj name="Equation" r:id="rId9" imgW="3200400" imgH="419040" progId="Equation.DSMT4">
                  <p:embed/>
                  <p:pic>
                    <p:nvPicPr>
                      <p:cNvPr id="8232" name="Object 40">
                        <a:extLst>
                          <a:ext uri="{FF2B5EF4-FFF2-40B4-BE49-F238E27FC236}">
                            <a16:creationId xmlns:a16="http://schemas.microsoft.com/office/drawing/2014/main" id="{A165D20D-63BD-4EC1-92D2-6DD91A9476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107358"/>
                        <a:ext cx="3200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" name="Object 41">
            <a:extLst>
              <a:ext uri="{FF2B5EF4-FFF2-40B4-BE49-F238E27FC236}">
                <a16:creationId xmlns:a16="http://schemas.microsoft.com/office/drawing/2014/main" id="{D412110B-4C80-4460-AA5A-E9BBB26BE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895029"/>
              </p:ext>
            </p:extLst>
          </p:nvPr>
        </p:nvGraphicFramePr>
        <p:xfrm>
          <a:off x="1042988" y="4115420"/>
          <a:ext cx="3175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5" name="Equation" r:id="rId11" imgW="3174840" imgH="393480" progId="Equation.DSMT4">
                  <p:embed/>
                </p:oleObj>
              </mc:Choice>
              <mc:Fallback>
                <p:oleObj name="Equation" r:id="rId11" imgW="3174840" imgH="393480" progId="Equation.DSMT4">
                  <p:embed/>
                  <p:pic>
                    <p:nvPicPr>
                      <p:cNvPr id="8233" name="Object 41">
                        <a:extLst>
                          <a:ext uri="{FF2B5EF4-FFF2-40B4-BE49-F238E27FC236}">
                            <a16:creationId xmlns:a16="http://schemas.microsoft.com/office/drawing/2014/main" id="{D412110B-4C80-4460-AA5A-E9BBB26BE8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115420"/>
                        <a:ext cx="3175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50E47897-9668-4982-AC73-E112BE2C69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999056"/>
              </p:ext>
            </p:extLst>
          </p:nvPr>
        </p:nvGraphicFramePr>
        <p:xfrm>
          <a:off x="539750" y="916707"/>
          <a:ext cx="7588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8" name="Equation" r:id="rId3" imgW="7162560" imgH="444240" progId="Equation.DSMT4">
                  <p:embed/>
                </p:oleObj>
              </mc:Choice>
              <mc:Fallback>
                <p:oleObj name="Equation" r:id="rId3" imgW="7162560" imgH="444240" progId="Equation.DSMT4">
                  <p:embed/>
                  <p:pic>
                    <p:nvPicPr>
                      <p:cNvPr id="9219" name="Object 3">
                        <a:extLst>
                          <a:ext uri="{FF2B5EF4-FFF2-40B4-BE49-F238E27FC236}">
                            <a16:creationId xmlns:a16="http://schemas.microsoft.com/office/drawing/2014/main" id="{50E47897-9668-4982-AC73-E112BE2C69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916707"/>
                        <a:ext cx="75882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CA082F01-2336-4363-9F71-CC9801A85C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035829"/>
              </p:ext>
            </p:extLst>
          </p:nvPr>
        </p:nvGraphicFramePr>
        <p:xfrm>
          <a:off x="755650" y="1564407"/>
          <a:ext cx="76295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9" name="Equation" r:id="rId5" imgW="7391160" imgH="495000" progId="Equation.DSMT4">
                  <p:embed/>
                </p:oleObj>
              </mc:Choice>
              <mc:Fallback>
                <p:oleObj name="Equation" r:id="rId5" imgW="7391160" imgH="495000" progId="Equation.DSMT4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CA082F01-2336-4363-9F71-CC9801A85C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64407"/>
                        <a:ext cx="76295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>
            <a:extLst>
              <a:ext uri="{FF2B5EF4-FFF2-40B4-BE49-F238E27FC236}">
                <a16:creationId xmlns:a16="http://schemas.microsoft.com/office/drawing/2014/main" id="{F61A10A2-BBA1-48DD-AFCD-8BE9096CE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501032"/>
            <a:ext cx="3095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解法一：</a:t>
            </a: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9226" name="Object 10">
            <a:extLst>
              <a:ext uri="{FF2B5EF4-FFF2-40B4-BE49-F238E27FC236}">
                <a16:creationId xmlns:a16="http://schemas.microsoft.com/office/drawing/2014/main" id="{4112F3A8-AF94-4CEC-A0FE-87A9F63A83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984534"/>
              </p:ext>
            </p:extLst>
          </p:nvPr>
        </p:nvGraphicFramePr>
        <p:xfrm>
          <a:off x="1187450" y="3148732"/>
          <a:ext cx="6591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0" name="Equation" r:id="rId7" imgW="6591240" imgH="495000" progId="Equation.DSMT4">
                  <p:embed/>
                </p:oleObj>
              </mc:Choice>
              <mc:Fallback>
                <p:oleObj name="Equation" r:id="rId7" imgW="6591240" imgH="495000" progId="Equation.DSMT4">
                  <p:embed/>
                  <p:pic>
                    <p:nvPicPr>
                      <p:cNvPr id="9226" name="Object 10">
                        <a:extLst>
                          <a:ext uri="{FF2B5EF4-FFF2-40B4-BE49-F238E27FC236}">
                            <a16:creationId xmlns:a16="http://schemas.microsoft.com/office/drawing/2014/main" id="{4112F3A8-AF94-4CEC-A0FE-87A9F63A83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148732"/>
                        <a:ext cx="6591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>
            <a:extLst>
              <a:ext uri="{FF2B5EF4-FFF2-40B4-BE49-F238E27FC236}">
                <a16:creationId xmlns:a16="http://schemas.microsoft.com/office/drawing/2014/main" id="{D249CE17-1346-4619-84DB-DAD535250E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268753"/>
              </p:ext>
            </p:extLst>
          </p:nvPr>
        </p:nvGraphicFramePr>
        <p:xfrm>
          <a:off x="1547813" y="3869457"/>
          <a:ext cx="484663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1" name="Equation" r:id="rId9" imgW="4457520" imgH="495000" progId="Equation.DSMT4">
                  <p:embed/>
                </p:oleObj>
              </mc:Choice>
              <mc:Fallback>
                <p:oleObj name="Equation" r:id="rId9" imgW="4457520" imgH="495000" progId="Equation.DSMT4">
                  <p:embed/>
                  <p:pic>
                    <p:nvPicPr>
                      <p:cNvPr id="9237" name="Object 21">
                        <a:extLst>
                          <a:ext uri="{FF2B5EF4-FFF2-40B4-BE49-F238E27FC236}">
                            <a16:creationId xmlns:a16="http://schemas.microsoft.com/office/drawing/2014/main" id="{D249CE17-1346-4619-84DB-DAD535250E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869457"/>
                        <a:ext cx="4846637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Object 22">
            <a:extLst>
              <a:ext uri="{FF2B5EF4-FFF2-40B4-BE49-F238E27FC236}">
                <a16:creationId xmlns:a16="http://schemas.microsoft.com/office/drawing/2014/main" id="{5406C4B5-D535-44B0-9D10-4F6B8CD009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249674"/>
              </p:ext>
            </p:extLst>
          </p:nvPr>
        </p:nvGraphicFramePr>
        <p:xfrm>
          <a:off x="1476375" y="6030044"/>
          <a:ext cx="2476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2" name="Equation" r:id="rId11" imgW="2476440" imgH="495000" progId="Equation.DSMT4">
                  <p:embed/>
                </p:oleObj>
              </mc:Choice>
              <mc:Fallback>
                <p:oleObj name="Equation" r:id="rId11" imgW="2476440" imgH="495000" progId="Equation.DSMT4">
                  <p:embed/>
                  <p:pic>
                    <p:nvPicPr>
                      <p:cNvPr id="9238" name="Object 22">
                        <a:extLst>
                          <a:ext uri="{FF2B5EF4-FFF2-40B4-BE49-F238E27FC236}">
                            <a16:creationId xmlns:a16="http://schemas.microsoft.com/office/drawing/2014/main" id="{5406C4B5-D535-44B0-9D10-4F6B8CD009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6030044"/>
                        <a:ext cx="2476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>
            <a:extLst>
              <a:ext uri="{FF2B5EF4-FFF2-40B4-BE49-F238E27FC236}">
                <a16:creationId xmlns:a16="http://schemas.microsoft.com/office/drawing/2014/main" id="{EBE03086-DF3D-4970-B87B-6AF436D46C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187639"/>
              </p:ext>
            </p:extLst>
          </p:nvPr>
        </p:nvGraphicFramePr>
        <p:xfrm>
          <a:off x="1403350" y="5309319"/>
          <a:ext cx="2120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3" name="Equation" r:id="rId13" imgW="2120760" imgH="495000" progId="Equation.DSMT4">
                  <p:embed/>
                </p:oleObj>
              </mc:Choice>
              <mc:Fallback>
                <p:oleObj name="Equation" r:id="rId13" imgW="2120760" imgH="495000" progId="Equation.DSMT4">
                  <p:embed/>
                  <p:pic>
                    <p:nvPicPr>
                      <p:cNvPr id="9239" name="Object 23">
                        <a:extLst>
                          <a:ext uri="{FF2B5EF4-FFF2-40B4-BE49-F238E27FC236}">
                            <a16:creationId xmlns:a16="http://schemas.microsoft.com/office/drawing/2014/main" id="{EBE03086-DF3D-4970-B87B-6AF436D46C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309319"/>
                        <a:ext cx="21209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>
            <a:extLst>
              <a:ext uri="{FF2B5EF4-FFF2-40B4-BE49-F238E27FC236}">
                <a16:creationId xmlns:a16="http://schemas.microsoft.com/office/drawing/2014/main" id="{CB260BF4-D915-4D0F-BA05-66F434E14B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201095"/>
              </p:ext>
            </p:extLst>
          </p:nvPr>
        </p:nvGraphicFramePr>
        <p:xfrm>
          <a:off x="1908175" y="4588594"/>
          <a:ext cx="4292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4" name="Equation" r:id="rId15" imgW="4292280" imgH="495000" progId="Equation.DSMT4">
                  <p:embed/>
                </p:oleObj>
              </mc:Choice>
              <mc:Fallback>
                <p:oleObj name="Equation" r:id="rId15" imgW="4292280" imgH="495000" progId="Equation.DSMT4">
                  <p:embed/>
                  <p:pic>
                    <p:nvPicPr>
                      <p:cNvPr id="9240" name="Object 24">
                        <a:extLst>
                          <a:ext uri="{FF2B5EF4-FFF2-40B4-BE49-F238E27FC236}">
                            <a16:creationId xmlns:a16="http://schemas.microsoft.com/office/drawing/2014/main" id="{CB260BF4-D915-4D0F-BA05-66F434E14B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588594"/>
                        <a:ext cx="4292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>
            <a:extLst>
              <a:ext uri="{FF2B5EF4-FFF2-40B4-BE49-F238E27FC236}">
                <a16:creationId xmlns:a16="http://schemas.microsoft.com/office/drawing/2014/main" id="{0A32AC22-B9A5-48D5-B41D-8CF67F065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036262"/>
              </p:ext>
            </p:extLst>
          </p:nvPr>
        </p:nvGraphicFramePr>
        <p:xfrm>
          <a:off x="3563938" y="5309319"/>
          <a:ext cx="2324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5" name="Equation" r:id="rId17" imgW="2323800" imgH="495000" progId="Equation.DSMT4">
                  <p:embed/>
                </p:oleObj>
              </mc:Choice>
              <mc:Fallback>
                <p:oleObj name="Equation" r:id="rId17" imgW="2323800" imgH="495000" progId="Equation.DSMT4">
                  <p:embed/>
                  <p:pic>
                    <p:nvPicPr>
                      <p:cNvPr id="9241" name="Object 25">
                        <a:extLst>
                          <a:ext uri="{FF2B5EF4-FFF2-40B4-BE49-F238E27FC236}">
                            <a16:creationId xmlns:a16="http://schemas.microsoft.com/office/drawing/2014/main" id="{0A32AC22-B9A5-48D5-B41D-8CF67F065A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309319"/>
                        <a:ext cx="2324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Text Box 10">
            <a:hlinkClick r:id="rId3" action="ppaction://hlinksldjump"/>
            <a:extLst>
              <a:ext uri="{FF2B5EF4-FFF2-40B4-BE49-F238E27FC236}">
                <a16:creationId xmlns:a16="http://schemas.microsoft.com/office/drawing/2014/main" id="{CC23F1ED-4A6F-4289-AC32-762FC4FF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699675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1000" b="1">
              <a:latin typeface="Times New Roman" panose="02020603050405020304" pitchFamily="18" charset="0"/>
            </a:endParaRPr>
          </a:p>
        </p:txBody>
      </p:sp>
      <p:sp>
        <p:nvSpPr>
          <p:cNvPr id="10251" name="Text Box 11">
            <a:hlinkClick r:id="rId4" action="ppaction://hlinksldjump"/>
            <a:extLst>
              <a:ext uri="{FF2B5EF4-FFF2-40B4-BE49-F238E27FC236}">
                <a16:creationId xmlns:a16="http://schemas.microsoft.com/office/drawing/2014/main" id="{033ABA54-DB61-4137-8299-A5933E21C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99675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1000" b="1">
              <a:latin typeface="Times New Roman" panose="02020603050405020304" pitchFamily="18" charset="0"/>
            </a:endParaRPr>
          </a:p>
        </p:txBody>
      </p:sp>
      <p:sp>
        <p:nvSpPr>
          <p:cNvPr id="10252" name="Text Box 12">
            <a:hlinkClick r:id="rId5" action="ppaction://hlinksldjump"/>
            <a:extLst>
              <a:ext uri="{FF2B5EF4-FFF2-40B4-BE49-F238E27FC236}">
                <a16:creationId xmlns:a16="http://schemas.microsoft.com/office/drawing/2014/main" id="{5E98EE6D-9DA1-4992-A733-7BA8D470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7072957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1000" b="1">
              <a:latin typeface="Times New Roman" panose="02020603050405020304" pitchFamily="18" charset="0"/>
            </a:endParaRPr>
          </a:p>
        </p:txBody>
      </p:sp>
      <p:graphicFrame>
        <p:nvGraphicFramePr>
          <p:cNvPr id="10278" name="Object 38">
            <a:extLst>
              <a:ext uri="{FF2B5EF4-FFF2-40B4-BE49-F238E27FC236}">
                <a16:creationId xmlns:a16="http://schemas.microsoft.com/office/drawing/2014/main" id="{A1445CD5-CC38-4481-B8D6-E6441E8E3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87484"/>
              </p:ext>
            </p:extLst>
          </p:nvPr>
        </p:nvGraphicFramePr>
        <p:xfrm>
          <a:off x="1331913" y="2156470"/>
          <a:ext cx="60452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37" name="Equation" r:id="rId6" imgW="6045120" imgH="1562040" progId="Equation.DSMT4">
                  <p:embed/>
                </p:oleObj>
              </mc:Choice>
              <mc:Fallback>
                <p:oleObj name="Equation" r:id="rId6" imgW="6045120" imgH="1562040" progId="Equation.DSMT4">
                  <p:embed/>
                  <p:pic>
                    <p:nvPicPr>
                      <p:cNvPr id="10278" name="Object 38">
                        <a:extLst>
                          <a:ext uri="{FF2B5EF4-FFF2-40B4-BE49-F238E27FC236}">
                            <a16:creationId xmlns:a16="http://schemas.microsoft.com/office/drawing/2014/main" id="{A1445CD5-CC38-4481-B8D6-E6441E8E39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156470"/>
                        <a:ext cx="60452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" name="Object 41">
            <a:extLst>
              <a:ext uri="{FF2B5EF4-FFF2-40B4-BE49-F238E27FC236}">
                <a16:creationId xmlns:a16="http://schemas.microsoft.com/office/drawing/2014/main" id="{EF435CF2-89C0-4B1E-8D0D-F04B6F0D4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01535"/>
              </p:ext>
            </p:extLst>
          </p:nvPr>
        </p:nvGraphicFramePr>
        <p:xfrm>
          <a:off x="4284663" y="4605982"/>
          <a:ext cx="2667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38" name="Equation" r:id="rId8" imgW="2666880" imgH="393480" progId="Equation.DSMT4">
                  <p:embed/>
                </p:oleObj>
              </mc:Choice>
              <mc:Fallback>
                <p:oleObj name="Equation" r:id="rId8" imgW="2666880" imgH="393480" progId="Equation.DSMT4">
                  <p:embed/>
                  <p:pic>
                    <p:nvPicPr>
                      <p:cNvPr id="10281" name="Object 41">
                        <a:extLst>
                          <a:ext uri="{FF2B5EF4-FFF2-40B4-BE49-F238E27FC236}">
                            <a16:creationId xmlns:a16="http://schemas.microsoft.com/office/drawing/2014/main" id="{EF435CF2-89C0-4B1E-8D0D-F04B6F0D47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605982"/>
                        <a:ext cx="2667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2" name="Text Box 42">
            <a:extLst>
              <a:ext uri="{FF2B5EF4-FFF2-40B4-BE49-F238E27FC236}">
                <a16:creationId xmlns:a16="http://schemas.microsoft.com/office/drawing/2014/main" id="{86F6894D-3E94-4ED5-8530-E5AAC59C8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221432"/>
            <a:ext cx="3095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解法二：</a:t>
            </a: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283" name="Object 43">
            <a:extLst>
              <a:ext uri="{FF2B5EF4-FFF2-40B4-BE49-F238E27FC236}">
                <a16:creationId xmlns:a16="http://schemas.microsoft.com/office/drawing/2014/main" id="{36731E86-3898-463F-9459-F5A633358F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33749"/>
              </p:ext>
            </p:extLst>
          </p:nvPr>
        </p:nvGraphicFramePr>
        <p:xfrm>
          <a:off x="1042988" y="4101157"/>
          <a:ext cx="30353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39" name="Equation" r:id="rId10" imgW="3035160" imgH="1562040" progId="Equation.DSMT4">
                  <p:embed/>
                </p:oleObj>
              </mc:Choice>
              <mc:Fallback>
                <p:oleObj name="Equation" r:id="rId10" imgW="3035160" imgH="1562040" progId="Equation.DSMT4">
                  <p:embed/>
                  <p:pic>
                    <p:nvPicPr>
                      <p:cNvPr id="10283" name="Object 43">
                        <a:extLst>
                          <a:ext uri="{FF2B5EF4-FFF2-40B4-BE49-F238E27FC236}">
                            <a16:creationId xmlns:a16="http://schemas.microsoft.com/office/drawing/2014/main" id="{36731E86-3898-463F-9459-F5A633358F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101157"/>
                        <a:ext cx="30353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Rectangle 35">
            <a:extLst>
              <a:ext uri="{FF2B5EF4-FFF2-40B4-BE49-F238E27FC236}">
                <a16:creationId xmlns:a16="http://schemas.microsoft.com/office/drawing/2014/main" id="{14BD493D-D379-4799-92C5-ECC9644B9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076399"/>
            <a:ext cx="6480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</a:rPr>
              <a:t>特殊分法</a:t>
            </a:r>
          </a:p>
        </p:txBody>
      </p:sp>
      <p:grpSp>
        <p:nvGrpSpPr>
          <p:cNvPr id="2097" name="Group 49">
            <a:extLst>
              <a:ext uri="{FF2B5EF4-FFF2-40B4-BE49-F238E27FC236}">
                <a16:creationId xmlns:a16="http://schemas.microsoft.com/office/drawing/2014/main" id="{1CCD1CA3-6007-4CAB-A398-E228F9FE3416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2300362"/>
            <a:ext cx="5473700" cy="2095500"/>
            <a:chOff x="657" y="890"/>
            <a:chExt cx="3448" cy="1320"/>
          </a:xfrm>
        </p:grpSpPr>
        <p:sp>
          <p:nvSpPr>
            <p:cNvPr id="2062" name="Text Box 14">
              <a:extLst>
                <a:ext uri="{FF2B5EF4-FFF2-40B4-BE49-F238E27FC236}">
                  <a16:creationId xmlns:a16="http://schemas.microsoft.com/office/drawing/2014/main" id="{D351502E-9439-4A87-9E3D-B1355A3432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389"/>
              <a:ext cx="34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楷体_GB2312" pitchFamily="49" charset="-122"/>
                  <a:ea typeface="楷体_GB2312" pitchFamily="49" charset="-122"/>
                </a:rPr>
                <a:t>按行分块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063" name="Object 15">
              <a:extLst>
                <a:ext uri="{FF2B5EF4-FFF2-40B4-BE49-F238E27FC236}">
                  <a16:creationId xmlns:a16="http://schemas.microsoft.com/office/drawing/2014/main" id="{19BEC7BF-91EA-4ABA-BAB1-FC57C3D3BD8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46" y="890"/>
            <a:ext cx="960" cy="1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089" name="Equation" r:id="rId3" imgW="1523880" imgH="2095200" progId="Equation.DSMT4">
                    <p:embed/>
                  </p:oleObj>
                </mc:Choice>
                <mc:Fallback>
                  <p:oleObj name="Equation" r:id="rId3" imgW="1523880" imgH="2095200" progId="Equation.DSMT4">
                    <p:embed/>
                    <p:pic>
                      <p:nvPicPr>
                        <p:cNvPr id="2063" name="Object 15">
                          <a:extLst>
                            <a:ext uri="{FF2B5EF4-FFF2-40B4-BE49-F238E27FC236}">
                              <a16:creationId xmlns:a16="http://schemas.microsoft.com/office/drawing/2014/main" id="{19BEC7BF-91EA-4ABA-BAB1-FC57C3D3BD8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890"/>
                          <a:ext cx="960" cy="1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70" name="Text Box 22">
            <a:hlinkClick r:id="rId5" action="ppaction://hlinksldjump"/>
            <a:extLst>
              <a:ext uri="{FF2B5EF4-FFF2-40B4-BE49-F238E27FC236}">
                <a16:creationId xmlns:a16="http://schemas.microsoft.com/office/drawing/2014/main" id="{E7BE4E7E-16E5-44A8-871B-712B6CAE7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6924749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1000" b="1">
              <a:latin typeface="Times New Roman" panose="02020603050405020304" pitchFamily="18" charset="0"/>
            </a:endParaRPr>
          </a:p>
        </p:txBody>
      </p:sp>
      <p:sp>
        <p:nvSpPr>
          <p:cNvPr id="2071" name="Text Box 23">
            <a:hlinkClick r:id="rId5" action="ppaction://hlinksldjump"/>
            <a:extLst>
              <a:ext uri="{FF2B5EF4-FFF2-40B4-BE49-F238E27FC236}">
                <a16:creationId xmlns:a16="http://schemas.microsoft.com/office/drawing/2014/main" id="{49749B11-C8A9-4ADF-A645-D46035D39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6908874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1000" b="1">
              <a:latin typeface="Times New Roman" panose="02020603050405020304" pitchFamily="18" charset="0"/>
            </a:endParaRPr>
          </a:p>
        </p:txBody>
      </p:sp>
      <p:sp>
        <p:nvSpPr>
          <p:cNvPr id="2075" name="Text Box 27">
            <a:hlinkClick r:id="rId5" action="ppaction://hlinksldjump"/>
            <a:extLst>
              <a:ext uri="{FF2B5EF4-FFF2-40B4-BE49-F238E27FC236}">
                <a16:creationId xmlns:a16="http://schemas.microsoft.com/office/drawing/2014/main" id="{2A3C905D-897A-4919-9EB9-76865EC58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7000949"/>
            <a:ext cx="30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1000" b="1">
              <a:latin typeface="Times New Roman" panose="02020603050405020304" pitchFamily="18" charset="0"/>
            </a:endParaRPr>
          </a:p>
        </p:txBody>
      </p:sp>
      <p:grpSp>
        <p:nvGrpSpPr>
          <p:cNvPr id="2098" name="Group 50">
            <a:extLst>
              <a:ext uri="{FF2B5EF4-FFF2-40B4-BE49-F238E27FC236}">
                <a16:creationId xmlns:a16="http://schemas.microsoft.com/office/drawing/2014/main" id="{0DA1FE64-5570-40CF-ADD6-C20A6B0CFEA3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3092524"/>
            <a:ext cx="3887787" cy="519113"/>
            <a:chOff x="2971" y="1570"/>
            <a:chExt cx="2449" cy="327"/>
          </a:xfrm>
        </p:grpSpPr>
        <p:sp>
          <p:nvSpPr>
            <p:cNvPr id="2086" name="Text Box 38">
              <a:extLst>
                <a:ext uri="{FF2B5EF4-FFF2-40B4-BE49-F238E27FC236}">
                  <a16:creationId xmlns:a16="http://schemas.microsoft.com/office/drawing/2014/main" id="{CC2114EA-BBF6-4380-962F-E4A138A4D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1570"/>
              <a:ext cx="24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其中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087" name="Object 39">
              <a:extLst>
                <a:ext uri="{FF2B5EF4-FFF2-40B4-BE49-F238E27FC236}">
                  <a16:creationId xmlns:a16="http://schemas.microsoft.com/office/drawing/2014/main" id="{38547425-BCF0-4B77-9C29-E61F283288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32" y="1616"/>
            <a:ext cx="18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090" name="Equation" r:id="rId6" imgW="2958840" imgH="431640" progId="Equation.DSMT4">
                    <p:embed/>
                  </p:oleObj>
                </mc:Choice>
                <mc:Fallback>
                  <p:oleObj name="Equation" r:id="rId6" imgW="2958840" imgH="431640" progId="Equation.DSMT4">
                    <p:embed/>
                    <p:pic>
                      <p:nvPicPr>
                        <p:cNvPr id="2087" name="Object 39">
                          <a:extLst>
                            <a:ext uri="{FF2B5EF4-FFF2-40B4-BE49-F238E27FC236}">
                              <a16:creationId xmlns:a16="http://schemas.microsoft.com/office/drawing/2014/main" id="{38547425-BCF0-4B77-9C29-E61F2832889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2" y="1616"/>
                          <a:ext cx="18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88" name="Group 40">
            <a:extLst>
              <a:ext uri="{FF2B5EF4-FFF2-40B4-BE49-F238E27FC236}">
                <a16:creationId xmlns:a16="http://schemas.microsoft.com/office/drawing/2014/main" id="{81500415-D63D-4357-88D2-5E3C5A680AD3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316487"/>
            <a:ext cx="7124700" cy="2273300"/>
            <a:chOff x="768" y="576"/>
            <a:chExt cx="4488" cy="1432"/>
          </a:xfrm>
        </p:grpSpPr>
        <p:sp>
          <p:nvSpPr>
            <p:cNvPr id="2089" name="Text Box 41">
              <a:extLst>
                <a:ext uri="{FF2B5EF4-FFF2-40B4-BE49-F238E27FC236}">
                  <a16:creationId xmlns:a16="http://schemas.microsoft.com/office/drawing/2014/main" id="{AA670FC7-60DB-40B5-AB14-F82CE243D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065"/>
              <a:ext cx="10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latin typeface="楷体_GB2312" pitchFamily="49" charset="-122"/>
                  <a:ea typeface="楷体_GB2312" pitchFamily="49" charset="-122"/>
                </a:rPr>
                <a:t>按列分块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090" name="Object 42">
              <a:extLst>
                <a:ext uri="{FF2B5EF4-FFF2-40B4-BE49-F238E27FC236}">
                  <a16:creationId xmlns:a16="http://schemas.microsoft.com/office/drawing/2014/main" id="{94A7902D-9BD8-4F6F-8990-2EDD5D146F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28" y="1104"/>
            <a:ext cx="176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091" name="Equation" r:id="rId8" imgW="2793960" imgH="507960" progId="Equation.DSMT4">
                    <p:embed/>
                  </p:oleObj>
                </mc:Choice>
                <mc:Fallback>
                  <p:oleObj name="Equation" r:id="rId8" imgW="2793960" imgH="507960" progId="Equation.DSMT4">
                    <p:embed/>
                    <p:pic>
                      <p:nvPicPr>
                        <p:cNvPr id="2090" name="Object 42">
                          <a:extLst>
                            <a:ext uri="{FF2B5EF4-FFF2-40B4-BE49-F238E27FC236}">
                              <a16:creationId xmlns:a16="http://schemas.microsoft.com/office/drawing/2014/main" id="{94A7902D-9BD8-4F6F-8990-2EDD5D146F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1104"/>
                          <a:ext cx="176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1" name="Text Box 43">
              <a:extLst>
                <a:ext uri="{FF2B5EF4-FFF2-40B4-BE49-F238E27FC236}">
                  <a16:creationId xmlns:a16="http://schemas.microsoft.com/office/drawing/2014/main" id="{2795A6BE-B06B-4C35-8C7F-9D0C48C648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104"/>
              <a:ext cx="8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，其中</a:t>
              </a:r>
              <a:r>
                <a:rPr kumimoji="1" lang="zh-CN" altLang="en-US" sz="2400" b="1">
                  <a:latin typeface="宋体" panose="02010600030101010101" pitchFamily="2" charset="-122"/>
                </a:rPr>
                <a:t> </a:t>
              </a:r>
            </a:p>
          </p:txBody>
        </p:sp>
        <p:graphicFrame>
          <p:nvGraphicFramePr>
            <p:cNvPr id="2092" name="Object 44">
              <a:extLst>
                <a:ext uri="{FF2B5EF4-FFF2-40B4-BE49-F238E27FC236}">
                  <a16:creationId xmlns:a16="http://schemas.microsoft.com/office/drawing/2014/main" id="{24EF16AB-20B5-45BD-B035-9136425F70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84" y="576"/>
            <a:ext cx="1072" cy="1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092" name="Equation" r:id="rId10" imgW="1701720" imgH="2273040" progId="Equation.DSMT4">
                    <p:embed/>
                  </p:oleObj>
                </mc:Choice>
                <mc:Fallback>
                  <p:oleObj name="Equation" r:id="rId10" imgW="1701720" imgH="2273040" progId="Equation.DSMT4">
                    <p:embed/>
                    <p:pic>
                      <p:nvPicPr>
                        <p:cNvPr id="2092" name="Object 44">
                          <a:extLst>
                            <a:ext uri="{FF2B5EF4-FFF2-40B4-BE49-F238E27FC236}">
                              <a16:creationId xmlns:a16="http://schemas.microsoft.com/office/drawing/2014/main" id="{24EF16AB-20B5-45BD-B035-9136425F706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" y="576"/>
                          <a:ext cx="1072" cy="1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96" name="Group 48">
            <a:extLst>
              <a:ext uri="{FF2B5EF4-FFF2-40B4-BE49-F238E27FC236}">
                <a16:creationId xmlns:a16="http://schemas.microsoft.com/office/drawing/2014/main" id="{B55F1546-9F6B-44E6-91C4-B90FF6C3DE06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1076399"/>
            <a:ext cx="3455988" cy="555625"/>
            <a:chOff x="2064" y="436"/>
            <a:chExt cx="2177" cy="350"/>
          </a:xfrm>
        </p:grpSpPr>
        <p:sp>
          <p:nvSpPr>
            <p:cNvPr id="2094" name="Text Box 46">
              <a:extLst>
                <a:ext uri="{FF2B5EF4-FFF2-40B4-BE49-F238E27FC236}">
                  <a16:creationId xmlns:a16="http://schemas.microsoft.com/office/drawing/2014/main" id="{996CFD5C-8626-4731-BC0A-B53BE1970B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436"/>
              <a:ext cx="21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设矩阵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095" name="Object 47">
              <a:extLst>
                <a:ext uri="{FF2B5EF4-FFF2-40B4-BE49-F238E27FC236}">
                  <a16:creationId xmlns:a16="http://schemas.microsoft.com/office/drawing/2014/main" id="{02110771-3E6D-44CD-A476-C2BF66889E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9" y="482"/>
            <a:ext cx="107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093" name="Equation" r:id="rId12" imgW="1701720" imgH="482400" progId="Equation.DSMT4">
                    <p:embed/>
                  </p:oleObj>
                </mc:Choice>
                <mc:Fallback>
                  <p:oleObj name="Equation" r:id="rId12" imgW="1701720" imgH="482400" progId="Equation.DSMT4">
                    <p:embed/>
                    <p:pic>
                      <p:nvPicPr>
                        <p:cNvPr id="2095" name="Object 47">
                          <a:extLst>
                            <a:ext uri="{FF2B5EF4-FFF2-40B4-BE49-F238E27FC236}">
                              <a16:creationId xmlns:a16="http://schemas.microsoft.com/office/drawing/2014/main" id="{02110771-3E6D-44CD-A476-C2BF66889E8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9" y="482"/>
                          <a:ext cx="107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99" name="Object 51">
            <a:extLst>
              <a:ext uri="{FF2B5EF4-FFF2-40B4-BE49-F238E27FC236}">
                <a16:creationId xmlns:a16="http://schemas.microsoft.com/office/drawing/2014/main" id="{EF57AF81-E3EA-4CF7-966F-6D0097552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437833"/>
              </p:ext>
            </p:extLst>
          </p:nvPr>
        </p:nvGraphicFramePr>
        <p:xfrm>
          <a:off x="4643438" y="6045274"/>
          <a:ext cx="1892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4" name="Equation" r:id="rId14" imgW="1892160" imgH="393480" progId="Equation.DSMT4">
                  <p:embed/>
                </p:oleObj>
              </mc:Choice>
              <mc:Fallback>
                <p:oleObj name="Equation" r:id="rId14" imgW="1892160" imgH="393480" progId="Equation.DSMT4">
                  <p:embed/>
                  <p:pic>
                    <p:nvPicPr>
                      <p:cNvPr id="2099" name="Object 51">
                        <a:extLst>
                          <a:ext uri="{FF2B5EF4-FFF2-40B4-BE49-F238E27FC236}">
                            <a16:creationId xmlns:a16="http://schemas.microsoft.com/office/drawing/2014/main" id="{EF57AF81-E3EA-4CF7-966F-6D00975529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6045274"/>
                        <a:ext cx="1892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0" name="Object 52">
            <a:extLst>
              <a:ext uri="{FF2B5EF4-FFF2-40B4-BE49-F238E27FC236}">
                <a16:creationId xmlns:a16="http://schemas.microsoft.com/office/drawing/2014/main" id="{7FCCEC0A-F302-44F5-B949-86ECCFA4D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415587"/>
              </p:ext>
            </p:extLst>
          </p:nvPr>
        </p:nvGraphicFramePr>
        <p:xfrm>
          <a:off x="4859338" y="3884687"/>
          <a:ext cx="1803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5" name="Equation" r:id="rId16" imgW="1803240" imgH="368280" progId="Equation.DSMT4">
                  <p:embed/>
                </p:oleObj>
              </mc:Choice>
              <mc:Fallback>
                <p:oleObj name="Equation" r:id="rId16" imgW="1803240" imgH="368280" progId="Equation.DSMT4">
                  <p:embed/>
                  <p:pic>
                    <p:nvPicPr>
                      <p:cNvPr id="2100" name="Object 52">
                        <a:extLst>
                          <a:ext uri="{FF2B5EF4-FFF2-40B4-BE49-F238E27FC236}">
                            <a16:creationId xmlns:a16="http://schemas.microsoft.com/office/drawing/2014/main" id="{7FCCEC0A-F302-44F5-B949-86ECCFA4D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884687"/>
                        <a:ext cx="1803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25" name="Object 53">
            <a:extLst>
              <a:ext uri="{FF2B5EF4-FFF2-40B4-BE49-F238E27FC236}">
                <a16:creationId xmlns:a16="http://schemas.microsoft.com/office/drawing/2014/main" id="{C790D97D-5B48-4464-94C5-B4BFBE6178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400446"/>
              </p:ext>
            </p:extLst>
          </p:nvPr>
        </p:nvGraphicFramePr>
        <p:xfrm>
          <a:off x="1403350" y="3001665"/>
          <a:ext cx="641826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1" name="Equation" r:id="rId3" imgW="6121080" imgH="1536480" progId="Equation.3">
                  <p:embed/>
                </p:oleObj>
              </mc:Choice>
              <mc:Fallback>
                <p:oleObj name="Equation" r:id="rId3" imgW="6121080" imgH="1536480" progId="Equation.3">
                  <p:embed/>
                  <p:pic>
                    <p:nvPicPr>
                      <p:cNvPr id="3125" name="Object 53">
                        <a:extLst>
                          <a:ext uri="{FF2B5EF4-FFF2-40B4-BE49-F238E27FC236}">
                            <a16:creationId xmlns:a16="http://schemas.microsoft.com/office/drawing/2014/main" id="{C790D97D-5B48-4464-94C5-B4BFBE6178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001665"/>
                        <a:ext cx="6418263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9">
            <a:extLst>
              <a:ext uri="{FF2B5EF4-FFF2-40B4-BE49-F238E27FC236}">
                <a16:creationId xmlns:a16="http://schemas.microsoft.com/office/drawing/2014/main" id="{146DC5A1-5ABC-46BF-A906-64017FBAE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561802"/>
            <a:ext cx="4392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、加法</a:t>
            </a:r>
            <a:endParaRPr kumimoji="1" lang="zh-CN" altLang="en-US" sz="32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140" name="Group 68">
            <a:extLst>
              <a:ext uri="{FF2B5EF4-FFF2-40B4-BE49-F238E27FC236}">
                <a16:creationId xmlns:a16="http://schemas.microsoft.com/office/drawing/2014/main" id="{FFEE8254-B25B-44CF-A093-49AAB4513DDB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1633240"/>
            <a:ext cx="7056438" cy="519112"/>
            <a:chOff x="1610" y="799"/>
            <a:chExt cx="4445" cy="327"/>
          </a:xfrm>
        </p:grpSpPr>
        <p:sp>
          <p:nvSpPr>
            <p:cNvPr id="3082" name="Text Box 10">
              <a:extLst>
                <a:ext uri="{FF2B5EF4-FFF2-40B4-BE49-F238E27FC236}">
                  <a16:creationId xmlns:a16="http://schemas.microsoft.com/office/drawing/2014/main" id="{448A2124-531B-4B49-B8DA-E0C52DDF2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" y="799"/>
              <a:ext cx="44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设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A, B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是两个　　   矩阵，对它们</a:t>
              </a:r>
              <a:endParaRPr kumimoji="1" lang="zh-CN" altLang="en-US" sz="28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83" name="Object 11">
              <a:extLst>
                <a:ext uri="{FF2B5EF4-FFF2-40B4-BE49-F238E27FC236}">
                  <a16:creationId xmlns:a16="http://schemas.microsoft.com/office/drawing/2014/main" id="{F137027B-6A8C-49F7-B990-5B79BC76E7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52" y="890"/>
            <a:ext cx="51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12" name="Equation" r:id="rId5" imgW="812520" imgH="241200" progId="Equation.DSMT4">
                    <p:embed/>
                  </p:oleObj>
                </mc:Choice>
                <mc:Fallback>
                  <p:oleObj name="Equation" r:id="rId5" imgW="812520" imgH="241200" progId="Equation.DSMT4">
                    <p:embed/>
                    <p:pic>
                      <p:nvPicPr>
                        <p:cNvPr id="3083" name="Object 11">
                          <a:extLst>
                            <a:ext uri="{FF2B5EF4-FFF2-40B4-BE49-F238E27FC236}">
                              <a16:creationId xmlns:a16="http://schemas.microsoft.com/office/drawing/2014/main" id="{F137027B-6A8C-49F7-B990-5B79BC76E72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890"/>
                          <a:ext cx="51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07" name="Rectangle 35">
            <a:extLst>
              <a:ext uri="{FF2B5EF4-FFF2-40B4-BE49-F238E27FC236}">
                <a16:creationId xmlns:a16="http://schemas.microsoft.com/office/drawing/2014/main" id="{0A999499-578C-47EF-88E5-CBBF1EDC2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769640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一、分块矩阵的运算</a:t>
            </a:r>
          </a:p>
        </p:txBody>
      </p:sp>
      <p:graphicFrame>
        <p:nvGraphicFramePr>
          <p:cNvPr id="3123" name="Object 51">
            <a:extLst>
              <a:ext uri="{FF2B5EF4-FFF2-40B4-BE49-F238E27FC236}">
                <a16:creationId xmlns:a16="http://schemas.microsoft.com/office/drawing/2014/main" id="{17F8B19D-0FE6-4B2F-8D0B-8DD71C711F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576838"/>
              </p:ext>
            </p:extLst>
          </p:nvPr>
        </p:nvGraphicFramePr>
        <p:xfrm>
          <a:off x="1331913" y="5089227"/>
          <a:ext cx="594360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3" name="Equation" r:id="rId7" imgW="5244840" imgH="1536480" progId="Equation.3">
                  <p:embed/>
                </p:oleObj>
              </mc:Choice>
              <mc:Fallback>
                <p:oleObj name="Equation" r:id="rId7" imgW="5244840" imgH="1536480" progId="Equation.3">
                  <p:embed/>
                  <p:pic>
                    <p:nvPicPr>
                      <p:cNvPr id="3123" name="Object 51">
                        <a:extLst>
                          <a:ext uri="{FF2B5EF4-FFF2-40B4-BE49-F238E27FC236}">
                            <a16:creationId xmlns:a16="http://schemas.microsoft.com/office/drawing/2014/main" id="{17F8B19D-0FE6-4B2F-8D0B-8DD71C711F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089227"/>
                        <a:ext cx="5943600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26" name="Group 54">
            <a:extLst>
              <a:ext uri="{FF2B5EF4-FFF2-40B4-BE49-F238E27FC236}">
                <a16:creationId xmlns:a16="http://schemas.microsoft.com/office/drawing/2014/main" id="{3C96A025-A1A3-4E00-822E-4F90D67F2D76}"/>
              </a:ext>
            </a:extLst>
          </p:cNvPr>
          <p:cNvGrpSpPr>
            <a:grpSpLocks/>
          </p:cNvGrpSpPr>
          <p:nvPr/>
        </p:nvGrpSpPr>
        <p:grpSpPr bwMode="auto">
          <a:xfrm>
            <a:off x="2195513" y="2930227"/>
            <a:ext cx="3962400" cy="2743200"/>
            <a:chOff x="1440" y="1536"/>
            <a:chExt cx="2496" cy="1728"/>
          </a:xfrm>
        </p:grpSpPr>
        <p:sp>
          <p:nvSpPr>
            <p:cNvPr id="3127" name="Rectangle 55">
              <a:extLst>
                <a:ext uri="{FF2B5EF4-FFF2-40B4-BE49-F238E27FC236}">
                  <a16:creationId xmlns:a16="http://schemas.microsoft.com/office/drawing/2014/main" id="{C4D4C015-E661-4FEA-A2A4-007697A1A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536"/>
              <a:ext cx="384" cy="336"/>
            </a:xfrm>
            <a:prstGeom prst="rect">
              <a:avLst/>
            </a:prstGeom>
            <a:noFill/>
            <a:ln w="25400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28" name="Rectangle 56">
              <a:extLst>
                <a:ext uri="{FF2B5EF4-FFF2-40B4-BE49-F238E27FC236}">
                  <a16:creationId xmlns:a16="http://schemas.microsoft.com/office/drawing/2014/main" id="{FEE4053C-034C-41C7-96C5-9D9596D7B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928"/>
              <a:ext cx="960" cy="336"/>
            </a:xfrm>
            <a:prstGeom prst="rect">
              <a:avLst/>
            </a:prstGeom>
            <a:noFill/>
            <a:ln w="25400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29" name="Rectangle 57">
              <a:extLst>
                <a:ext uri="{FF2B5EF4-FFF2-40B4-BE49-F238E27FC236}">
                  <a16:creationId xmlns:a16="http://schemas.microsoft.com/office/drawing/2014/main" id="{C98FAE9E-A101-4A40-9828-DC7F0E92D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536"/>
              <a:ext cx="384" cy="336"/>
            </a:xfrm>
            <a:prstGeom prst="rect">
              <a:avLst/>
            </a:prstGeom>
            <a:noFill/>
            <a:ln w="25400" cap="rnd">
              <a:solidFill>
                <a:srgbClr val="FF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130" name="Group 58">
            <a:extLst>
              <a:ext uri="{FF2B5EF4-FFF2-40B4-BE49-F238E27FC236}">
                <a16:creationId xmlns:a16="http://schemas.microsoft.com/office/drawing/2014/main" id="{FCB2AC0F-F777-490B-8330-DFF14B9ADAB9}"/>
              </a:ext>
            </a:extLst>
          </p:cNvPr>
          <p:cNvGrpSpPr>
            <a:grpSpLocks/>
          </p:cNvGrpSpPr>
          <p:nvPr/>
        </p:nvGrpSpPr>
        <p:grpSpPr bwMode="auto">
          <a:xfrm>
            <a:off x="3708400" y="2930227"/>
            <a:ext cx="3962400" cy="2743200"/>
            <a:chOff x="2400" y="1536"/>
            <a:chExt cx="2496" cy="1728"/>
          </a:xfrm>
        </p:grpSpPr>
        <p:sp>
          <p:nvSpPr>
            <p:cNvPr id="3131" name="Rectangle 59">
              <a:extLst>
                <a:ext uri="{FF2B5EF4-FFF2-40B4-BE49-F238E27FC236}">
                  <a16:creationId xmlns:a16="http://schemas.microsoft.com/office/drawing/2014/main" id="{E68CD684-F7D0-4C78-8E3E-C8D3EC7FA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536"/>
              <a:ext cx="384" cy="336"/>
            </a:xfrm>
            <a:prstGeom prst="rect">
              <a:avLst/>
            </a:prstGeom>
            <a:noFill/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32" name="Rectangle 60">
              <a:extLst>
                <a:ext uri="{FF2B5EF4-FFF2-40B4-BE49-F238E27FC236}">
                  <a16:creationId xmlns:a16="http://schemas.microsoft.com/office/drawing/2014/main" id="{78B47D58-8712-416A-915A-88E59F72E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1536"/>
              <a:ext cx="384" cy="336"/>
            </a:xfrm>
            <a:prstGeom prst="rect">
              <a:avLst/>
            </a:prstGeom>
            <a:noFill/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33" name="Rectangle 61">
              <a:extLst>
                <a:ext uri="{FF2B5EF4-FFF2-40B4-BE49-F238E27FC236}">
                  <a16:creationId xmlns:a16="http://schemas.microsoft.com/office/drawing/2014/main" id="{0D59D50A-96EF-427E-8B20-0BA7F7B7E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928"/>
              <a:ext cx="1008" cy="336"/>
            </a:xfrm>
            <a:prstGeom prst="rect">
              <a:avLst/>
            </a:prstGeom>
            <a:noFill/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35" name="Rectangle 63">
            <a:extLst>
              <a:ext uri="{FF2B5EF4-FFF2-40B4-BE49-F238E27FC236}">
                <a16:creationId xmlns:a16="http://schemas.microsoft.com/office/drawing/2014/main" id="{A6F140AE-2885-4E7D-8C6F-88688EFF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280940"/>
            <a:ext cx="6624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用同样的分法分块</a:t>
            </a:r>
            <a:r>
              <a:rPr kumimoji="1" lang="en-US" altLang="zh-CN" sz="2800" b="1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3139" name="Group 67">
            <a:extLst>
              <a:ext uri="{FF2B5EF4-FFF2-40B4-BE49-F238E27FC236}">
                <a16:creationId xmlns:a16="http://schemas.microsoft.com/office/drawing/2014/main" id="{DF5F3E95-E17D-4BDF-8B2A-C8F6A4A0DCAF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514552"/>
            <a:ext cx="7920038" cy="554038"/>
            <a:chOff x="476" y="2614"/>
            <a:chExt cx="4989" cy="349"/>
          </a:xfrm>
        </p:grpSpPr>
        <p:sp>
          <p:nvSpPr>
            <p:cNvPr id="3136" name="Rectangle 64">
              <a:extLst>
                <a:ext uri="{FF2B5EF4-FFF2-40B4-BE49-F238E27FC236}">
                  <a16:creationId xmlns:a16="http://schemas.microsoft.com/office/drawing/2014/main" id="{634DB321-00BD-426A-8EF8-8CB9F78B1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614"/>
              <a:ext cx="49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其中子块      与      为同型矩阵，则</a:t>
              </a:r>
            </a:p>
          </p:txBody>
        </p:sp>
        <p:graphicFrame>
          <p:nvGraphicFramePr>
            <p:cNvPr id="3137" name="Object 65">
              <a:extLst>
                <a:ext uri="{FF2B5EF4-FFF2-40B4-BE49-F238E27FC236}">
                  <a16:creationId xmlns:a16="http://schemas.microsoft.com/office/drawing/2014/main" id="{27AAE7AC-DF2D-4ADF-9FD4-0575D2BEE2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2659"/>
            <a:ext cx="25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14" name="Equation" r:id="rId9" imgW="406080" imgH="482400" progId="Equation.DSMT4">
                    <p:embed/>
                  </p:oleObj>
                </mc:Choice>
                <mc:Fallback>
                  <p:oleObj name="Equation" r:id="rId9" imgW="406080" imgH="482400" progId="Equation.DSMT4">
                    <p:embed/>
                    <p:pic>
                      <p:nvPicPr>
                        <p:cNvPr id="3137" name="Object 65">
                          <a:extLst>
                            <a:ext uri="{FF2B5EF4-FFF2-40B4-BE49-F238E27FC236}">
                              <a16:creationId xmlns:a16="http://schemas.microsoft.com/office/drawing/2014/main" id="{27AAE7AC-DF2D-4ADF-9FD4-0575D2BEE28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659"/>
                          <a:ext cx="256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8" name="Object 66">
              <a:extLst>
                <a:ext uri="{FF2B5EF4-FFF2-40B4-BE49-F238E27FC236}">
                  <a16:creationId xmlns:a16="http://schemas.microsoft.com/office/drawing/2014/main" id="{7796C5DB-B078-4439-B099-7CCBC83A3C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4" y="2659"/>
            <a:ext cx="25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15" name="Equation" r:id="rId11" imgW="406080" imgH="482400" progId="Equation.DSMT4">
                    <p:embed/>
                  </p:oleObj>
                </mc:Choice>
                <mc:Fallback>
                  <p:oleObj name="Equation" r:id="rId11" imgW="406080" imgH="482400" progId="Equation.DSMT4">
                    <p:embed/>
                    <p:pic>
                      <p:nvPicPr>
                        <p:cNvPr id="3138" name="Object 66">
                          <a:extLst>
                            <a:ext uri="{FF2B5EF4-FFF2-40B4-BE49-F238E27FC236}">
                              <a16:creationId xmlns:a16="http://schemas.microsoft.com/office/drawing/2014/main" id="{7796C5DB-B078-4439-B099-7CCBC83A3C2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659"/>
                          <a:ext cx="256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107" grpId="0" autoUpdateAnimBg="0"/>
      <p:bldP spid="3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5328BA18-BF56-4D8D-A18E-EEFA2CEFE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66700"/>
            <a:ext cx="4392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、数量乘法</a:t>
            </a:r>
            <a:endParaRPr kumimoji="1" lang="zh-CN" altLang="en-US" sz="32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6630" name="Object 6">
            <a:extLst>
              <a:ext uri="{FF2B5EF4-FFF2-40B4-BE49-F238E27FC236}">
                <a16:creationId xmlns:a16="http://schemas.microsoft.com/office/drawing/2014/main" id="{6509234B-BE75-4E46-9A60-1DA246592C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900975"/>
              </p:ext>
            </p:extLst>
          </p:nvPr>
        </p:nvGraphicFramePr>
        <p:xfrm>
          <a:off x="1619250" y="3948013"/>
          <a:ext cx="3886200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2" name="Equation" r:id="rId3" imgW="3720960" imgH="2070000" progId="Equation.3">
                  <p:embed/>
                </p:oleObj>
              </mc:Choice>
              <mc:Fallback>
                <p:oleObj name="Equation" r:id="rId3" imgW="3720960" imgH="2070000" progId="Equation.3">
                  <p:embed/>
                  <p:pic>
                    <p:nvPicPr>
                      <p:cNvPr id="26630" name="Object 6">
                        <a:extLst>
                          <a:ext uri="{FF2B5EF4-FFF2-40B4-BE49-F238E27FC236}">
                            <a16:creationId xmlns:a16="http://schemas.microsoft.com/office/drawing/2014/main" id="{6509234B-BE75-4E46-9A60-1DA246592C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948013"/>
                        <a:ext cx="3886200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36" name="Group 12">
            <a:extLst>
              <a:ext uri="{FF2B5EF4-FFF2-40B4-BE49-F238E27FC236}">
                <a16:creationId xmlns:a16="http://schemas.microsoft.com/office/drawing/2014/main" id="{ACF3BDFA-0064-4852-9B47-E18BE8E90222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2147788"/>
            <a:ext cx="9144000" cy="1562100"/>
            <a:chOff x="612" y="845"/>
            <a:chExt cx="5760" cy="984"/>
          </a:xfrm>
        </p:grpSpPr>
        <p:sp>
          <p:nvSpPr>
            <p:cNvPr id="26632" name="Text Box 8">
              <a:extLst>
                <a:ext uri="{FF2B5EF4-FFF2-40B4-BE49-F238E27FC236}">
                  <a16:creationId xmlns:a16="http://schemas.microsoft.com/office/drawing/2014/main" id="{A11E2FE7-1486-4CDF-98EC-6D60B0874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162"/>
              <a:ext cx="32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设分块矩阵</a:t>
              </a:r>
              <a:r>
                <a:rPr kumimoji="1" lang="zh-CN" altLang="en-US" sz="2400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6633" name="Object 9">
              <a:extLst>
                <a:ext uri="{FF2B5EF4-FFF2-40B4-BE49-F238E27FC236}">
                  <a16:creationId xmlns:a16="http://schemas.microsoft.com/office/drawing/2014/main" id="{FC151C2B-A30E-48BE-B0B1-6FA1DD3CDD2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2" y="845"/>
            <a:ext cx="2720" cy="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133" name="Equation" r:id="rId5" imgW="4317840" imgH="1562040" progId="Equation.DSMT4">
                    <p:embed/>
                  </p:oleObj>
                </mc:Choice>
                <mc:Fallback>
                  <p:oleObj name="Equation" r:id="rId5" imgW="4317840" imgH="1562040" progId="Equation.DSMT4">
                    <p:embed/>
                    <p:pic>
                      <p:nvPicPr>
                        <p:cNvPr id="26633" name="Object 9">
                          <a:extLst>
                            <a:ext uri="{FF2B5EF4-FFF2-40B4-BE49-F238E27FC236}">
                              <a16:creationId xmlns:a16="http://schemas.microsoft.com/office/drawing/2014/main" id="{FC151C2B-A30E-48BE-B0B1-6FA1DD3CDD2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845"/>
                          <a:ext cx="2720" cy="9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5" name="Rectangle 11">
              <a:extLst>
                <a:ext uri="{FF2B5EF4-FFF2-40B4-BE49-F238E27FC236}">
                  <a16:creationId xmlns:a16="http://schemas.microsoft.com/office/drawing/2014/main" id="{76C9B271-9970-4CE2-8103-E705D1522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" y="1162"/>
              <a:ext cx="16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则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3" name="Object 5">
            <a:extLst>
              <a:ext uri="{FF2B5EF4-FFF2-40B4-BE49-F238E27FC236}">
                <a16:creationId xmlns:a16="http://schemas.microsoft.com/office/drawing/2014/main" id="{49C7EAE0-964E-4B03-8C91-47AC088767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888700"/>
              </p:ext>
            </p:extLst>
          </p:nvPr>
        </p:nvGraphicFramePr>
        <p:xfrm>
          <a:off x="971550" y="1645940"/>
          <a:ext cx="732948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9" name="Equation" r:id="rId3" imgW="6337080" imgH="1536480" progId="Equation.3">
                  <p:embed/>
                </p:oleObj>
              </mc:Choice>
              <mc:Fallback>
                <p:oleObj name="Equation" r:id="rId3" imgW="6337080" imgH="1536480" progId="Equation.3">
                  <p:embed/>
                  <p:pic>
                    <p:nvPicPr>
                      <p:cNvPr id="27653" name="Object 5">
                        <a:extLst>
                          <a:ext uri="{FF2B5EF4-FFF2-40B4-BE49-F238E27FC236}">
                            <a16:creationId xmlns:a16="http://schemas.microsoft.com/office/drawing/2014/main" id="{49C7EAE0-964E-4B03-8C91-47AC088767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45940"/>
                        <a:ext cx="7329488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id="{BEAFBBCD-E0A7-4D27-AC8A-5E6075B120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247411"/>
              </p:ext>
            </p:extLst>
          </p:nvPr>
        </p:nvGraphicFramePr>
        <p:xfrm>
          <a:off x="935038" y="3360738"/>
          <a:ext cx="722153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0" name="Equation" r:id="rId5" imgW="3047760" imgH="482400" progId="Equation.DSMT4">
                  <p:embed/>
                </p:oleObj>
              </mc:Choice>
              <mc:Fallback>
                <p:oleObj name="Equation" r:id="rId5" imgW="3047760" imgH="482400" progId="Equation.DSMT4">
                  <p:embed/>
                  <p:pic>
                    <p:nvPicPr>
                      <p:cNvPr id="27654" name="Object 6">
                        <a:extLst>
                          <a:ext uri="{FF2B5EF4-FFF2-40B4-BE49-F238E27FC236}">
                            <a16:creationId xmlns:a16="http://schemas.microsoft.com/office/drawing/2014/main" id="{BEAFBBCD-E0A7-4D27-AC8A-5E6075B120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3360738"/>
                        <a:ext cx="7221537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id="{4C2F0AAD-DF2C-461B-AEC5-CA7A52B8C9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20427"/>
              </p:ext>
            </p:extLst>
          </p:nvPr>
        </p:nvGraphicFramePr>
        <p:xfrm>
          <a:off x="2771775" y="4166890"/>
          <a:ext cx="3529013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1" name="Equation" r:id="rId7" imgW="3200400" imgH="1536480" progId="Equation.3">
                  <p:embed/>
                </p:oleObj>
              </mc:Choice>
              <mc:Fallback>
                <p:oleObj name="Equation" r:id="rId7" imgW="3200400" imgH="1536480" progId="Equation.3">
                  <p:embed/>
                  <p:pic>
                    <p:nvPicPr>
                      <p:cNvPr id="27655" name="Object 7">
                        <a:extLst>
                          <a:ext uri="{FF2B5EF4-FFF2-40B4-BE49-F238E27FC236}">
                            <a16:creationId xmlns:a16="http://schemas.microsoft.com/office/drawing/2014/main" id="{4C2F0AAD-DF2C-461B-AEC5-CA7A52B8C9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166890"/>
                        <a:ext cx="3529013" cy="149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>
            <a:extLst>
              <a:ext uri="{FF2B5EF4-FFF2-40B4-BE49-F238E27FC236}">
                <a16:creationId xmlns:a16="http://schemas.microsoft.com/office/drawing/2014/main" id="{ACB3A45E-50CA-4470-940F-397CB84F18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187054"/>
              </p:ext>
            </p:extLst>
          </p:nvPr>
        </p:nvGraphicFramePr>
        <p:xfrm>
          <a:off x="827088" y="5606752"/>
          <a:ext cx="7543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2" name="公式" r:id="rId9" imgW="2819160" imgH="431640" progId="Equation.3">
                  <p:embed/>
                </p:oleObj>
              </mc:Choice>
              <mc:Fallback>
                <p:oleObj name="公式" r:id="rId9" imgW="2819160" imgH="431640" progId="Equation.3">
                  <p:embed/>
                  <p:pic>
                    <p:nvPicPr>
                      <p:cNvPr id="27656" name="Object 8">
                        <a:extLst>
                          <a:ext uri="{FF2B5EF4-FFF2-40B4-BE49-F238E27FC236}">
                            <a16:creationId xmlns:a16="http://schemas.microsoft.com/office/drawing/2014/main" id="{ACB3A45E-50CA-4470-940F-397CB84F18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606752"/>
                        <a:ext cx="7543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Text Box 9">
            <a:extLst>
              <a:ext uri="{FF2B5EF4-FFF2-40B4-BE49-F238E27FC236}">
                <a16:creationId xmlns:a16="http://schemas.microsoft.com/office/drawing/2014/main" id="{A3BDD538-104D-45C4-9AC5-4C675E3FF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26802"/>
            <a:ext cx="5616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、乘法</a:t>
            </a:r>
            <a:endParaRPr kumimoji="1" lang="zh-CN" altLang="en-US" sz="32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7669" name="Group 21">
            <a:extLst>
              <a:ext uri="{FF2B5EF4-FFF2-40B4-BE49-F238E27FC236}">
                <a16:creationId xmlns:a16="http://schemas.microsoft.com/office/drawing/2014/main" id="{49EADF02-8577-4594-BE54-0E9E447DB1BC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926802"/>
            <a:ext cx="8031162" cy="554038"/>
            <a:chOff x="1519" y="346"/>
            <a:chExt cx="5059" cy="349"/>
          </a:xfrm>
        </p:grpSpPr>
        <p:sp>
          <p:nvSpPr>
            <p:cNvPr id="27662" name="Rectangle 14">
              <a:extLst>
                <a:ext uri="{FF2B5EF4-FFF2-40B4-BE49-F238E27FC236}">
                  <a16:creationId xmlns:a16="http://schemas.microsoft.com/office/drawing/2014/main" id="{FF5CA666-ADEA-4CC7-A214-5E3197613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346"/>
              <a:ext cx="22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把矩阵</a:t>
              </a:r>
              <a:endParaRPr kumimoji="1" lang="zh-CN" altLang="en-US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7663" name="Object 15">
              <a:extLst>
                <a:ext uri="{FF2B5EF4-FFF2-40B4-BE49-F238E27FC236}">
                  <a16:creationId xmlns:a16="http://schemas.microsoft.com/office/drawing/2014/main" id="{AE914ADA-BA81-454D-8D28-3FCF4CA507B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90" y="391"/>
            <a:ext cx="219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163" name="Equation" r:id="rId11" imgW="3479760" imgH="482400" progId="Equation.DSMT4">
                    <p:embed/>
                  </p:oleObj>
                </mc:Choice>
                <mc:Fallback>
                  <p:oleObj name="Equation" r:id="rId11" imgW="3479760" imgH="482400" progId="Equation.DSMT4">
                    <p:embed/>
                    <p:pic>
                      <p:nvPicPr>
                        <p:cNvPr id="27663" name="Object 15">
                          <a:extLst>
                            <a:ext uri="{FF2B5EF4-FFF2-40B4-BE49-F238E27FC236}">
                              <a16:creationId xmlns:a16="http://schemas.microsoft.com/office/drawing/2014/main" id="{AE914ADA-BA81-454D-8D28-3FCF4CA507B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391"/>
                          <a:ext cx="219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8" name="Text Box 20">
              <a:extLst>
                <a:ext uri="{FF2B5EF4-FFF2-40B4-BE49-F238E27FC236}">
                  <a16:creationId xmlns:a16="http://schemas.microsoft.com/office/drawing/2014/main" id="{2F8EE121-0AEB-4130-9655-38EC803D19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8" y="346"/>
              <a:ext cx="21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分块成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7" name="Object 13">
            <a:extLst>
              <a:ext uri="{FF2B5EF4-FFF2-40B4-BE49-F238E27FC236}">
                <a16:creationId xmlns:a16="http://schemas.microsoft.com/office/drawing/2014/main" id="{3BF1B9E2-D4C8-4E6A-A8EF-11BF5A39E9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80974"/>
              </p:ext>
            </p:extLst>
          </p:nvPr>
        </p:nvGraphicFramePr>
        <p:xfrm>
          <a:off x="2124075" y="4081041"/>
          <a:ext cx="4273550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0" name="Equation" r:id="rId3" imgW="3987720" imgH="2145960" progId="Equation.DSMT4">
                  <p:embed/>
                </p:oleObj>
              </mc:Choice>
              <mc:Fallback>
                <p:oleObj name="Equation" r:id="rId3" imgW="3987720" imgH="2145960" progId="Equation.DSMT4">
                  <p:embed/>
                  <p:pic>
                    <p:nvPicPr>
                      <p:cNvPr id="6157" name="Object 13">
                        <a:extLst>
                          <a:ext uri="{FF2B5EF4-FFF2-40B4-BE49-F238E27FC236}">
                            <a16:creationId xmlns:a16="http://schemas.microsoft.com/office/drawing/2014/main" id="{3BF1B9E2-D4C8-4E6A-A8EF-11BF5A39E9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081041"/>
                        <a:ext cx="4273550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9" name="Group 25">
            <a:extLst>
              <a:ext uri="{FF2B5EF4-FFF2-40B4-BE49-F238E27FC236}">
                <a16:creationId xmlns:a16="http://schemas.microsoft.com/office/drawing/2014/main" id="{06A3F87E-F26E-4FCE-94FE-4E8B241FD51B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415628"/>
            <a:ext cx="8496300" cy="2120900"/>
            <a:chOff x="567" y="572"/>
            <a:chExt cx="5352" cy="1336"/>
          </a:xfrm>
        </p:grpSpPr>
        <p:sp>
          <p:nvSpPr>
            <p:cNvPr id="6154" name="Text Box 10">
              <a:extLst>
                <a:ext uri="{FF2B5EF4-FFF2-40B4-BE49-F238E27FC236}">
                  <a16:creationId xmlns:a16="http://schemas.microsoft.com/office/drawing/2014/main" id="{7378EB61-154B-480E-88E4-97A62299BB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1071"/>
              <a:ext cx="24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设分块矩阵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6156" name="Object 12">
              <a:extLst>
                <a:ext uri="{FF2B5EF4-FFF2-40B4-BE49-F238E27FC236}">
                  <a16:creationId xmlns:a16="http://schemas.microsoft.com/office/drawing/2014/main" id="{95D046ED-5867-40E8-8E9A-E70CBDE48A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37" y="572"/>
            <a:ext cx="2440" cy="1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181" name="Equation" r:id="rId5" imgW="3873240" imgH="2120760" progId="Equation.DSMT4">
                    <p:embed/>
                  </p:oleObj>
                </mc:Choice>
                <mc:Fallback>
                  <p:oleObj name="Equation" r:id="rId5" imgW="3873240" imgH="2120760" progId="Equation.DSMT4">
                    <p:embed/>
                    <p:pic>
                      <p:nvPicPr>
                        <p:cNvPr id="6156" name="Object 12">
                          <a:extLst>
                            <a:ext uri="{FF2B5EF4-FFF2-40B4-BE49-F238E27FC236}">
                              <a16:creationId xmlns:a16="http://schemas.microsoft.com/office/drawing/2014/main" id="{95D046ED-5867-40E8-8E9A-E70CBDE48AA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572"/>
                          <a:ext cx="2440" cy="1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9" name="Text Box 15">
              <a:extLst>
                <a:ext uri="{FF2B5EF4-FFF2-40B4-BE49-F238E27FC236}">
                  <a16:creationId xmlns:a16="http://schemas.microsoft.com/office/drawing/2014/main" id="{D2788C63-67CF-4FA9-A608-E43C95C1DF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7" y="1071"/>
              <a:ext cx="15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则</a:t>
              </a:r>
            </a:p>
          </p:txBody>
        </p:sp>
      </p:grpSp>
      <p:sp>
        <p:nvSpPr>
          <p:cNvPr id="6168" name="Text Box 24">
            <a:extLst>
              <a:ext uri="{FF2B5EF4-FFF2-40B4-BE49-F238E27FC236}">
                <a16:creationId xmlns:a16="http://schemas.microsoft.com/office/drawing/2014/main" id="{89C16334-751F-4396-B064-ED8F09267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056853"/>
            <a:ext cx="5616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>
                <a:solidFill>
                  <a:srgbClr val="3333FF"/>
                </a:solidFill>
                <a:latin typeface="Times New Roman" panose="02020603050405020304" pitchFamily="18" charset="0"/>
              </a:rPr>
              <a:t>、转置</a:t>
            </a:r>
            <a:endParaRPr kumimoji="1" lang="zh-CN" altLang="en-US" sz="32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>
            <a:extLst>
              <a:ext uri="{FF2B5EF4-FFF2-40B4-BE49-F238E27FC236}">
                <a16:creationId xmlns:a16="http://schemas.microsoft.com/office/drawing/2014/main" id="{CA6FE319-B655-4BA2-B49F-7ABA30B45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980926"/>
            <a:ext cx="3441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     </a:t>
            </a:r>
            <a:r>
              <a:rPr kumimoji="1"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设</a:t>
            </a:r>
          </a:p>
        </p:txBody>
      </p:sp>
      <p:grpSp>
        <p:nvGrpSpPr>
          <p:cNvPr id="29704" name="Group 8">
            <a:extLst>
              <a:ext uri="{FF2B5EF4-FFF2-40B4-BE49-F238E27FC236}">
                <a16:creationId xmlns:a16="http://schemas.microsoft.com/office/drawing/2014/main" id="{4E339B0E-3666-43DE-B609-C1ABD17753F6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060426"/>
            <a:ext cx="6961187" cy="2116138"/>
            <a:chOff x="703" y="1026"/>
            <a:chExt cx="4385" cy="1333"/>
          </a:xfrm>
        </p:grpSpPr>
        <p:graphicFrame>
          <p:nvGraphicFramePr>
            <p:cNvPr id="29701" name="Object 5">
              <a:extLst>
                <a:ext uri="{FF2B5EF4-FFF2-40B4-BE49-F238E27FC236}">
                  <a16:creationId xmlns:a16="http://schemas.microsoft.com/office/drawing/2014/main" id="{A77865D3-664A-45AE-BA4F-C7D840C624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3" y="1026"/>
            <a:ext cx="1920" cy="1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05" name="Equation" r:id="rId3" imgW="3047760" imgH="2044440" progId="Equation.3">
                    <p:embed/>
                  </p:oleObj>
                </mc:Choice>
                <mc:Fallback>
                  <p:oleObj name="Equation" r:id="rId3" imgW="3047760" imgH="2044440" progId="Equation.3">
                    <p:embed/>
                    <p:pic>
                      <p:nvPicPr>
                        <p:cNvPr id="29701" name="Object 5">
                          <a:extLst>
                            <a:ext uri="{FF2B5EF4-FFF2-40B4-BE49-F238E27FC236}">
                              <a16:creationId xmlns:a16="http://schemas.microsoft.com/office/drawing/2014/main" id="{A77865D3-664A-45AE-BA4F-C7D840C624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1026"/>
                          <a:ext cx="1920" cy="1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2" name="Object 6">
              <a:extLst>
                <a:ext uri="{FF2B5EF4-FFF2-40B4-BE49-F238E27FC236}">
                  <a16:creationId xmlns:a16="http://schemas.microsoft.com/office/drawing/2014/main" id="{7B03C8B1-A31B-4016-9F01-518DB8E61F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6" y="1071"/>
            <a:ext cx="2072" cy="1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06" name="Equation" r:id="rId5" imgW="3288960" imgH="2044440" progId="Equation.3">
                    <p:embed/>
                  </p:oleObj>
                </mc:Choice>
                <mc:Fallback>
                  <p:oleObj name="Equation" r:id="rId5" imgW="3288960" imgH="2044440" progId="Equation.3">
                    <p:embed/>
                    <p:pic>
                      <p:nvPicPr>
                        <p:cNvPr id="29702" name="Object 6">
                          <a:extLst>
                            <a:ext uri="{FF2B5EF4-FFF2-40B4-BE49-F238E27FC236}">
                              <a16:creationId xmlns:a16="http://schemas.microsoft.com/office/drawing/2014/main" id="{7B03C8B1-A31B-4016-9F01-518DB8E61F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1071"/>
                          <a:ext cx="2072" cy="1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03" name="Object 7">
            <a:extLst>
              <a:ext uri="{FF2B5EF4-FFF2-40B4-BE49-F238E27FC236}">
                <a16:creationId xmlns:a16="http://schemas.microsoft.com/office/drawing/2014/main" id="{EAFE7724-FE34-4FBB-B9CA-37BB8C6728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713502"/>
              </p:ext>
            </p:extLst>
          </p:nvPr>
        </p:nvGraphicFramePr>
        <p:xfrm>
          <a:off x="1258888" y="4581376"/>
          <a:ext cx="1054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7" name="Equation" r:id="rId7" imgW="1054080" imgH="431640" progId="Equation.3">
                  <p:embed/>
                </p:oleObj>
              </mc:Choice>
              <mc:Fallback>
                <p:oleObj name="Equation" r:id="rId7" imgW="1054080" imgH="431640" progId="Equation.3">
                  <p:embed/>
                  <p:pic>
                    <p:nvPicPr>
                      <p:cNvPr id="29703" name="Object 7">
                        <a:extLst>
                          <a:ext uri="{FF2B5EF4-FFF2-40B4-BE49-F238E27FC236}">
                            <a16:creationId xmlns:a16="http://schemas.microsoft.com/office/drawing/2014/main" id="{EAFE7724-FE34-4FBB-B9CA-37BB8C6728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581376"/>
                        <a:ext cx="1054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3" name="Text Box 31">
            <a:extLst>
              <a:ext uri="{FF2B5EF4-FFF2-40B4-BE49-F238E27FC236}">
                <a16:creationId xmlns:a16="http://schemas.microsoft.com/office/drawing/2014/main" id="{AE74A347-E880-4F5A-A422-DD5A06E4C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908198"/>
            <a:ext cx="4103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</a:p>
        </p:txBody>
      </p:sp>
      <p:graphicFrame>
        <p:nvGraphicFramePr>
          <p:cNvPr id="28704" name="Object 32">
            <a:extLst>
              <a:ext uri="{FF2B5EF4-FFF2-40B4-BE49-F238E27FC236}">
                <a16:creationId xmlns:a16="http://schemas.microsoft.com/office/drawing/2014/main" id="{556E73BF-8337-463D-8A89-B2932D8E00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342137"/>
              </p:ext>
            </p:extLst>
          </p:nvPr>
        </p:nvGraphicFramePr>
        <p:xfrm>
          <a:off x="1547813" y="981223"/>
          <a:ext cx="2070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1" name="Equation" r:id="rId3" imgW="2070000" imgH="406080" progId="Equation.3">
                  <p:embed/>
                </p:oleObj>
              </mc:Choice>
              <mc:Fallback>
                <p:oleObj name="Equation" r:id="rId3" imgW="2070000" imgH="406080" progId="Equation.3">
                  <p:embed/>
                  <p:pic>
                    <p:nvPicPr>
                      <p:cNvPr id="28704" name="Object 32">
                        <a:extLst>
                          <a:ext uri="{FF2B5EF4-FFF2-40B4-BE49-F238E27FC236}">
                            <a16:creationId xmlns:a16="http://schemas.microsoft.com/office/drawing/2014/main" id="{556E73BF-8337-463D-8A89-B2932D8E00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981223"/>
                        <a:ext cx="20701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709" name="Group 37">
            <a:extLst>
              <a:ext uri="{FF2B5EF4-FFF2-40B4-BE49-F238E27FC236}">
                <a16:creationId xmlns:a16="http://schemas.microsoft.com/office/drawing/2014/main" id="{9E817640-CA0E-4D4F-BC9D-5D2D9CCD007A}"/>
              </a:ext>
            </a:extLst>
          </p:cNvPr>
          <p:cNvGrpSpPr>
            <a:grpSpLocks/>
          </p:cNvGrpSpPr>
          <p:nvPr/>
        </p:nvGrpSpPr>
        <p:grpSpPr bwMode="auto">
          <a:xfrm>
            <a:off x="2339975" y="1714648"/>
            <a:ext cx="3581400" cy="2362200"/>
            <a:chOff x="3312" y="768"/>
            <a:chExt cx="2256" cy="1488"/>
          </a:xfrm>
        </p:grpSpPr>
        <p:graphicFrame>
          <p:nvGraphicFramePr>
            <p:cNvPr id="28710" name="Object 38">
              <a:extLst>
                <a:ext uri="{FF2B5EF4-FFF2-40B4-BE49-F238E27FC236}">
                  <a16:creationId xmlns:a16="http://schemas.microsoft.com/office/drawing/2014/main" id="{E4805DBF-28BC-408A-90D9-108951EAC8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12" y="864"/>
            <a:ext cx="2112" cy="1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42" name="Equation" r:id="rId5" imgW="2705040" imgH="2044440" progId="Equation.DSMT4">
                    <p:embed/>
                  </p:oleObj>
                </mc:Choice>
                <mc:Fallback>
                  <p:oleObj name="Equation" r:id="rId5" imgW="2705040" imgH="2044440" progId="Equation.DSMT4">
                    <p:embed/>
                    <p:pic>
                      <p:nvPicPr>
                        <p:cNvPr id="28710" name="Object 38">
                          <a:extLst>
                            <a:ext uri="{FF2B5EF4-FFF2-40B4-BE49-F238E27FC236}">
                              <a16:creationId xmlns:a16="http://schemas.microsoft.com/office/drawing/2014/main" id="{E4805DBF-28BC-408A-90D9-108951EAC87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864"/>
                          <a:ext cx="2112" cy="1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711" name="Line 39">
              <a:extLst>
                <a:ext uri="{FF2B5EF4-FFF2-40B4-BE49-F238E27FC236}">
                  <a16:creationId xmlns:a16="http://schemas.microsoft.com/office/drawing/2014/main" id="{3BC8D496-2879-4BD5-B8FD-CDA6EE0BA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536"/>
              <a:ext cx="177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712" name="Line 40">
              <a:extLst>
                <a:ext uri="{FF2B5EF4-FFF2-40B4-BE49-F238E27FC236}">
                  <a16:creationId xmlns:a16="http://schemas.microsoft.com/office/drawing/2014/main" id="{DF37AD2D-B62F-4701-8B87-045D7374A3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768"/>
              <a:ext cx="0" cy="1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28713" name="Object 41">
              <a:extLst>
                <a:ext uri="{FF2B5EF4-FFF2-40B4-BE49-F238E27FC236}">
                  <a16:creationId xmlns:a16="http://schemas.microsoft.com/office/drawing/2014/main" id="{8C8A6A45-09E1-4770-911A-3D19055404F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00" y="864"/>
            <a:ext cx="448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43" name="Equation" r:id="rId7" imgW="711000" imgH="952200" progId="Equation.3">
                    <p:embed/>
                  </p:oleObj>
                </mc:Choice>
                <mc:Fallback>
                  <p:oleObj name="Equation" r:id="rId7" imgW="711000" imgH="952200" progId="Equation.3">
                    <p:embed/>
                    <p:pic>
                      <p:nvPicPr>
                        <p:cNvPr id="28713" name="Object 41">
                          <a:extLst>
                            <a:ext uri="{FF2B5EF4-FFF2-40B4-BE49-F238E27FC236}">
                              <a16:creationId xmlns:a16="http://schemas.microsoft.com/office/drawing/2014/main" id="{8C8A6A45-09E1-4770-911A-3D19055404F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864"/>
                          <a:ext cx="448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14" name="Object 42">
              <a:extLst>
                <a:ext uri="{FF2B5EF4-FFF2-40B4-BE49-F238E27FC236}">
                  <a16:creationId xmlns:a16="http://schemas.microsoft.com/office/drawing/2014/main" id="{AA0D4739-B1CD-4452-89CA-2FC631089D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6" y="1560"/>
            <a:ext cx="608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44" name="Equation" r:id="rId9" imgW="965160" imgH="952200" progId="Equation.3">
                    <p:embed/>
                  </p:oleObj>
                </mc:Choice>
                <mc:Fallback>
                  <p:oleObj name="Equation" r:id="rId9" imgW="965160" imgH="952200" progId="Equation.3">
                    <p:embed/>
                    <p:pic>
                      <p:nvPicPr>
                        <p:cNvPr id="28714" name="Object 42">
                          <a:extLst>
                            <a:ext uri="{FF2B5EF4-FFF2-40B4-BE49-F238E27FC236}">
                              <a16:creationId xmlns:a16="http://schemas.microsoft.com/office/drawing/2014/main" id="{AA0D4739-B1CD-4452-89CA-2FC631089D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1560"/>
                          <a:ext cx="608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715" name="Group 43">
            <a:extLst>
              <a:ext uri="{FF2B5EF4-FFF2-40B4-BE49-F238E27FC236}">
                <a16:creationId xmlns:a16="http://schemas.microsoft.com/office/drawing/2014/main" id="{0F1E7DFC-75BB-4A60-898C-54DEE1425903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2421086"/>
            <a:ext cx="1600200" cy="977900"/>
            <a:chOff x="3504" y="1344"/>
            <a:chExt cx="1008" cy="616"/>
          </a:xfrm>
        </p:grpSpPr>
        <p:graphicFrame>
          <p:nvGraphicFramePr>
            <p:cNvPr id="28716" name="Object 44">
              <a:extLst>
                <a:ext uri="{FF2B5EF4-FFF2-40B4-BE49-F238E27FC236}">
                  <a16:creationId xmlns:a16="http://schemas.microsoft.com/office/drawing/2014/main" id="{1EC4B0BF-708C-43BD-8F58-BA6FE7B1A5D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4" y="1344"/>
            <a:ext cx="1008" cy="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45" name="Equation" r:id="rId11" imgW="1422360" imgH="977760" progId="Equation.3">
                    <p:embed/>
                  </p:oleObj>
                </mc:Choice>
                <mc:Fallback>
                  <p:oleObj name="Equation" r:id="rId11" imgW="1422360" imgH="977760" progId="Equation.3">
                    <p:embed/>
                    <p:pic>
                      <p:nvPicPr>
                        <p:cNvPr id="28716" name="Object 44">
                          <a:extLst>
                            <a:ext uri="{FF2B5EF4-FFF2-40B4-BE49-F238E27FC236}">
                              <a16:creationId xmlns:a16="http://schemas.microsoft.com/office/drawing/2014/main" id="{1EC4B0BF-708C-43BD-8F58-BA6FE7B1A5D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1344"/>
                          <a:ext cx="1008" cy="6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17" name="Object 45">
              <a:extLst>
                <a:ext uri="{FF2B5EF4-FFF2-40B4-BE49-F238E27FC236}">
                  <a16:creationId xmlns:a16="http://schemas.microsoft.com/office/drawing/2014/main" id="{440DD9D9-F6E2-4F6F-A657-9FB58BF86E0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92" y="1440"/>
            <a:ext cx="20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46" name="Equation" r:id="rId13" imgW="317160" imgH="291960" progId="Equation.3">
                    <p:embed/>
                  </p:oleObj>
                </mc:Choice>
                <mc:Fallback>
                  <p:oleObj name="Equation" r:id="rId13" imgW="317160" imgH="291960" progId="Equation.3">
                    <p:embed/>
                    <p:pic>
                      <p:nvPicPr>
                        <p:cNvPr id="28717" name="Object 45">
                          <a:extLst>
                            <a:ext uri="{FF2B5EF4-FFF2-40B4-BE49-F238E27FC236}">
                              <a16:creationId xmlns:a16="http://schemas.microsoft.com/office/drawing/2014/main" id="{440DD9D9-F6E2-4F6F-A657-9FB58BF86E0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1440"/>
                          <a:ext cx="200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18" name="Object 46">
              <a:extLst>
                <a:ext uri="{FF2B5EF4-FFF2-40B4-BE49-F238E27FC236}">
                  <a16:creationId xmlns:a16="http://schemas.microsoft.com/office/drawing/2014/main" id="{65F4E078-D4E4-4323-8653-62C6EB5B95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28" y="1680"/>
            <a:ext cx="20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47" name="Equation" r:id="rId15" imgW="317160" imgH="291960" progId="Equation.3">
                    <p:embed/>
                  </p:oleObj>
                </mc:Choice>
                <mc:Fallback>
                  <p:oleObj name="Equation" r:id="rId15" imgW="317160" imgH="291960" progId="Equation.3">
                    <p:embed/>
                    <p:pic>
                      <p:nvPicPr>
                        <p:cNvPr id="28718" name="Object 46">
                          <a:extLst>
                            <a:ext uri="{FF2B5EF4-FFF2-40B4-BE49-F238E27FC236}">
                              <a16:creationId xmlns:a16="http://schemas.microsoft.com/office/drawing/2014/main" id="{65F4E078-D4E4-4323-8653-62C6EB5B95A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1680"/>
                          <a:ext cx="200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19" name="Object 47">
              <a:extLst>
                <a:ext uri="{FF2B5EF4-FFF2-40B4-BE49-F238E27FC236}">
                  <a16:creationId xmlns:a16="http://schemas.microsoft.com/office/drawing/2014/main" id="{24050F7E-7C0C-455C-8A56-77BB61C937E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28" y="1440"/>
            <a:ext cx="1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48" name="Equation" r:id="rId17" imgW="291960" imgH="317160" progId="Equation.3">
                    <p:embed/>
                  </p:oleObj>
                </mc:Choice>
                <mc:Fallback>
                  <p:oleObj name="Equation" r:id="rId17" imgW="291960" imgH="317160" progId="Equation.3">
                    <p:embed/>
                    <p:pic>
                      <p:nvPicPr>
                        <p:cNvPr id="28719" name="Object 47">
                          <a:extLst>
                            <a:ext uri="{FF2B5EF4-FFF2-40B4-BE49-F238E27FC236}">
                              <a16:creationId xmlns:a16="http://schemas.microsoft.com/office/drawing/2014/main" id="{24050F7E-7C0C-455C-8A56-77BB61C937E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1440"/>
                          <a:ext cx="1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720" name="Object 48">
              <a:extLst>
                <a:ext uri="{FF2B5EF4-FFF2-40B4-BE49-F238E27FC236}">
                  <a16:creationId xmlns:a16="http://schemas.microsoft.com/office/drawing/2014/main" id="{227C8E7A-FB2A-4286-B8CC-6C66B582305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92" y="1632"/>
            <a:ext cx="23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49" name="Equation" r:id="rId19" imgW="368280" imgH="419040" progId="Equation.3">
                    <p:embed/>
                  </p:oleObj>
                </mc:Choice>
                <mc:Fallback>
                  <p:oleObj name="Equation" r:id="rId19" imgW="368280" imgH="419040" progId="Equation.3">
                    <p:embed/>
                    <p:pic>
                      <p:nvPicPr>
                        <p:cNvPr id="28720" name="Object 48">
                          <a:extLst>
                            <a:ext uri="{FF2B5EF4-FFF2-40B4-BE49-F238E27FC236}">
                              <a16:creationId xmlns:a16="http://schemas.microsoft.com/office/drawing/2014/main" id="{227C8E7A-FB2A-4286-B8CC-6C66B582305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1632"/>
                          <a:ext cx="23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721" name="Object 49">
            <a:extLst>
              <a:ext uri="{FF2B5EF4-FFF2-40B4-BE49-F238E27FC236}">
                <a16:creationId xmlns:a16="http://schemas.microsoft.com/office/drawing/2014/main" id="{46426E22-75A0-4B74-9687-E613858FE1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549943"/>
              </p:ext>
            </p:extLst>
          </p:nvPr>
        </p:nvGraphicFramePr>
        <p:xfrm>
          <a:off x="2281238" y="4299098"/>
          <a:ext cx="3200400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0" name="Equation" r:id="rId21" imgW="3200400" imgH="2044440" progId="Equation.3">
                  <p:embed/>
                </p:oleObj>
              </mc:Choice>
              <mc:Fallback>
                <p:oleObj name="Equation" r:id="rId21" imgW="3200400" imgH="2044440" progId="Equation.3">
                  <p:embed/>
                  <p:pic>
                    <p:nvPicPr>
                      <p:cNvPr id="28721" name="Object 49">
                        <a:extLst>
                          <a:ext uri="{FF2B5EF4-FFF2-40B4-BE49-F238E27FC236}">
                            <a16:creationId xmlns:a16="http://schemas.microsoft.com/office/drawing/2014/main" id="{46426E22-75A0-4B74-9687-E613858FE1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238" y="4299098"/>
                        <a:ext cx="3200400" cy="204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2" name="Line 50">
            <a:extLst>
              <a:ext uri="{FF2B5EF4-FFF2-40B4-BE49-F238E27FC236}">
                <a16:creationId xmlns:a16="http://schemas.microsoft.com/office/drawing/2014/main" id="{1A101071-BABD-4FBD-A59F-780061C7C0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213" y="5365898"/>
            <a:ext cx="2714625" cy="7938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723" name="Line 51">
            <a:extLst>
              <a:ext uri="{FF2B5EF4-FFF2-40B4-BE49-F238E27FC236}">
                <a16:creationId xmlns:a16="http://schemas.microsoft.com/office/drawing/2014/main" id="{C5F548DB-4DD8-4189-A815-D3FF986333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4221311"/>
            <a:ext cx="0" cy="223202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28724" name="Object 52">
            <a:extLst>
              <a:ext uri="{FF2B5EF4-FFF2-40B4-BE49-F238E27FC236}">
                <a16:creationId xmlns:a16="http://schemas.microsoft.com/office/drawing/2014/main" id="{591B6AF9-5FEA-401F-9C80-787A2C050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059760"/>
              </p:ext>
            </p:extLst>
          </p:nvPr>
        </p:nvGraphicFramePr>
        <p:xfrm>
          <a:off x="5580063" y="4940448"/>
          <a:ext cx="211931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1" name="Equation" r:id="rId23" imgW="1854000" imgH="825480" progId="Equation.DSMT4">
                  <p:embed/>
                </p:oleObj>
              </mc:Choice>
              <mc:Fallback>
                <p:oleObj name="Equation" r:id="rId23" imgW="1854000" imgH="825480" progId="Equation.DSMT4">
                  <p:embed/>
                  <p:pic>
                    <p:nvPicPr>
                      <p:cNvPr id="28724" name="Object 52">
                        <a:extLst>
                          <a:ext uri="{FF2B5EF4-FFF2-40B4-BE49-F238E27FC236}">
                            <a16:creationId xmlns:a16="http://schemas.microsoft.com/office/drawing/2014/main" id="{591B6AF9-5FEA-401F-9C80-787A2C050C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940448"/>
                        <a:ext cx="2119312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5" name="Rectangle 53">
            <a:extLst>
              <a:ext uri="{FF2B5EF4-FFF2-40B4-BE49-F238E27FC236}">
                <a16:creationId xmlns:a16="http://schemas.microsoft.com/office/drawing/2014/main" id="{2C86F691-FFD8-4499-B063-B103AE22C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4222898"/>
            <a:ext cx="1295400" cy="1143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8726" name="Object 54">
            <a:extLst>
              <a:ext uri="{FF2B5EF4-FFF2-40B4-BE49-F238E27FC236}">
                <a16:creationId xmlns:a16="http://schemas.microsoft.com/office/drawing/2014/main" id="{4A236E45-4684-487A-A7A1-5E264ADCA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88011"/>
              </p:ext>
            </p:extLst>
          </p:nvPr>
        </p:nvGraphicFramePr>
        <p:xfrm>
          <a:off x="6227763" y="4940448"/>
          <a:ext cx="482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2" name="Equation" r:id="rId25" imgW="482400" imgH="419040" progId="Equation.3">
                  <p:embed/>
                </p:oleObj>
              </mc:Choice>
              <mc:Fallback>
                <p:oleObj name="Equation" r:id="rId25" imgW="482400" imgH="419040" progId="Equation.3">
                  <p:embed/>
                  <p:pic>
                    <p:nvPicPr>
                      <p:cNvPr id="28726" name="Object 54">
                        <a:extLst>
                          <a:ext uri="{FF2B5EF4-FFF2-40B4-BE49-F238E27FC236}">
                            <a16:creationId xmlns:a16="http://schemas.microsoft.com/office/drawing/2014/main" id="{4A236E45-4684-487A-A7A1-5E264ADCA2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940448"/>
                        <a:ext cx="4826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7" name="Rectangle 55">
            <a:extLst>
              <a:ext uri="{FF2B5EF4-FFF2-40B4-BE49-F238E27FC236}">
                <a16:creationId xmlns:a16="http://schemas.microsoft.com/office/drawing/2014/main" id="{4102EE6D-A1BE-40A3-81C9-B72CD1FF6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2438" y="4222898"/>
            <a:ext cx="1143000" cy="1143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8728" name="Object 56">
            <a:extLst>
              <a:ext uri="{FF2B5EF4-FFF2-40B4-BE49-F238E27FC236}">
                <a16:creationId xmlns:a16="http://schemas.microsoft.com/office/drawing/2014/main" id="{1AB2FF45-46FB-4FAB-BE38-3E7B76D654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947290"/>
              </p:ext>
            </p:extLst>
          </p:nvPr>
        </p:nvGraphicFramePr>
        <p:xfrm>
          <a:off x="7019925" y="5013473"/>
          <a:ext cx="317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3" name="Equation" r:id="rId27" imgW="317160" imgH="291960" progId="Equation.3">
                  <p:embed/>
                </p:oleObj>
              </mc:Choice>
              <mc:Fallback>
                <p:oleObj name="Equation" r:id="rId27" imgW="317160" imgH="291960" progId="Equation.3">
                  <p:embed/>
                  <p:pic>
                    <p:nvPicPr>
                      <p:cNvPr id="28728" name="Object 56">
                        <a:extLst>
                          <a:ext uri="{FF2B5EF4-FFF2-40B4-BE49-F238E27FC236}">
                            <a16:creationId xmlns:a16="http://schemas.microsoft.com/office/drawing/2014/main" id="{1AB2FF45-46FB-4FAB-BE38-3E7B76D654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013473"/>
                        <a:ext cx="3175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9" name="Rectangle 57">
            <a:extLst>
              <a:ext uri="{FF2B5EF4-FFF2-40B4-BE49-F238E27FC236}">
                <a16:creationId xmlns:a16="http://schemas.microsoft.com/office/drawing/2014/main" id="{6CB491DA-864B-4AC8-8318-C9B2E893A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5213498"/>
            <a:ext cx="1295400" cy="1143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8730" name="Object 58">
            <a:extLst>
              <a:ext uri="{FF2B5EF4-FFF2-40B4-BE49-F238E27FC236}">
                <a16:creationId xmlns:a16="http://schemas.microsoft.com/office/drawing/2014/main" id="{234FDEB5-D542-4770-8647-1C86B8DD54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78303"/>
              </p:ext>
            </p:extLst>
          </p:nvPr>
        </p:nvGraphicFramePr>
        <p:xfrm>
          <a:off x="6227763" y="5373836"/>
          <a:ext cx="495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4" name="Equation" r:id="rId28" imgW="495000" imgH="419040" progId="Equation.3">
                  <p:embed/>
                </p:oleObj>
              </mc:Choice>
              <mc:Fallback>
                <p:oleObj name="Equation" r:id="rId28" imgW="495000" imgH="419040" progId="Equation.3">
                  <p:embed/>
                  <p:pic>
                    <p:nvPicPr>
                      <p:cNvPr id="28730" name="Object 58">
                        <a:extLst>
                          <a:ext uri="{FF2B5EF4-FFF2-40B4-BE49-F238E27FC236}">
                            <a16:creationId xmlns:a16="http://schemas.microsoft.com/office/drawing/2014/main" id="{234FDEB5-D542-4770-8647-1C86B8DD54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373836"/>
                        <a:ext cx="495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31" name="Rectangle 59">
            <a:extLst>
              <a:ext uri="{FF2B5EF4-FFF2-40B4-BE49-F238E27FC236}">
                <a16:creationId xmlns:a16="http://schemas.microsoft.com/office/drawing/2014/main" id="{0E580182-4658-4F05-9A1F-B13957460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2438" y="5213498"/>
            <a:ext cx="1295400" cy="11430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28732" name="Object 60">
            <a:extLst>
              <a:ext uri="{FF2B5EF4-FFF2-40B4-BE49-F238E27FC236}">
                <a16:creationId xmlns:a16="http://schemas.microsoft.com/office/drawing/2014/main" id="{51E38DE7-C00E-4D78-B179-F0DBECBD8D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412570"/>
              </p:ext>
            </p:extLst>
          </p:nvPr>
        </p:nvGraphicFramePr>
        <p:xfrm>
          <a:off x="6948488" y="5373836"/>
          <a:ext cx="495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5" name="Equation" r:id="rId30" imgW="495000" imgH="419040" progId="Equation.3">
                  <p:embed/>
                </p:oleObj>
              </mc:Choice>
              <mc:Fallback>
                <p:oleObj name="Equation" r:id="rId30" imgW="495000" imgH="419040" progId="Equation.3">
                  <p:embed/>
                  <p:pic>
                    <p:nvPicPr>
                      <p:cNvPr id="28732" name="Object 60">
                        <a:extLst>
                          <a:ext uri="{FF2B5EF4-FFF2-40B4-BE49-F238E27FC236}">
                            <a16:creationId xmlns:a16="http://schemas.microsoft.com/office/drawing/2014/main" id="{51E38DE7-C00E-4D78-B179-F0DBECBD8D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5373836"/>
                        <a:ext cx="495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341</Words>
  <Application>Microsoft Office PowerPoint</Application>
  <PresentationFormat>全屏显示(4:3)</PresentationFormat>
  <Paragraphs>76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等线</vt:lpstr>
      <vt:lpstr>黑体</vt:lpstr>
      <vt:lpstr>楷体_GB2312</vt:lpstr>
      <vt:lpstr>宋体</vt:lpstr>
      <vt:lpstr>Arial</vt:lpstr>
      <vt:lpstr>Times New Roman</vt:lpstr>
      <vt:lpstr>默认设计模板</vt:lpstr>
      <vt:lpstr>MathType 5.0 Equation</vt:lpstr>
      <vt:lpstr>Microsoft 公式 3.0</vt:lpstr>
      <vt:lpstr>MathType 6.0 Equation</vt:lpstr>
      <vt:lpstr>Microsoft Equation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10</cp:revision>
  <dcterms:created xsi:type="dcterms:W3CDTF">2014-03-21T03:02:44Z</dcterms:created>
  <dcterms:modified xsi:type="dcterms:W3CDTF">2022-12-13T12:34:55Z</dcterms:modified>
</cp:coreProperties>
</file>