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61" r:id="rId3"/>
    <p:sldId id="272" r:id="rId4"/>
    <p:sldId id="273" r:id="rId5"/>
    <p:sldId id="262" r:id="rId6"/>
    <p:sldId id="263" r:id="rId7"/>
    <p:sldId id="264" r:id="rId8"/>
    <p:sldId id="265" r:id="rId9"/>
    <p:sldId id="271" r:id="rId10"/>
    <p:sldId id="274" r:id="rId11"/>
    <p:sldId id="275" r:id="rId12"/>
    <p:sldId id="276" r:id="rId13"/>
    <p:sldId id="277" r:id="rId14"/>
    <p:sldId id="266" r:id="rId15"/>
    <p:sldId id="278" r:id="rId16"/>
    <p:sldId id="279" r:id="rId17"/>
    <p:sldId id="280" r:id="rId18"/>
    <p:sldId id="267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39.wmf"/><Relationship Id="rId9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92.wmf"/><Relationship Id="rId1" Type="http://schemas.openxmlformats.org/officeDocument/2006/relationships/image" Target="../media/image88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104.wmf"/><Relationship Id="rId3" Type="http://schemas.openxmlformats.org/officeDocument/2006/relationships/image" Target="../media/image97.wmf"/><Relationship Id="rId7" Type="http://schemas.openxmlformats.org/officeDocument/2006/relationships/image" Target="../media/image84.wmf"/><Relationship Id="rId12" Type="http://schemas.openxmlformats.org/officeDocument/2006/relationships/image" Target="../media/image103.wmf"/><Relationship Id="rId2" Type="http://schemas.openxmlformats.org/officeDocument/2006/relationships/image" Target="../media/image43.wmf"/><Relationship Id="rId1" Type="http://schemas.openxmlformats.org/officeDocument/2006/relationships/image" Target="../media/image96.wmf"/><Relationship Id="rId6" Type="http://schemas.openxmlformats.org/officeDocument/2006/relationships/image" Target="../media/image83.wmf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image" Target="../media/image10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2022/11/20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49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75.bin"/><Relationship Id="rId18" Type="http://schemas.openxmlformats.org/officeDocument/2006/relationships/oleObject" Target="../embeddings/oleObject78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9.wmf"/><Relationship Id="rId19" Type="http://schemas.openxmlformats.org/officeDocument/2006/relationships/image" Target="../media/image73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7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87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4.bin"/><Relationship Id="rId25" Type="http://schemas.openxmlformats.org/officeDocument/2006/relationships/slide" Target="slide20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gif"/><Relationship Id="rId20" Type="http://schemas.openxmlformats.org/officeDocument/2006/relationships/image" Target="../media/image8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90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86.wmf"/><Relationship Id="rId22" Type="http://schemas.openxmlformats.org/officeDocument/2006/relationships/image" Target="../media/image8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104.bin"/><Relationship Id="rId18" Type="http://schemas.openxmlformats.org/officeDocument/2006/relationships/oleObject" Target="../embeddings/oleObject107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3.bin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08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4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83.wmf"/><Relationship Id="rId26" Type="http://schemas.openxmlformats.org/officeDocument/2006/relationships/image" Target="../media/image101.wmf"/><Relationship Id="rId3" Type="http://schemas.openxmlformats.org/officeDocument/2006/relationships/oleObject" Target="../embeddings/oleObject109.bin"/><Relationship Id="rId21" Type="http://schemas.openxmlformats.org/officeDocument/2006/relationships/oleObject" Target="../embeddings/oleObject120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2.bin"/><Relationship Id="rId33" Type="http://schemas.openxmlformats.org/officeDocument/2006/relationships/slide" Target="slide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wmf"/><Relationship Id="rId20" Type="http://schemas.openxmlformats.org/officeDocument/2006/relationships/image" Target="../media/image84.wmf"/><Relationship Id="rId29" Type="http://schemas.openxmlformats.org/officeDocument/2006/relationships/oleObject" Target="../embeddings/oleObject124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113.bin"/><Relationship Id="rId24" Type="http://schemas.openxmlformats.org/officeDocument/2006/relationships/image" Target="../media/image100.wmf"/><Relationship Id="rId32" Type="http://schemas.openxmlformats.org/officeDocument/2006/relationships/image" Target="../media/image104.wmf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7.bin"/><Relationship Id="rId23" Type="http://schemas.openxmlformats.org/officeDocument/2006/relationships/oleObject" Target="../embeddings/oleObject121.bin"/><Relationship Id="rId28" Type="http://schemas.openxmlformats.org/officeDocument/2006/relationships/image" Target="../media/image102.wmf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119.bin"/><Relationship Id="rId31" Type="http://schemas.openxmlformats.org/officeDocument/2006/relationships/oleObject" Target="../embeddings/oleObject125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12.bin"/><Relationship Id="rId14" Type="http://schemas.openxmlformats.org/officeDocument/2006/relationships/oleObject" Target="../embeddings/oleObject116.bin"/><Relationship Id="rId22" Type="http://schemas.openxmlformats.org/officeDocument/2006/relationships/image" Target="../media/image90.wmf"/><Relationship Id="rId27" Type="http://schemas.openxmlformats.org/officeDocument/2006/relationships/oleObject" Target="../embeddings/oleObject123.bin"/><Relationship Id="rId30" Type="http://schemas.openxmlformats.org/officeDocument/2006/relationships/image" Target="../media/image103.wmf"/><Relationship Id="rId8" Type="http://schemas.openxmlformats.org/officeDocument/2006/relationships/image" Target="../media/image9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0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10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67C430E-9140-4381-BD1C-79C902DFD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32658"/>
            <a:ext cx="6626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一、矩阵的行秩、列秩、秩 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6495BB0-5190-4490-9D8F-9AB62158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796258"/>
            <a:ext cx="687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二、矩阵的秩的有关结论 </a:t>
            </a:r>
          </a:p>
        </p:txBody>
      </p:sp>
      <p:sp>
        <p:nvSpPr>
          <p:cNvPr id="86020" name="WordArt 4">
            <a:extLst>
              <a:ext uri="{FF2B5EF4-FFF2-40B4-BE49-F238E27FC236}">
                <a16:creationId xmlns:a16="http://schemas.microsoft.com/office/drawing/2014/main" id="{892E639D-A819-4C26-B4AE-8C327C6136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1781720"/>
            <a:ext cx="4608512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§3.4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矩阵的秩</a:t>
            </a:r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0D3D74FB-E257-4AB3-9BCA-1594FA72F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659858"/>
            <a:ext cx="5903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三、矩阵秩的计算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>
            <a:extLst>
              <a:ext uri="{FF2B5EF4-FFF2-40B4-BE49-F238E27FC236}">
                <a16:creationId xmlns:a16="http://schemas.microsoft.com/office/drawing/2014/main" id="{07F621BB-B2AF-4807-9357-5F0198794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61739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证：</a:t>
            </a:r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33D0C88B-1A6E-4CA9-8882-E60F7A618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357139"/>
            <a:ext cx="748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若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zh-CN" altLang="en-US" sz="280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只有一个一维行向量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</a:p>
        </p:txBody>
      </p:sp>
      <p:graphicFrame>
        <p:nvGraphicFramePr>
          <p:cNvPr id="93191" name="Object 7">
            <a:extLst>
              <a:ext uri="{FF2B5EF4-FFF2-40B4-BE49-F238E27FC236}">
                <a16:creationId xmlns:a16="http://schemas.microsoft.com/office/drawing/2014/main" id="{E0A902FB-BB1E-41F3-A993-69C3DC7AE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976301"/>
              </p:ext>
            </p:extLst>
          </p:nvPr>
        </p:nvGraphicFramePr>
        <p:xfrm>
          <a:off x="2992438" y="1120477"/>
          <a:ext cx="175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93191" name="Object 7">
                        <a:extLst>
                          <a:ext uri="{FF2B5EF4-FFF2-40B4-BE49-F238E27FC236}">
                            <a16:creationId xmlns:a16="http://schemas.microsoft.com/office/drawing/2014/main" id="{E0A902FB-BB1E-41F3-A993-69C3DC7AE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1120477"/>
                        <a:ext cx="175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>
            <a:extLst>
              <a:ext uri="{FF2B5EF4-FFF2-40B4-BE49-F238E27FC236}">
                <a16:creationId xmlns:a16="http://schemas.microsoft.com/office/drawing/2014/main" id="{127D648A-2702-49EB-B9CC-FFC439EF98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572059"/>
              </p:ext>
            </p:extLst>
          </p:nvPr>
        </p:nvGraphicFramePr>
        <p:xfrm>
          <a:off x="1763713" y="1204614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Equation" r:id="rId5" imgW="863280" imgH="317160" progId="Equation.DSMT4">
                  <p:embed/>
                </p:oleObj>
              </mc:Choice>
              <mc:Fallback>
                <p:oleObj name="Equation" r:id="rId5" imgW="863280" imgH="317160" progId="Equation.DSMT4">
                  <p:embed/>
                  <p:pic>
                    <p:nvPicPr>
                      <p:cNvPr id="93192" name="Object 8">
                        <a:extLst>
                          <a:ext uri="{FF2B5EF4-FFF2-40B4-BE49-F238E27FC236}">
                            <a16:creationId xmlns:a16="http://schemas.microsoft.com/office/drawing/2014/main" id="{127D648A-2702-49EB-B9CC-FFC439EF98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204614"/>
                        <a:ext cx="863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197" name="Group 13">
            <a:extLst>
              <a:ext uri="{FF2B5EF4-FFF2-40B4-BE49-F238E27FC236}">
                <a16:creationId xmlns:a16="http://schemas.microsoft.com/office/drawing/2014/main" id="{261E2734-9240-4678-B5BF-F62864E69B89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1709439"/>
            <a:ext cx="6192837" cy="519113"/>
            <a:chOff x="1020" y="572"/>
            <a:chExt cx="3901" cy="327"/>
          </a:xfrm>
        </p:grpSpPr>
        <p:graphicFrame>
          <p:nvGraphicFramePr>
            <p:cNvPr id="93194" name="Object 10">
              <a:extLst>
                <a:ext uri="{FF2B5EF4-FFF2-40B4-BE49-F238E27FC236}">
                  <a16:creationId xmlns:a16="http://schemas.microsoft.com/office/drawing/2014/main" id="{6960B825-5941-4FBA-9534-C20CDB8737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663"/>
            <a:ext cx="3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0" name="Equation" r:id="rId7" imgW="583920" imgH="304560" progId="Equation.DSMT4">
                    <p:embed/>
                  </p:oleObj>
                </mc:Choice>
                <mc:Fallback>
                  <p:oleObj name="Equation" r:id="rId7" imgW="583920" imgH="304560" progId="Equation.DSMT4">
                    <p:embed/>
                    <p:pic>
                      <p:nvPicPr>
                        <p:cNvPr id="93194" name="Object 10">
                          <a:extLst>
                            <a:ext uri="{FF2B5EF4-FFF2-40B4-BE49-F238E27FC236}">
                              <a16:creationId xmlns:a16="http://schemas.microsoft.com/office/drawing/2014/main" id="{6960B825-5941-4FBA-9534-C20CDB8737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663"/>
                          <a:ext cx="36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196" name="Rectangle 12">
              <a:extLst>
                <a:ext uri="{FF2B5EF4-FFF2-40B4-BE49-F238E27FC236}">
                  <a16:creationId xmlns:a16="http://schemas.microsoft.com/office/drawing/2014/main" id="{882E4680-7893-4E0B-A6C2-4667A15ED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572"/>
              <a:ext cx="3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的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n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个行向量线性相关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7EC659BE-509C-4BA7-97B1-5DADCE8E4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149302"/>
            <a:ext cx="410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从而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</a:p>
        </p:txBody>
      </p:sp>
      <p:graphicFrame>
        <p:nvGraphicFramePr>
          <p:cNvPr id="93200" name="Object 16">
            <a:extLst>
              <a:ext uri="{FF2B5EF4-FFF2-40B4-BE49-F238E27FC236}">
                <a16:creationId xmlns:a16="http://schemas.microsoft.com/office/drawing/2014/main" id="{F1541ADD-F418-48B0-9704-4CFBCFF7CD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07121"/>
              </p:ext>
            </p:extLst>
          </p:nvPr>
        </p:nvGraphicFramePr>
        <p:xfrm>
          <a:off x="3059113" y="3149302"/>
          <a:ext cx="1676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9" imgW="1676160" imgH="495000" progId="Equation.DSMT4">
                  <p:embed/>
                </p:oleObj>
              </mc:Choice>
              <mc:Fallback>
                <p:oleObj name="Equation" r:id="rId9" imgW="1676160" imgH="495000" progId="Equation.DSMT4">
                  <p:embed/>
                  <p:pic>
                    <p:nvPicPr>
                      <p:cNvPr id="93200" name="Object 16">
                        <a:extLst>
                          <a:ext uri="{FF2B5EF4-FFF2-40B4-BE49-F238E27FC236}">
                            <a16:creationId xmlns:a16="http://schemas.microsoft.com/office/drawing/2014/main" id="{F1541ADD-F418-48B0-9704-4CFBCFF7CD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149302"/>
                        <a:ext cx="1676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1" name="Text Box 17">
            <a:extLst>
              <a:ext uri="{FF2B5EF4-FFF2-40B4-BE49-F238E27FC236}">
                <a16:creationId xmlns:a16="http://schemas.microsoft.com/office/drawing/2014/main" id="{73695D4F-1AAC-407C-B957-C29516276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870027"/>
            <a:ext cx="9721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若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＞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zh-CN" altLang="en-US" sz="280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的行向量中至少有一个能由其余</a:t>
            </a:r>
          </a:p>
        </p:txBody>
      </p:sp>
      <p:sp>
        <p:nvSpPr>
          <p:cNvPr id="93203" name="Rectangle 19">
            <a:extLst>
              <a:ext uri="{FF2B5EF4-FFF2-40B4-BE49-F238E27FC236}">
                <a16:creationId xmlns:a16="http://schemas.microsoft.com/office/drawing/2014/main" id="{71F0CFE7-E284-433C-84A4-4CC8A2CE8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589164"/>
            <a:ext cx="547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行向量线性表出，</a:t>
            </a:r>
          </a:p>
        </p:txBody>
      </p:sp>
      <p:sp>
        <p:nvSpPr>
          <p:cNvPr id="93205" name="Rectangle 21">
            <a:extLst>
              <a:ext uri="{FF2B5EF4-FFF2-40B4-BE49-F238E27FC236}">
                <a16:creationId xmlns:a16="http://schemas.microsoft.com/office/drawing/2014/main" id="{4ABB0ADA-53BB-4EAB-ADEB-9F0BBE49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381327"/>
            <a:ext cx="9793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依次减去其余行的相应倍数，这一行就全变成了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0.</a:t>
            </a:r>
          </a:p>
        </p:txBody>
      </p:sp>
      <p:grpSp>
        <p:nvGrpSpPr>
          <p:cNvPr id="93211" name="Group 27">
            <a:extLst>
              <a:ext uri="{FF2B5EF4-FFF2-40B4-BE49-F238E27FC236}">
                <a16:creationId xmlns:a16="http://schemas.microsoft.com/office/drawing/2014/main" id="{A3FCCCF4-B084-4E28-9F32-C3ECBDBEC1DB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589164"/>
            <a:ext cx="7416800" cy="519113"/>
            <a:chOff x="2245" y="2387"/>
            <a:chExt cx="4672" cy="327"/>
          </a:xfrm>
        </p:grpSpPr>
        <p:sp>
          <p:nvSpPr>
            <p:cNvPr id="93209" name="Rectangle 25">
              <a:extLst>
                <a:ext uri="{FF2B5EF4-FFF2-40B4-BE49-F238E27FC236}">
                  <a16:creationId xmlns:a16="http://schemas.microsoft.com/office/drawing/2014/main" id="{CE48FCFF-4058-4D8E-A6E3-B3779D7E7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2387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从而在行列式　  中，用这一行</a:t>
              </a:r>
            </a:p>
          </p:txBody>
        </p:sp>
        <p:graphicFrame>
          <p:nvGraphicFramePr>
            <p:cNvPr id="93210" name="Object 26">
              <a:extLst>
                <a:ext uri="{FF2B5EF4-FFF2-40B4-BE49-F238E27FC236}">
                  <a16:creationId xmlns:a16="http://schemas.microsoft.com/office/drawing/2014/main" id="{D7E49DCB-B2D0-4EAE-8197-CE22310866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2387"/>
            <a:ext cx="25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2" name="Equation" r:id="rId11" imgW="406080" imgH="495000" progId="Equation.DSMT4">
                    <p:embed/>
                  </p:oleObj>
                </mc:Choice>
                <mc:Fallback>
                  <p:oleObj name="Equation" r:id="rId11" imgW="406080" imgH="495000" progId="Equation.DSMT4">
                    <p:embed/>
                    <p:pic>
                      <p:nvPicPr>
                        <p:cNvPr id="93210" name="Object 26">
                          <a:extLst>
                            <a:ext uri="{FF2B5EF4-FFF2-40B4-BE49-F238E27FC236}">
                              <a16:creationId xmlns:a16="http://schemas.microsoft.com/office/drawing/2014/main" id="{D7E49DCB-B2D0-4EAE-8197-CE22310866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387"/>
                          <a:ext cx="25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212" name="Object 28">
            <a:extLst>
              <a:ext uri="{FF2B5EF4-FFF2-40B4-BE49-F238E27FC236}">
                <a16:creationId xmlns:a16="http://schemas.microsoft.com/office/drawing/2014/main" id="{A46F2EDD-137E-40FB-B969-66292721B0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155850"/>
              </p:ext>
            </p:extLst>
          </p:nvPr>
        </p:nvGraphicFramePr>
        <p:xfrm>
          <a:off x="900113" y="6102052"/>
          <a:ext cx="1320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Equation" r:id="rId13" imgW="1320480" imgH="495000" progId="Equation.DSMT4">
                  <p:embed/>
                </p:oleObj>
              </mc:Choice>
              <mc:Fallback>
                <p:oleObj name="Equation" r:id="rId13" imgW="1320480" imgH="495000" progId="Equation.DSMT4">
                  <p:embed/>
                  <p:pic>
                    <p:nvPicPr>
                      <p:cNvPr id="93212" name="Object 28">
                        <a:extLst>
                          <a:ext uri="{FF2B5EF4-FFF2-40B4-BE49-F238E27FC236}">
                            <a16:creationId xmlns:a16="http://schemas.microsoft.com/office/drawing/2014/main" id="{A46F2EDD-137E-40FB-B969-66292721B0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6102052"/>
                        <a:ext cx="1320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9" grpId="0"/>
      <p:bldP spid="93201" grpId="0"/>
      <p:bldP spid="93203" grpId="0"/>
      <p:bldP spid="932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2" name="Object 4">
            <a:extLst>
              <a:ext uri="{FF2B5EF4-FFF2-40B4-BE49-F238E27FC236}">
                <a16:creationId xmlns:a16="http://schemas.microsoft.com/office/drawing/2014/main" id="{641BBD8F-A1C6-4CCA-A9E9-6DDE18FBA3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57106"/>
              </p:ext>
            </p:extLst>
          </p:nvPr>
        </p:nvGraphicFramePr>
        <p:xfrm>
          <a:off x="971550" y="1037356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3" imgW="863280" imgH="317160" progId="Equation.DSMT4">
                  <p:embed/>
                </p:oleObj>
              </mc:Choice>
              <mc:Fallback>
                <p:oleObj name="Equation" r:id="rId3" imgW="863280" imgH="317160" progId="Equation.DSMT4">
                  <p:embed/>
                  <p:pic>
                    <p:nvPicPr>
                      <p:cNvPr id="94212" name="Object 4">
                        <a:extLst>
                          <a:ext uri="{FF2B5EF4-FFF2-40B4-BE49-F238E27FC236}">
                            <a16:creationId xmlns:a16="http://schemas.microsoft.com/office/drawing/2014/main" id="{641BBD8F-A1C6-4CCA-A9E9-6DDE18FBA3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37356"/>
                        <a:ext cx="863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247" name="Group 39">
            <a:extLst>
              <a:ext uri="{FF2B5EF4-FFF2-40B4-BE49-F238E27FC236}">
                <a16:creationId xmlns:a16="http://schemas.microsoft.com/office/drawing/2014/main" id="{43D5651C-1834-4F91-B96B-ADFB0A29EB4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686644"/>
            <a:ext cx="7489825" cy="566737"/>
            <a:chOff x="431" y="709"/>
            <a:chExt cx="4718" cy="357"/>
          </a:xfrm>
        </p:grpSpPr>
        <p:sp>
          <p:nvSpPr>
            <p:cNvPr id="94215" name="Text Box 7">
              <a:extLst>
                <a:ext uri="{FF2B5EF4-FFF2-40B4-BE49-F238E27FC236}">
                  <a16:creationId xmlns:a16="http://schemas.microsoft.com/office/drawing/2014/main" id="{D464D8BD-ADF3-45C2-AFC5-DB660D9B1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709"/>
              <a:ext cx="47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若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n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＝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，由　　　知，</a:t>
              </a:r>
            </a:p>
          </p:txBody>
        </p:sp>
        <p:graphicFrame>
          <p:nvGraphicFramePr>
            <p:cNvPr id="94217" name="Object 9">
              <a:extLst>
                <a:ext uri="{FF2B5EF4-FFF2-40B4-BE49-F238E27FC236}">
                  <a16:creationId xmlns:a16="http://schemas.microsoft.com/office/drawing/2014/main" id="{DC71089E-E44C-48E1-8EA5-69C5C666567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754"/>
            <a:ext cx="5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6" name="Equation" r:id="rId5" imgW="939600" imgH="495000" progId="Equation.DSMT4">
                    <p:embed/>
                  </p:oleObj>
                </mc:Choice>
                <mc:Fallback>
                  <p:oleObj name="Equation" r:id="rId5" imgW="939600" imgH="495000" progId="Equation.DSMT4">
                    <p:embed/>
                    <p:pic>
                      <p:nvPicPr>
                        <p:cNvPr id="94217" name="Object 9">
                          <a:extLst>
                            <a:ext uri="{FF2B5EF4-FFF2-40B4-BE49-F238E27FC236}">
                              <a16:creationId xmlns:a16="http://schemas.microsoft.com/office/drawing/2014/main" id="{DC71089E-E44C-48E1-8EA5-69C5C666567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754"/>
                          <a:ext cx="5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218" name="Rectangle 10">
            <a:extLst>
              <a:ext uri="{FF2B5EF4-FFF2-40B4-BE49-F238E27FC236}">
                <a16:creationId xmlns:a16="http://schemas.microsoft.com/office/drawing/2014/main" id="{E4298575-FFC1-4810-BC50-73879564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965919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对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作数学归纳法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4220" name="Rectangle 12">
            <a:extLst>
              <a:ext uri="{FF2B5EF4-FFF2-40B4-BE49-F238E27FC236}">
                <a16:creationId xmlns:a16="http://schemas.microsoft.com/office/drawing/2014/main" id="{31AD7E27-88F3-4670-A27D-D65D806D0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686644"/>
            <a:ext cx="251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</a:p>
        </p:txBody>
      </p:sp>
      <p:grpSp>
        <p:nvGrpSpPr>
          <p:cNvPr id="94222" name="Group 14">
            <a:extLst>
              <a:ext uri="{FF2B5EF4-FFF2-40B4-BE49-F238E27FC236}">
                <a16:creationId xmlns:a16="http://schemas.microsoft.com/office/drawing/2014/main" id="{96571239-5002-4621-B402-BDA996AE744B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686644"/>
            <a:ext cx="4105275" cy="538162"/>
            <a:chOff x="3560" y="663"/>
            <a:chExt cx="2586" cy="339"/>
          </a:xfrm>
        </p:grpSpPr>
        <p:sp>
          <p:nvSpPr>
            <p:cNvPr id="94216" name="Rectangle 8">
              <a:extLst>
                <a:ext uri="{FF2B5EF4-FFF2-40B4-BE49-F238E27FC236}">
                  <a16:creationId xmlns:a16="http://schemas.microsoft.com/office/drawing/2014/main" id="{0076C13F-9E89-4DA5-AB9E-2DB8CB344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663"/>
              <a:ext cx="25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从而</a:t>
              </a:r>
            </a:p>
          </p:txBody>
        </p:sp>
        <p:graphicFrame>
          <p:nvGraphicFramePr>
            <p:cNvPr id="94221" name="Object 13">
              <a:extLst>
                <a:ext uri="{FF2B5EF4-FFF2-40B4-BE49-F238E27FC236}">
                  <a16:creationId xmlns:a16="http://schemas.microsoft.com/office/drawing/2014/main" id="{2C73C8CF-389A-4D3C-B974-6E853AD2E4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50" y="754"/>
            <a:ext cx="122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7" name="Equation" r:id="rId7" imgW="1942920" imgH="393480" progId="Equation.DSMT4">
                    <p:embed/>
                  </p:oleObj>
                </mc:Choice>
                <mc:Fallback>
                  <p:oleObj name="Equation" r:id="rId7" imgW="1942920" imgH="393480" progId="Equation.DSMT4">
                    <p:embed/>
                    <p:pic>
                      <p:nvPicPr>
                        <p:cNvPr id="94221" name="Object 13">
                          <a:extLst>
                            <a:ext uri="{FF2B5EF4-FFF2-40B4-BE49-F238E27FC236}">
                              <a16:creationId xmlns:a16="http://schemas.microsoft.com/office/drawing/2014/main" id="{2C73C8CF-389A-4D3C-B974-6E853AD2E4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754"/>
                          <a:ext cx="122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223" name="Text Box 15">
            <a:extLst>
              <a:ext uri="{FF2B5EF4-FFF2-40B4-BE49-F238E27FC236}">
                <a16:creationId xmlns:a16="http://schemas.microsoft.com/office/drawing/2014/main" id="{30BE8894-5130-40C5-9C0D-E1610DFE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405781"/>
            <a:ext cx="10009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假若对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1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级矩阵结论成立，下证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级的情形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94231" name="Group 23">
            <a:extLst>
              <a:ext uri="{FF2B5EF4-FFF2-40B4-BE49-F238E27FC236}">
                <a16:creationId xmlns:a16="http://schemas.microsoft.com/office/drawing/2014/main" id="{881C2739-DB6F-496A-B816-9EB56307DAE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126506"/>
            <a:ext cx="4537075" cy="554038"/>
            <a:chOff x="521" y="1797"/>
            <a:chExt cx="2858" cy="349"/>
          </a:xfrm>
        </p:grpSpPr>
        <p:sp>
          <p:nvSpPr>
            <p:cNvPr id="94225" name="Text Box 17">
              <a:extLst>
                <a:ext uri="{FF2B5EF4-FFF2-40B4-BE49-F238E27FC236}">
                  <a16:creationId xmlns:a16="http://schemas.microsoft.com/office/drawing/2014/main" id="{27DDED8B-25B5-4628-91AD-3842B949B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1797"/>
              <a:ext cx="28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设　　　　　 ，</a:t>
              </a:r>
            </a:p>
          </p:txBody>
        </p:sp>
        <p:graphicFrame>
          <p:nvGraphicFramePr>
            <p:cNvPr id="94226" name="Object 18">
              <a:extLst>
                <a:ext uri="{FF2B5EF4-FFF2-40B4-BE49-F238E27FC236}">
                  <a16:creationId xmlns:a16="http://schemas.microsoft.com/office/drawing/2014/main" id="{B53B25C5-6D17-4DB4-9C70-964AF32043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1842"/>
            <a:ext cx="10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8" name="Equation" r:id="rId9" imgW="1638000" imgH="482400" progId="Equation.DSMT4">
                    <p:embed/>
                  </p:oleObj>
                </mc:Choice>
                <mc:Fallback>
                  <p:oleObj name="Equation" r:id="rId9" imgW="1638000" imgH="482400" progId="Equation.DSMT4">
                    <p:embed/>
                    <p:pic>
                      <p:nvPicPr>
                        <p:cNvPr id="94226" name="Object 18">
                          <a:extLst>
                            <a:ext uri="{FF2B5EF4-FFF2-40B4-BE49-F238E27FC236}">
                              <a16:creationId xmlns:a16="http://schemas.microsoft.com/office/drawing/2014/main" id="{B53B25C5-6D17-4DB4-9C70-964AF320430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842"/>
                          <a:ext cx="103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230" name="Group 22">
            <a:extLst>
              <a:ext uri="{FF2B5EF4-FFF2-40B4-BE49-F238E27FC236}">
                <a16:creationId xmlns:a16="http://schemas.microsoft.com/office/drawing/2014/main" id="{A90C01B1-68BC-4934-A94A-D5918B753257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3126506"/>
            <a:ext cx="6480175" cy="519113"/>
            <a:chOff x="2200" y="1842"/>
            <a:chExt cx="4082" cy="327"/>
          </a:xfrm>
        </p:grpSpPr>
        <p:sp>
          <p:nvSpPr>
            <p:cNvPr id="94228" name="Rectangle 20">
              <a:extLst>
                <a:ext uri="{FF2B5EF4-FFF2-40B4-BE49-F238E27FC236}">
                  <a16:creationId xmlns:a16="http://schemas.microsoft.com/office/drawing/2014/main" id="{630091CA-AB65-4904-B1D1-B20B951ED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1842"/>
              <a:ext cx="29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的行向量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94229" name="Object 21">
              <a:extLst>
                <a:ext uri="{FF2B5EF4-FFF2-40B4-BE49-F238E27FC236}">
                  <a16:creationId xmlns:a16="http://schemas.microsoft.com/office/drawing/2014/main" id="{57F278AC-6FC3-4AA5-96F6-3E7DDEE4F4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1888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9" name="Equation" r:id="rId11" imgW="1790640" imgH="431640" progId="Equation.DSMT4">
                    <p:embed/>
                  </p:oleObj>
                </mc:Choice>
                <mc:Fallback>
                  <p:oleObj name="Equation" r:id="rId11" imgW="1790640" imgH="431640" progId="Equation.DSMT4">
                    <p:embed/>
                    <p:pic>
                      <p:nvPicPr>
                        <p:cNvPr id="94229" name="Object 21">
                          <a:extLst>
                            <a:ext uri="{FF2B5EF4-FFF2-40B4-BE49-F238E27FC236}">
                              <a16:creationId xmlns:a16="http://schemas.microsoft.com/office/drawing/2014/main" id="{57F278AC-6FC3-4AA5-96F6-3E7DDEE4F4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888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249" name="Group 41">
            <a:extLst>
              <a:ext uri="{FF2B5EF4-FFF2-40B4-BE49-F238E27FC236}">
                <a16:creationId xmlns:a16="http://schemas.microsoft.com/office/drawing/2014/main" id="{3F68228F-3D6E-4C91-9829-D54416CBF48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845644"/>
            <a:ext cx="7272338" cy="519112"/>
            <a:chOff x="612" y="2069"/>
            <a:chExt cx="4581" cy="327"/>
          </a:xfrm>
        </p:grpSpPr>
        <p:sp>
          <p:nvSpPr>
            <p:cNvPr id="94233" name="Rectangle 25">
              <a:extLst>
                <a:ext uri="{FF2B5EF4-FFF2-40B4-BE49-F238E27FC236}">
                  <a16:creationId xmlns:a16="http://schemas.microsoft.com/office/drawing/2014/main" id="{66BF5EF4-1285-42A3-91E4-EB4CECA42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069"/>
              <a:ext cx="45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</a:rPr>
                <a:t>考察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的第一列元素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94236" name="Object 28">
              <a:extLst>
                <a:ext uri="{FF2B5EF4-FFF2-40B4-BE49-F238E27FC236}">
                  <a16:creationId xmlns:a16="http://schemas.microsoft.com/office/drawing/2014/main" id="{30432CA8-FB9B-4B92-9767-36B40031C0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069"/>
            <a:ext cx="12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20" name="Equation" r:id="rId13" imgW="1981080" imgH="431640" progId="Equation.DSMT4">
                    <p:embed/>
                  </p:oleObj>
                </mc:Choice>
                <mc:Fallback>
                  <p:oleObj name="Equation" r:id="rId13" imgW="1981080" imgH="431640" progId="Equation.DSMT4">
                    <p:embed/>
                    <p:pic>
                      <p:nvPicPr>
                        <p:cNvPr id="94236" name="Object 28">
                          <a:extLst>
                            <a:ext uri="{FF2B5EF4-FFF2-40B4-BE49-F238E27FC236}">
                              <a16:creationId xmlns:a16="http://schemas.microsoft.com/office/drawing/2014/main" id="{30432CA8-FB9B-4B92-9767-36B40031C0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069"/>
                          <a:ext cx="12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248" name="Group 40">
            <a:extLst>
              <a:ext uri="{FF2B5EF4-FFF2-40B4-BE49-F238E27FC236}">
                <a16:creationId xmlns:a16="http://schemas.microsoft.com/office/drawing/2014/main" id="{6B37A274-9FD5-4455-A4AF-3CF5BC2DC60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566369"/>
            <a:ext cx="7200900" cy="519112"/>
            <a:chOff x="612" y="2523"/>
            <a:chExt cx="4536" cy="327"/>
          </a:xfrm>
        </p:grpSpPr>
        <p:sp>
          <p:nvSpPr>
            <p:cNvPr id="94235" name="Rectangle 27">
              <a:extLst>
                <a:ext uri="{FF2B5EF4-FFF2-40B4-BE49-F238E27FC236}">
                  <a16:creationId xmlns:a16="http://schemas.microsoft.com/office/drawing/2014/main" id="{3F2958BF-B60B-4D6E-8A3E-938BF2617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523"/>
              <a:ext cx="4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若它们全为零，则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4238" name="Object 30">
              <a:extLst>
                <a:ext uri="{FF2B5EF4-FFF2-40B4-BE49-F238E27FC236}">
                  <a16:creationId xmlns:a16="http://schemas.microsoft.com/office/drawing/2014/main" id="{8FB1686E-8F39-4DF8-A58D-6E9D2CA794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2" y="2568"/>
            <a:ext cx="161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21" name="Equation" r:id="rId15" imgW="2565360" imgH="393480" progId="Equation.DSMT4">
                    <p:embed/>
                  </p:oleObj>
                </mc:Choice>
                <mc:Fallback>
                  <p:oleObj name="Equation" r:id="rId15" imgW="2565360" imgH="393480" progId="Equation.DSMT4">
                    <p:embed/>
                    <p:pic>
                      <p:nvPicPr>
                        <p:cNvPr id="94238" name="Object 30">
                          <a:extLst>
                            <a:ext uri="{FF2B5EF4-FFF2-40B4-BE49-F238E27FC236}">
                              <a16:creationId xmlns:a16="http://schemas.microsoft.com/office/drawing/2014/main" id="{8FB1686E-8F39-4DF8-A58D-6E9D2CA794D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2568"/>
                          <a:ext cx="161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239" name="Rectangle 31">
            <a:extLst>
              <a:ext uri="{FF2B5EF4-FFF2-40B4-BE49-F238E27FC236}">
                <a16:creationId xmlns:a16="http://schemas.microsoft.com/office/drawing/2014/main" id="{33BB36A6-E192-4260-95F4-41C306A62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285506"/>
            <a:ext cx="720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若它们有一个元素不为零，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94242" name="Group 34">
            <a:extLst>
              <a:ext uri="{FF2B5EF4-FFF2-40B4-BE49-F238E27FC236}">
                <a16:creationId xmlns:a16="http://schemas.microsoft.com/office/drawing/2014/main" id="{8BD0DD43-76A2-4E2F-AD63-C51925F97232}"/>
              </a:ext>
            </a:extLst>
          </p:cNvPr>
          <p:cNvGrpSpPr>
            <a:grpSpLocks/>
          </p:cNvGrpSpPr>
          <p:nvPr/>
        </p:nvGrpSpPr>
        <p:grpSpPr bwMode="auto">
          <a:xfrm>
            <a:off x="5219700" y="5285506"/>
            <a:ext cx="3435350" cy="519113"/>
            <a:chOff x="3288" y="2931"/>
            <a:chExt cx="2164" cy="327"/>
          </a:xfrm>
        </p:grpSpPr>
        <p:graphicFrame>
          <p:nvGraphicFramePr>
            <p:cNvPr id="94237" name="Object 29">
              <a:extLst>
                <a:ext uri="{FF2B5EF4-FFF2-40B4-BE49-F238E27FC236}">
                  <a16:creationId xmlns:a16="http://schemas.microsoft.com/office/drawing/2014/main" id="{9DDCA772-6A5E-4AE1-B84C-8224E53A55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5" y="2976"/>
            <a:ext cx="6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22" name="Equation" r:id="rId17" imgW="1066680" imgH="431640" progId="Equation.DSMT4">
                    <p:embed/>
                  </p:oleObj>
                </mc:Choice>
                <mc:Fallback>
                  <p:oleObj name="Equation" r:id="rId17" imgW="1066680" imgH="431640" progId="Equation.DSMT4">
                    <p:embed/>
                    <p:pic>
                      <p:nvPicPr>
                        <p:cNvPr id="94237" name="Object 29">
                          <a:extLst>
                            <a:ext uri="{FF2B5EF4-FFF2-40B4-BE49-F238E27FC236}">
                              <a16:creationId xmlns:a16="http://schemas.microsoft.com/office/drawing/2014/main" id="{9DDCA772-6A5E-4AE1-B84C-8224E53A55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2976"/>
                          <a:ext cx="6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41" name="Rectangle 33">
              <a:extLst>
                <a:ext uri="{FF2B5EF4-FFF2-40B4-BE49-F238E27FC236}">
                  <a16:creationId xmlns:a16="http://schemas.microsoft.com/office/drawing/2014/main" id="{1547C57E-4C41-4541-8B07-2002B108D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931"/>
              <a:ext cx="21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不妨设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4245" name="Group 37">
            <a:extLst>
              <a:ext uri="{FF2B5EF4-FFF2-40B4-BE49-F238E27FC236}">
                <a16:creationId xmlns:a16="http://schemas.microsoft.com/office/drawing/2014/main" id="{31AB8C49-0C28-4B61-BCB4-85EFC1FF6E66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6006231"/>
            <a:ext cx="9648825" cy="519113"/>
            <a:chOff x="476" y="3430"/>
            <a:chExt cx="6078" cy="327"/>
          </a:xfrm>
        </p:grpSpPr>
        <p:sp>
          <p:nvSpPr>
            <p:cNvPr id="94243" name="Rectangle 35">
              <a:extLst>
                <a:ext uri="{FF2B5EF4-FFF2-40B4-BE49-F238E27FC236}">
                  <a16:creationId xmlns:a16="http://schemas.microsoft.com/office/drawing/2014/main" id="{B4C5FADB-ECF2-4AE0-91CE-B32ADAC3F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30"/>
              <a:ext cx="60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则　  的第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至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n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行减去第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行的适当倍数后可为</a:t>
              </a:r>
            </a:p>
          </p:txBody>
        </p:sp>
        <p:graphicFrame>
          <p:nvGraphicFramePr>
            <p:cNvPr id="94244" name="Object 36">
              <a:extLst>
                <a:ext uri="{FF2B5EF4-FFF2-40B4-BE49-F238E27FC236}">
                  <a16:creationId xmlns:a16="http://schemas.microsoft.com/office/drawing/2014/main" id="{8AD3346D-64BE-4FAE-A456-625D46EF58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430"/>
            <a:ext cx="25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23" name="Equation" r:id="rId19" imgW="406080" imgH="495000" progId="Equation.DSMT4">
                    <p:embed/>
                  </p:oleObj>
                </mc:Choice>
                <mc:Fallback>
                  <p:oleObj name="Equation" r:id="rId19" imgW="406080" imgH="495000" progId="Equation.DSMT4">
                    <p:embed/>
                    <p:pic>
                      <p:nvPicPr>
                        <p:cNvPr id="94244" name="Object 36">
                          <a:extLst>
                            <a:ext uri="{FF2B5EF4-FFF2-40B4-BE49-F238E27FC236}">
                              <a16:creationId xmlns:a16="http://schemas.microsoft.com/office/drawing/2014/main" id="{8AD3346D-64BE-4FAE-A456-625D46EF583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430"/>
                          <a:ext cx="25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/>
      <p:bldP spid="94220" grpId="0"/>
      <p:bldP spid="94223" grpId="0"/>
      <p:bldP spid="942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>
            <a:extLst>
              <a:ext uri="{FF2B5EF4-FFF2-40B4-BE49-F238E27FC236}">
                <a16:creationId xmlns:a16="http://schemas.microsoft.com/office/drawing/2014/main" id="{CDBC87DD-7D64-4305-96E0-A4AB3FBD5C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24458"/>
              </p:ext>
            </p:extLst>
          </p:nvPr>
        </p:nvGraphicFramePr>
        <p:xfrm>
          <a:off x="1116013" y="1045864"/>
          <a:ext cx="30861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6" name="Equation" r:id="rId3" imgW="3085920" imgH="1612800" progId="Equation.DSMT4">
                  <p:embed/>
                </p:oleObj>
              </mc:Choice>
              <mc:Fallback>
                <p:oleObj name="Equation" r:id="rId3" imgW="3085920" imgH="1612800" progId="Equation.DSMT4">
                  <p:embed/>
                  <p:pic>
                    <p:nvPicPr>
                      <p:cNvPr id="96258" name="Object 2">
                        <a:extLst>
                          <a:ext uri="{FF2B5EF4-FFF2-40B4-BE49-F238E27FC236}">
                            <a16:creationId xmlns:a16="http://schemas.microsoft.com/office/drawing/2014/main" id="{CDBC87DD-7D64-4305-96E0-A4AB3FBD5C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045864"/>
                        <a:ext cx="30861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>
            <a:extLst>
              <a:ext uri="{FF2B5EF4-FFF2-40B4-BE49-F238E27FC236}">
                <a16:creationId xmlns:a16="http://schemas.microsoft.com/office/drawing/2014/main" id="{A0FA1370-DDFD-4A58-AF70-3A22B8D97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794275"/>
              </p:ext>
            </p:extLst>
          </p:nvPr>
        </p:nvGraphicFramePr>
        <p:xfrm>
          <a:off x="4356100" y="1261764"/>
          <a:ext cx="24765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7" name="Equation" r:id="rId5" imgW="2476440" imgH="1231560" progId="Equation.DSMT4">
                  <p:embed/>
                </p:oleObj>
              </mc:Choice>
              <mc:Fallback>
                <p:oleObj name="Equation" r:id="rId5" imgW="2476440" imgH="1231560" progId="Equation.DSMT4">
                  <p:embed/>
                  <p:pic>
                    <p:nvPicPr>
                      <p:cNvPr id="96259" name="Object 3">
                        <a:extLst>
                          <a:ext uri="{FF2B5EF4-FFF2-40B4-BE49-F238E27FC236}">
                            <a16:creationId xmlns:a16="http://schemas.microsoft.com/office/drawing/2014/main" id="{A0FA1370-DDFD-4A58-AF70-3A22B8D97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261764"/>
                        <a:ext cx="24765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>
            <a:extLst>
              <a:ext uri="{FF2B5EF4-FFF2-40B4-BE49-F238E27FC236}">
                <a16:creationId xmlns:a16="http://schemas.microsoft.com/office/drawing/2014/main" id="{2E79EA55-850F-41E4-8FBD-AAEA74DB85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582194"/>
              </p:ext>
            </p:extLst>
          </p:nvPr>
        </p:nvGraphicFramePr>
        <p:xfrm>
          <a:off x="1979613" y="2846089"/>
          <a:ext cx="5702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Equation" r:id="rId7" imgW="5702040" imgH="939600" progId="Equation.DSMT4">
                  <p:embed/>
                </p:oleObj>
              </mc:Choice>
              <mc:Fallback>
                <p:oleObj name="Equation" r:id="rId7" imgW="5702040" imgH="939600" progId="Equation.DSMT4">
                  <p:embed/>
                  <p:pic>
                    <p:nvPicPr>
                      <p:cNvPr id="96261" name="Object 5">
                        <a:extLst>
                          <a:ext uri="{FF2B5EF4-FFF2-40B4-BE49-F238E27FC236}">
                            <a16:creationId xmlns:a16="http://schemas.microsoft.com/office/drawing/2014/main" id="{2E79EA55-850F-41E4-8FBD-AAEA74DB85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46089"/>
                        <a:ext cx="57023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2" name="Rectangle 6">
            <a:extLst>
              <a:ext uri="{FF2B5EF4-FFF2-40B4-BE49-F238E27FC236}">
                <a16:creationId xmlns:a16="http://schemas.microsoft.com/office/drawing/2014/main" id="{03320B89-2276-4E2D-86DC-60B84D21D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988964"/>
            <a:ext cx="343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其中</a:t>
            </a:r>
          </a:p>
        </p:txBody>
      </p:sp>
      <p:grpSp>
        <p:nvGrpSpPr>
          <p:cNvPr id="96267" name="Group 11">
            <a:extLst>
              <a:ext uri="{FF2B5EF4-FFF2-40B4-BE49-F238E27FC236}">
                <a16:creationId xmlns:a16="http://schemas.microsoft.com/office/drawing/2014/main" id="{1FB4BF2B-25ED-4A73-9186-D1F8969BC6BF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212927"/>
            <a:ext cx="4392612" cy="568325"/>
            <a:chOff x="567" y="2205"/>
            <a:chExt cx="2767" cy="358"/>
          </a:xfrm>
        </p:grpSpPr>
        <p:sp>
          <p:nvSpPr>
            <p:cNvPr id="96264" name="Text Box 8">
              <a:extLst>
                <a:ext uri="{FF2B5EF4-FFF2-40B4-BE49-F238E27FC236}">
                  <a16:creationId xmlns:a16="http://schemas.microsoft.com/office/drawing/2014/main" id="{457FBD63-ADCE-403D-B5DB-8C5454E98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205"/>
              <a:ext cx="27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由　　　知，</a:t>
              </a:r>
            </a:p>
          </p:txBody>
        </p:sp>
        <p:graphicFrame>
          <p:nvGraphicFramePr>
            <p:cNvPr id="96265" name="Object 9">
              <a:extLst>
                <a:ext uri="{FF2B5EF4-FFF2-40B4-BE49-F238E27FC236}">
                  <a16:creationId xmlns:a16="http://schemas.microsoft.com/office/drawing/2014/main" id="{055939C9-5BE9-43D2-BE24-A3E249F4FD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251"/>
            <a:ext cx="5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39" name="Equation" r:id="rId9" imgW="939600" imgH="495000" progId="Equation.DSMT4">
                    <p:embed/>
                  </p:oleObj>
                </mc:Choice>
                <mc:Fallback>
                  <p:oleObj name="Equation" r:id="rId9" imgW="939600" imgH="495000" progId="Equation.DSMT4">
                    <p:embed/>
                    <p:pic>
                      <p:nvPicPr>
                        <p:cNvPr id="96265" name="Object 9">
                          <a:extLst>
                            <a:ext uri="{FF2B5EF4-FFF2-40B4-BE49-F238E27FC236}">
                              <a16:creationId xmlns:a16="http://schemas.microsoft.com/office/drawing/2014/main" id="{055939C9-5BE9-43D2-BE24-A3E249F4FD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251"/>
                          <a:ext cx="5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66" name="Object 10">
            <a:extLst>
              <a:ext uri="{FF2B5EF4-FFF2-40B4-BE49-F238E27FC236}">
                <a16:creationId xmlns:a16="http://schemas.microsoft.com/office/drawing/2014/main" id="{7015222D-229A-450F-9FB8-F6F880EA2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66393"/>
              </p:ext>
            </p:extLst>
          </p:nvPr>
        </p:nvGraphicFramePr>
        <p:xfrm>
          <a:off x="3232150" y="3925589"/>
          <a:ext cx="2374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11" imgW="2374560" imgH="1231560" progId="Equation.DSMT4">
                  <p:embed/>
                </p:oleObj>
              </mc:Choice>
              <mc:Fallback>
                <p:oleObj name="Equation" r:id="rId11" imgW="2374560" imgH="1231560" progId="Equation.DSMT4">
                  <p:embed/>
                  <p:pic>
                    <p:nvPicPr>
                      <p:cNvPr id="96266" name="Object 10">
                        <a:extLst>
                          <a:ext uri="{FF2B5EF4-FFF2-40B4-BE49-F238E27FC236}">
                            <a16:creationId xmlns:a16="http://schemas.microsoft.com/office/drawing/2014/main" id="{7015222D-229A-450F-9FB8-F6F880EA2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3925589"/>
                        <a:ext cx="2374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272" name="Group 16">
            <a:extLst>
              <a:ext uri="{FF2B5EF4-FFF2-40B4-BE49-F238E27FC236}">
                <a16:creationId xmlns:a16="http://schemas.microsoft.com/office/drawing/2014/main" id="{DED50B62-74DF-4EE2-AD7A-DFA92619558F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65452"/>
            <a:ext cx="8740775" cy="1231900"/>
            <a:chOff x="685" y="3067"/>
            <a:chExt cx="5506" cy="776"/>
          </a:xfrm>
        </p:grpSpPr>
        <p:sp>
          <p:nvSpPr>
            <p:cNvPr id="96269" name="Text Box 13">
              <a:extLst>
                <a:ext uri="{FF2B5EF4-FFF2-40B4-BE49-F238E27FC236}">
                  <a16:creationId xmlns:a16="http://schemas.microsoft.com/office/drawing/2014/main" id="{515A6355-BE4F-4E49-B20B-731B0AB84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" y="3339"/>
              <a:ext cx="55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由归纳假设，矩阵　　　　　　的秩＜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n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，</a:t>
              </a:r>
            </a:p>
          </p:txBody>
        </p:sp>
        <p:graphicFrame>
          <p:nvGraphicFramePr>
            <p:cNvPr id="96271" name="Object 15">
              <a:extLst>
                <a:ext uri="{FF2B5EF4-FFF2-40B4-BE49-F238E27FC236}">
                  <a16:creationId xmlns:a16="http://schemas.microsoft.com/office/drawing/2014/main" id="{E15A2EAE-0F87-42CB-9D71-2E40010814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3067"/>
            <a:ext cx="1264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1" name="Equation" r:id="rId13" imgW="2006280" imgH="1231560" progId="Equation.DSMT4">
                    <p:embed/>
                  </p:oleObj>
                </mc:Choice>
                <mc:Fallback>
                  <p:oleObj name="Equation" r:id="rId13" imgW="2006280" imgH="1231560" progId="Equation.DSMT4">
                    <p:embed/>
                    <p:pic>
                      <p:nvPicPr>
                        <p:cNvPr id="96271" name="Object 15">
                          <a:extLst>
                            <a:ext uri="{FF2B5EF4-FFF2-40B4-BE49-F238E27FC236}">
                              <a16:creationId xmlns:a16="http://schemas.microsoft.com/office/drawing/2014/main" id="{E15A2EAE-0F87-42CB-9D71-2E40010814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3067"/>
                          <a:ext cx="1264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43" name="Object 11">
            <a:extLst>
              <a:ext uri="{FF2B5EF4-FFF2-40B4-BE49-F238E27FC236}">
                <a16:creationId xmlns:a16="http://schemas.microsoft.com/office/drawing/2014/main" id="{1723DB83-A0C0-48B8-ADAD-64E2D003A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14991"/>
              </p:ext>
            </p:extLst>
          </p:nvPr>
        </p:nvGraphicFramePr>
        <p:xfrm>
          <a:off x="1116013" y="4691211"/>
          <a:ext cx="7010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Equation" r:id="rId3" imgW="7010280" imgH="1041120" progId="Equation.DSMT4">
                  <p:embed/>
                </p:oleObj>
              </mc:Choice>
              <mc:Fallback>
                <p:oleObj name="Equation" r:id="rId3" imgW="7010280" imgH="1041120" progId="Equation.DSMT4">
                  <p:embed/>
                  <p:pic>
                    <p:nvPicPr>
                      <p:cNvPr id="95243" name="Object 11">
                        <a:extLst>
                          <a:ext uri="{FF2B5EF4-FFF2-40B4-BE49-F238E27FC236}">
                            <a16:creationId xmlns:a16="http://schemas.microsoft.com/office/drawing/2014/main" id="{1723DB83-A0C0-48B8-ADAD-64E2D003A8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691211"/>
                        <a:ext cx="7010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3">
            <a:extLst>
              <a:ext uri="{FF2B5EF4-FFF2-40B4-BE49-F238E27FC236}">
                <a16:creationId xmlns:a16="http://schemas.microsoft.com/office/drawing/2014/main" id="{C1994895-07F0-4A2D-95FC-CDAC04A1D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03733"/>
              </p:ext>
            </p:extLst>
          </p:nvPr>
        </p:nvGraphicFramePr>
        <p:xfrm>
          <a:off x="2843213" y="947886"/>
          <a:ext cx="3708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1" name="Equation" r:id="rId5" imgW="3708360" imgH="939600" progId="Equation.DSMT4">
                  <p:embed/>
                </p:oleObj>
              </mc:Choice>
              <mc:Fallback>
                <p:oleObj name="Equation" r:id="rId5" imgW="3708360" imgH="939600" progId="Equation.DSMT4">
                  <p:embed/>
                  <p:pic>
                    <p:nvPicPr>
                      <p:cNvPr id="95235" name="Object 3">
                        <a:extLst>
                          <a:ext uri="{FF2B5EF4-FFF2-40B4-BE49-F238E27FC236}">
                            <a16:creationId xmlns:a16="http://schemas.microsoft.com/office/drawing/2014/main" id="{C1994895-07F0-4A2D-95FC-CDAC04A1D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947886"/>
                        <a:ext cx="37084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Rectangle 4">
            <a:extLst>
              <a:ext uri="{FF2B5EF4-FFF2-40B4-BE49-F238E27FC236}">
                <a16:creationId xmlns:a16="http://schemas.microsoft.com/office/drawing/2014/main" id="{E062EF10-5898-42F5-B84F-30E3D456C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90761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从而向量组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5E1023D2-13E7-4CE0-849B-5AB5F3146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027386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线性相关，</a:t>
            </a:r>
          </a:p>
        </p:txBody>
      </p:sp>
      <p:grpSp>
        <p:nvGrpSpPr>
          <p:cNvPr id="95240" name="Group 8">
            <a:extLst>
              <a:ext uri="{FF2B5EF4-FFF2-40B4-BE49-F238E27FC236}">
                <a16:creationId xmlns:a16="http://schemas.microsoft.com/office/drawing/2014/main" id="{20E06B7A-10AF-4E6F-A749-6F66F8E35157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2027386"/>
            <a:ext cx="6769100" cy="519113"/>
            <a:chOff x="1791" y="1071"/>
            <a:chExt cx="4264" cy="327"/>
          </a:xfrm>
        </p:grpSpPr>
        <p:sp>
          <p:nvSpPr>
            <p:cNvPr id="95238" name="Rectangle 6">
              <a:extLst>
                <a:ext uri="{FF2B5EF4-FFF2-40B4-BE49-F238E27FC236}">
                  <a16:creationId xmlns:a16="http://schemas.microsoft.com/office/drawing/2014/main" id="{79FF1E92-BD68-418C-820D-EB685BE50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1071"/>
              <a:ext cx="4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故在不全为零的数　　　　　使</a:t>
              </a:r>
            </a:p>
          </p:txBody>
        </p:sp>
        <p:graphicFrame>
          <p:nvGraphicFramePr>
            <p:cNvPr id="95239" name="Object 7">
              <a:extLst>
                <a:ext uri="{FF2B5EF4-FFF2-40B4-BE49-F238E27FC236}">
                  <a16:creationId xmlns:a16="http://schemas.microsoft.com/office/drawing/2014/main" id="{ABDBC994-C566-4C84-9DDF-0E5873943C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1117"/>
            <a:ext cx="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62" name="Equation" r:id="rId7" imgW="1371600" imgH="431640" progId="Equation.DSMT4">
                    <p:embed/>
                  </p:oleObj>
                </mc:Choice>
                <mc:Fallback>
                  <p:oleObj name="Equation" r:id="rId7" imgW="1371600" imgH="431640" progId="Equation.DSMT4">
                    <p:embed/>
                    <p:pic>
                      <p:nvPicPr>
                        <p:cNvPr id="95239" name="Object 7">
                          <a:extLst>
                            <a:ext uri="{FF2B5EF4-FFF2-40B4-BE49-F238E27FC236}">
                              <a16:creationId xmlns:a16="http://schemas.microsoft.com/office/drawing/2014/main" id="{ABDBC994-C566-4C84-9DDF-0E5873943C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117"/>
                          <a:ext cx="8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5241" name="Object 9">
            <a:extLst>
              <a:ext uri="{FF2B5EF4-FFF2-40B4-BE49-F238E27FC236}">
                <a16:creationId xmlns:a16="http://schemas.microsoft.com/office/drawing/2014/main" id="{204FD9C7-5842-4538-8728-68E280D5B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93460"/>
              </p:ext>
            </p:extLst>
          </p:nvPr>
        </p:nvGraphicFramePr>
        <p:xfrm>
          <a:off x="1547813" y="2819549"/>
          <a:ext cx="6223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Equation" r:id="rId9" imgW="6222960" imgH="1041120" progId="Equation.DSMT4">
                  <p:embed/>
                </p:oleObj>
              </mc:Choice>
              <mc:Fallback>
                <p:oleObj name="Equation" r:id="rId9" imgW="6222960" imgH="1041120" progId="Equation.DSMT4">
                  <p:embed/>
                  <p:pic>
                    <p:nvPicPr>
                      <p:cNvPr id="95241" name="Object 9">
                        <a:extLst>
                          <a:ext uri="{FF2B5EF4-FFF2-40B4-BE49-F238E27FC236}">
                            <a16:creationId xmlns:a16="http://schemas.microsoft.com/office/drawing/2014/main" id="{204FD9C7-5842-4538-8728-68E280D5B8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19549"/>
                        <a:ext cx="62230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2" name="Rectangle 10">
            <a:extLst>
              <a:ext uri="{FF2B5EF4-FFF2-40B4-BE49-F238E27FC236}">
                <a16:creationId xmlns:a16="http://schemas.microsoft.com/office/drawing/2014/main" id="{DAA0B363-394F-4805-9B97-B720438AE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043511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改写一下，有</a:t>
            </a:r>
          </a:p>
        </p:txBody>
      </p:sp>
      <p:grpSp>
        <p:nvGrpSpPr>
          <p:cNvPr id="95248" name="Group 16">
            <a:extLst>
              <a:ext uri="{FF2B5EF4-FFF2-40B4-BE49-F238E27FC236}">
                <a16:creationId xmlns:a16="http://schemas.microsoft.com/office/drawing/2014/main" id="{CFDC5BE2-4D73-40FA-B289-2E4C7D43552D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915174"/>
            <a:ext cx="5832475" cy="519112"/>
            <a:chOff x="476" y="3339"/>
            <a:chExt cx="3674" cy="327"/>
          </a:xfrm>
        </p:grpSpPr>
        <p:sp>
          <p:nvSpPr>
            <p:cNvPr id="95245" name="Rectangle 13">
              <a:extLst>
                <a:ext uri="{FF2B5EF4-FFF2-40B4-BE49-F238E27FC236}">
                  <a16:creationId xmlns:a16="http://schemas.microsoft.com/office/drawing/2014/main" id="{BEF586C6-9D1E-459C-9A68-7C8B82FC4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339"/>
              <a:ext cx="2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线性相关</a:t>
              </a:r>
            </a:p>
          </p:txBody>
        </p:sp>
        <p:graphicFrame>
          <p:nvGraphicFramePr>
            <p:cNvPr id="95246" name="Object 14">
              <a:extLst>
                <a:ext uri="{FF2B5EF4-FFF2-40B4-BE49-F238E27FC236}">
                  <a16:creationId xmlns:a16="http://schemas.microsoft.com/office/drawing/2014/main" id="{1AABECCD-1220-4739-B6FA-DB0C8EA688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3385"/>
            <a:ext cx="14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64" name="Equation" r:id="rId11" imgW="2222280" imgH="431640" progId="Equation.DSMT4">
                    <p:embed/>
                  </p:oleObj>
                </mc:Choice>
                <mc:Fallback>
                  <p:oleObj name="Equation" r:id="rId11" imgW="2222280" imgH="431640" progId="Equation.DSMT4">
                    <p:embed/>
                    <p:pic>
                      <p:nvPicPr>
                        <p:cNvPr id="95246" name="Object 14">
                          <a:extLst>
                            <a:ext uri="{FF2B5EF4-FFF2-40B4-BE49-F238E27FC236}">
                              <a16:creationId xmlns:a16="http://schemas.microsoft.com/office/drawing/2014/main" id="{1AABECCD-1220-4739-B6FA-DB0C8EA688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3385"/>
                          <a:ext cx="14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5247" name="Object 15">
            <a:extLst>
              <a:ext uri="{FF2B5EF4-FFF2-40B4-BE49-F238E27FC236}">
                <a16:creationId xmlns:a16="http://schemas.microsoft.com/office/drawing/2014/main" id="{1EBD4D4B-AA57-4F5A-874C-D732AADC5B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111693"/>
              </p:ext>
            </p:extLst>
          </p:nvPr>
        </p:nvGraphicFramePr>
        <p:xfrm>
          <a:off x="4787900" y="6059636"/>
          <a:ext cx="1892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5" name="Equation" r:id="rId13" imgW="1892160" imgH="393480" progId="Equation.DSMT4">
                  <p:embed/>
                </p:oleObj>
              </mc:Choice>
              <mc:Fallback>
                <p:oleObj name="Equation" r:id="rId13" imgW="1892160" imgH="393480" progId="Equation.DSMT4">
                  <p:embed/>
                  <p:pic>
                    <p:nvPicPr>
                      <p:cNvPr id="95247" name="Object 15">
                        <a:extLst>
                          <a:ext uri="{FF2B5EF4-FFF2-40B4-BE49-F238E27FC236}">
                            <a16:creationId xmlns:a16="http://schemas.microsoft.com/office/drawing/2014/main" id="{1EBD4D4B-AA57-4F5A-874C-D732AADC5B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6059636"/>
                        <a:ext cx="1892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9" name="Line 17">
            <a:extLst>
              <a:ext uri="{FF2B5EF4-FFF2-40B4-BE49-F238E27FC236}">
                <a16:creationId xmlns:a16="http://schemas.microsoft.com/office/drawing/2014/main" id="{DD522DE8-251D-45AE-AFAF-C56DCC20F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4403874"/>
            <a:ext cx="1295400" cy="431800"/>
          </a:xfrm>
          <a:prstGeom prst="line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0" name="Line 18">
            <a:extLst>
              <a:ext uri="{FF2B5EF4-FFF2-40B4-BE49-F238E27FC236}">
                <a16:creationId xmlns:a16="http://schemas.microsoft.com/office/drawing/2014/main" id="{928C227D-AE10-4048-B200-EBEFCC9FA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403874"/>
            <a:ext cx="144463" cy="576262"/>
          </a:xfrm>
          <a:prstGeom prst="line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1" name="Line 19">
            <a:extLst>
              <a:ext uri="{FF2B5EF4-FFF2-40B4-BE49-F238E27FC236}">
                <a16:creationId xmlns:a16="http://schemas.microsoft.com/office/drawing/2014/main" id="{4E2D5FF5-9A59-45C1-899D-A4CA888342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1500" y="4403874"/>
            <a:ext cx="433388" cy="576262"/>
          </a:xfrm>
          <a:prstGeom prst="line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3" name="Rectangle 21">
            <a:extLst>
              <a:ext uri="{FF2B5EF4-FFF2-40B4-BE49-F238E27FC236}">
                <a16:creationId xmlns:a16="http://schemas.microsoft.com/office/drawing/2014/main" id="{3A97A7BC-F7A3-4B8E-AC47-8C4C86FF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992711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</a:rPr>
              <a:t>不全为零的</a:t>
            </a:r>
            <a:r>
              <a:rPr kumimoji="1" lang="en-US" altLang="zh-CN" sz="2400" b="1" i="1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kumimoji="1" lang="zh-CN" altLang="en-US" sz="2400" b="1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</a:rPr>
              <a:t>个数</a:t>
            </a:r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1E8B009F-4685-4D5B-B3A3-44FAB56AAC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7763" y="4403874"/>
            <a:ext cx="649287" cy="576262"/>
          </a:xfrm>
          <a:prstGeom prst="line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BE47EF33-8605-4B23-B5CA-9D9032DC32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7450" y="5772299"/>
            <a:ext cx="3097213" cy="0"/>
          </a:xfrm>
          <a:prstGeom prst="line">
            <a:avLst/>
          </a:prstGeom>
          <a:noFill/>
          <a:ln w="25400" cap="sq">
            <a:solidFill>
              <a:srgbClr val="3366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A7A1A605-84F4-4630-8A6E-A4128B6CA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5556399"/>
            <a:ext cx="431800" cy="0"/>
          </a:xfrm>
          <a:prstGeom prst="line">
            <a:avLst/>
          </a:prstGeom>
          <a:noFill/>
          <a:ln w="25400" cap="sq">
            <a:solidFill>
              <a:srgbClr val="3366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63D7DB4D-79BD-4B07-8624-ADBE269D2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2588" y="5556399"/>
            <a:ext cx="431800" cy="0"/>
          </a:xfrm>
          <a:prstGeom prst="line">
            <a:avLst/>
          </a:prstGeom>
          <a:noFill/>
          <a:ln w="25400" cap="sq">
            <a:solidFill>
              <a:srgbClr val="3366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  <p:bldP spid="95242" grpId="0"/>
      <p:bldP spid="95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>
            <a:extLst>
              <a:ext uri="{FF2B5EF4-FFF2-40B4-BE49-F238E27FC236}">
                <a16:creationId xmlns:a16="http://schemas.microsoft.com/office/drawing/2014/main" id="{91B23D5F-09FB-421E-A6D2-62CA7605B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81695"/>
            <a:ext cx="6326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推论1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5637" name="Rectangle 37">
            <a:extLst>
              <a:ext uri="{FF2B5EF4-FFF2-40B4-BE49-F238E27FC236}">
                <a16:creationId xmlns:a16="http://schemas.microsoft.com/office/drawing/2014/main" id="{E2BD37FC-674C-4358-86B8-11D3208FD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829395"/>
            <a:ext cx="414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齐次线性方程组</a:t>
            </a:r>
          </a:p>
        </p:txBody>
      </p:sp>
      <p:graphicFrame>
        <p:nvGraphicFramePr>
          <p:cNvPr id="25638" name="Object 38">
            <a:extLst>
              <a:ext uri="{FF2B5EF4-FFF2-40B4-BE49-F238E27FC236}">
                <a16:creationId xmlns:a16="http://schemas.microsoft.com/office/drawing/2014/main" id="{95E28041-7808-49AA-9B10-CCF586674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52222"/>
              </p:ext>
            </p:extLst>
          </p:nvPr>
        </p:nvGraphicFramePr>
        <p:xfrm>
          <a:off x="2700338" y="5142507"/>
          <a:ext cx="1917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Equation" r:id="rId3" imgW="1917360" imgH="393480" progId="Equation.DSMT4">
                  <p:embed/>
                </p:oleObj>
              </mc:Choice>
              <mc:Fallback>
                <p:oleObj name="Equation" r:id="rId3" imgW="1917360" imgH="393480" progId="Equation.DSMT4">
                  <p:embed/>
                  <p:pic>
                    <p:nvPicPr>
                      <p:cNvPr id="25638" name="Object 38">
                        <a:extLst>
                          <a:ext uri="{FF2B5EF4-FFF2-40B4-BE49-F238E27FC236}">
                            <a16:creationId xmlns:a16="http://schemas.microsoft.com/office/drawing/2014/main" id="{95E28041-7808-49AA-9B10-CCF586674E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42507"/>
                        <a:ext cx="1917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9" name="Object 39">
            <a:extLst>
              <a:ext uri="{FF2B5EF4-FFF2-40B4-BE49-F238E27FC236}">
                <a16:creationId xmlns:a16="http://schemas.microsoft.com/office/drawing/2014/main" id="{7E1CE868-33AD-41F7-B490-A36F92B81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79033"/>
              </p:ext>
            </p:extLst>
          </p:nvPr>
        </p:nvGraphicFramePr>
        <p:xfrm>
          <a:off x="4356100" y="5861645"/>
          <a:ext cx="193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5" imgW="1930320" imgH="393480" progId="Equation.DSMT4">
                  <p:embed/>
                </p:oleObj>
              </mc:Choice>
              <mc:Fallback>
                <p:oleObj name="Equation" r:id="rId5" imgW="1930320" imgH="393480" progId="Equation.DSMT4">
                  <p:embed/>
                  <p:pic>
                    <p:nvPicPr>
                      <p:cNvPr id="25639" name="Object 39">
                        <a:extLst>
                          <a:ext uri="{FF2B5EF4-FFF2-40B4-BE49-F238E27FC236}">
                            <a16:creationId xmlns:a16="http://schemas.microsoft.com/office/drawing/2014/main" id="{7E1CE868-33AD-41F7-B490-A36F92B81D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861645"/>
                        <a:ext cx="1930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45" name="Group 45">
            <a:extLst>
              <a:ext uri="{FF2B5EF4-FFF2-40B4-BE49-F238E27FC236}">
                <a16:creationId xmlns:a16="http://schemas.microsoft.com/office/drawing/2014/main" id="{BB036603-8563-4630-9F3E-662CA920DD51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2550120"/>
            <a:ext cx="5484812" cy="1612900"/>
            <a:chOff x="1247" y="1207"/>
            <a:chExt cx="3455" cy="1016"/>
          </a:xfrm>
        </p:grpSpPr>
        <p:graphicFrame>
          <p:nvGraphicFramePr>
            <p:cNvPr id="25607" name="Object 7">
              <a:extLst>
                <a:ext uri="{FF2B5EF4-FFF2-40B4-BE49-F238E27FC236}">
                  <a16:creationId xmlns:a16="http://schemas.microsoft.com/office/drawing/2014/main" id="{8134F52A-DBDA-4E6E-B13D-39349DB229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1207"/>
            <a:ext cx="2760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90" name="Equation" r:id="rId7" imgW="4381200" imgH="1612800" progId="Equation.DSMT4">
                    <p:embed/>
                  </p:oleObj>
                </mc:Choice>
                <mc:Fallback>
                  <p:oleObj name="Equation" r:id="rId7" imgW="4381200" imgH="1612800" progId="Equation.DSMT4">
                    <p:embed/>
                    <p:pic>
                      <p:nvPicPr>
                        <p:cNvPr id="25607" name="Object 7">
                          <a:extLst>
                            <a:ext uri="{FF2B5EF4-FFF2-40B4-BE49-F238E27FC236}">
                              <a16:creationId xmlns:a16="http://schemas.microsoft.com/office/drawing/2014/main" id="{8134F52A-DBDA-4E6E-B13D-39349DB229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207"/>
                          <a:ext cx="2760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40" name="Object 40">
              <a:extLst>
                <a:ext uri="{FF2B5EF4-FFF2-40B4-BE49-F238E27FC236}">
                  <a16:creationId xmlns:a16="http://schemas.microsoft.com/office/drawing/2014/main" id="{E4EE49C7-63A0-45EE-A012-34E634A792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22" y="1570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91" name="Equation" r:id="rId9" imgW="444240" imgH="393480" progId="Equation.DSMT4">
                    <p:embed/>
                  </p:oleObj>
                </mc:Choice>
                <mc:Fallback>
                  <p:oleObj name="Equation" r:id="rId9" imgW="444240" imgH="393480" progId="Equation.DSMT4">
                    <p:embed/>
                    <p:pic>
                      <p:nvPicPr>
                        <p:cNvPr id="25640" name="Object 40">
                          <a:extLst>
                            <a:ext uri="{FF2B5EF4-FFF2-40B4-BE49-F238E27FC236}">
                              <a16:creationId xmlns:a16="http://schemas.microsoft.com/office/drawing/2014/main" id="{E4EE49C7-63A0-45EE-A012-34E634A792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570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44" name="Group 44">
            <a:extLst>
              <a:ext uri="{FF2B5EF4-FFF2-40B4-BE49-F238E27FC236}">
                <a16:creationId xmlns:a16="http://schemas.microsoft.com/office/drawing/2014/main" id="{55D7B734-78F6-4413-85C2-B65EEAF6A827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421782"/>
            <a:ext cx="8893175" cy="554038"/>
            <a:chOff x="612" y="1933"/>
            <a:chExt cx="5602" cy="349"/>
          </a:xfrm>
        </p:grpSpPr>
        <p:grpSp>
          <p:nvGrpSpPr>
            <p:cNvPr id="25631" name="Group 31">
              <a:extLst>
                <a:ext uri="{FF2B5EF4-FFF2-40B4-BE49-F238E27FC236}">
                  <a16:creationId xmlns:a16="http://schemas.microsoft.com/office/drawing/2014/main" id="{2368E6A5-4125-4811-953B-C0D4AA570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1933"/>
              <a:ext cx="5375" cy="349"/>
              <a:chOff x="385" y="1888"/>
              <a:chExt cx="5375" cy="349"/>
            </a:xfrm>
          </p:grpSpPr>
          <p:sp>
            <p:nvSpPr>
              <p:cNvPr id="25608" name="Text Box 8">
                <a:extLst>
                  <a:ext uri="{FF2B5EF4-FFF2-40B4-BE49-F238E27FC236}">
                    <a16:creationId xmlns:a16="http://schemas.microsoft.com/office/drawing/2014/main" id="{C88EF372-DA9C-40F0-86D5-B7BDB508E9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" y="1888"/>
                <a:ext cx="537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800" b="1">
                    <a:latin typeface="宋体" panose="02010600030101010101" pitchFamily="2" charset="-122"/>
                  </a:rPr>
                  <a:t>有非零解   系数矩阵         的行列式   </a:t>
                </a:r>
                <a:r>
                  <a:rPr kumimoji="1" lang="zh-CN" altLang="en-US" sz="2800" b="1">
                    <a:latin typeface="Times New Roman" panose="02020603050405020304" pitchFamily="18" charset="0"/>
                  </a:rPr>
                  <a:t>=0</a:t>
                </a:r>
                <a:endParaRPr kumimoji="1" lang="zh-CN" altLang="en-US" sz="280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25609" name="Object 9">
                <a:extLst>
                  <a:ext uri="{FF2B5EF4-FFF2-40B4-BE49-F238E27FC236}">
                    <a16:creationId xmlns:a16="http://schemas.microsoft.com/office/drawing/2014/main" id="{0AA9FD01-ADFD-49E8-BD31-69B65DCA8D0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83" y="1983"/>
              <a:ext cx="26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92" name="Equation" r:id="rId11" imgW="419040" imgH="241200" progId="Equation.DSMT4">
                      <p:embed/>
                    </p:oleObj>
                  </mc:Choice>
                  <mc:Fallback>
                    <p:oleObj name="Equation" r:id="rId11" imgW="419040" imgH="241200" progId="Equation.DSMT4">
                      <p:embed/>
                      <p:pic>
                        <p:nvPicPr>
                          <p:cNvPr id="25609" name="Object 9">
                            <a:extLst>
                              <a:ext uri="{FF2B5EF4-FFF2-40B4-BE49-F238E27FC236}">
                                <a16:creationId xmlns:a16="http://schemas.microsoft.com/office/drawing/2014/main" id="{0AA9FD01-ADFD-49E8-BD31-69B65DCA8D0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83" y="1983"/>
                            <a:ext cx="264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0" name="Object 10">
                <a:extLst>
                  <a:ext uri="{FF2B5EF4-FFF2-40B4-BE49-F238E27FC236}">
                    <a16:creationId xmlns:a16="http://schemas.microsoft.com/office/drawing/2014/main" id="{EA10F334-923F-4BA7-84B4-656998D7937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62" y="1933"/>
              <a:ext cx="1120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93" name="Equation" r:id="rId13" imgW="1777680" imgH="482400" progId="Equation.DSMT4">
                      <p:embed/>
                    </p:oleObj>
                  </mc:Choice>
                  <mc:Fallback>
                    <p:oleObj name="Equation" r:id="rId13" imgW="1777680" imgH="482400" progId="Equation.DSMT4">
                      <p:embed/>
                      <p:pic>
                        <p:nvPicPr>
                          <p:cNvPr id="25610" name="Object 10">
                            <a:extLst>
                              <a:ext uri="{FF2B5EF4-FFF2-40B4-BE49-F238E27FC236}">
                                <a16:creationId xmlns:a16="http://schemas.microsoft.com/office/drawing/2014/main" id="{EA10F334-923F-4BA7-84B4-656998D7937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2" y="1933"/>
                            <a:ext cx="1120" cy="3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11" name="Object 11">
                <a:extLst>
                  <a:ext uri="{FF2B5EF4-FFF2-40B4-BE49-F238E27FC236}">
                    <a16:creationId xmlns:a16="http://schemas.microsoft.com/office/drawing/2014/main" id="{91F56BAC-4917-4907-A9F4-632EF24FC69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13" y="1888"/>
              <a:ext cx="256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94" name="Equation" r:id="rId15" imgW="406080" imgH="495000" progId="Equation.DSMT4">
                      <p:embed/>
                    </p:oleObj>
                  </mc:Choice>
                  <mc:Fallback>
                    <p:oleObj name="Equation" r:id="rId15" imgW="406080" imgH="495000" progId="Equation.DSMT4">
                      <p:embed/>
                      <p:pic>
                        <p:nvPicPr>
                          <p:cNvPr id="25611" name="Object 11">
                            <a:extLst>
                              <a:ext uri="{FF2B5EF4-FFF2-40B4-BE49-F238E27FC236}">
                                <a16:creationId xmlns:a16="http://schemas.microsoft.com/office/drawing/2014/main" id="{91F56BAC-4917-4907-A9F4-632EF24FC69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3" y="1888"/>
                            <a:ext cx="256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641" name="Object 41">
              <a:extLst>
                <a:ext uri="{FF2B5EF4-FFF2-40B4-BE49-F238E27FC236}">
                  <a16:creationId xmlns:a16="http://schemas.microsoft.com/office/drawing/2014/main" id="{D14084AC-0EF3-49C1-8E52-74CCB19590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1979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95" name="Equation" r:id="rId17" imgW="444240" imgH="393480" progId="Equation.DSMT4">
                    <p:embed/>
                  </p:oleObj>
                </mc:Choice>
                <mc:Fallback>
                  <p:oleObj name="Equation" r:id="rId17" imgW="444240" imgH="393480" progId="Equation.DSMT4">
                    <p:embed/>
                    <p:pic>
                      <p:nvPicPr>
                        <p:cNvPr id="25641" name="Object 41">
                          <a:extLst>
                            <a:ext uri="{FF2B5EF4-FFF2-40B4-BE49-F238E27FC236}">
                              <a16:creationId xmlns:a16="http://schemas.microsoft.com/office/drawing/2014/main" id="{D14084AC-0EF3-49C1-8E52-74CCB19590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979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43" name="Group 43">
            <a:extLst>
              <a:ext uri="{FF2B5EF4-FFF2-40B4-BE49-F238E27FC236}">
                <a16:creationId xmlns:a16="http://schemas.microsoft.com/office/drawing/2014/main" id="{B81E18F5-404D-44B2-A960-4BCBF2D7313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790207"/>
            <a:ext cx="5588000" cy="519113"/>
            <a:chOff x="295" y="2795"/>
            <a:chExt cx="3520" cy="327"/>
          </a:xfrm>
        </p:grpSpPr>
        <p:grpSp>
          <p:nvGrpSpPr>
            <p:cNvPr id="25632" name="Group 32">
              <a:extLst>
                <a:ext uri="{FF2B5EF4-FFF2-40B4-BE49-F238E27FC236}">
                  <a16:creationId xmlns:a16="http://schemas.microsoft.com/office/drawing/2014/main" id="{C464C275-F6AC-4B41-91AD-522CA077FD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2795"/>
              <a:ext cx="3339" cy="327"/>
              <a:chOff x="539" y="2296"/>
              <a:chExt cx="3339" cy="327"/>
            </a:xfrm>
          </p:grpSpPr>
          <p:sp>
            <p:nvSpPr>
              <p:cNvPr id="25613" name="Text Box 13">
                <a:extLst>
                  <a:ext uri="{FF2B5EF4-FFF2-40B4-BE49-F238E27FC236}">
                    <a16:creationId xmlns:a16="http://schemas.microsoft.com/office/drawing/2014/main" id="{F290C336-F23E-4F7C-8839-37B17FEE03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" y="2296"/>
                <a:ext cx="33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800" b="1">
                    <a:latin typeface="宋体" panose="02010600030101010101" pitchFamily="2" charset="-122"/>
                  </a:rPr>
                  <a:t>只有零解</a:t>
                </a:r>
                <a:endParaRPr kumimoji="1" lang="zh-CN" altLang="en-US" sz="2800" b="1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25616" name="Object 16">
                <a:extLst>
                  <a:ext uri="{FF2B5EF4-FFF2-40B4-BE49-F238E27FC236}">
                    <a16:creationId xmlns:a16="http://schemas.microsoft.com/office/drawing/2014/main" id="{6127BC1C-DCAF-42D7-9878-423A1062E00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10" y="2296"/>
              <a:ext cx="1056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1396" name="Equation" r:id="rId18" imgW="1676160" imgH="495000" progId="Equation.DSMT4">
                      <p:embed/>
                    </p:oleObj>
                  </mc:Choice>
                  <mc:Fallback>
                    <p:oleObj name="Equation" r:id="rId18" imgW="1676160" imgH="495000" progId="Equation.DSMT4">
                      <p:embed/>
                      <p:pic>
                        <p:nvPicPr>
                          <p:cNvPr id="25616" name="Object 16">
                            <a:extLst>
                              <a:ext uri="{FF2B5EF4-FFF2-40B4-BE49-F238E27FC236}">
                                <a16:creationId xmlns:a16="http://schemas.microsoft.com/office/drawing/2014/main" id="{6127BC1C-DCAF-42D7-9878-423A1062E00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0" y="2296"/>
                            <a:ext cx="1056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642" name="Object 42">
              <a:extLst>
                <a:ext uri="{FF2B5EF4-FFF2-40B4-BE49-F238E27FC236}">
                  <a16:creationId xmlns:a16="http://schemas.microsoft.com/office/drawing/2014/main" id="{5247AB0F-EFF5-41EF-8363-D554DFF42F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5" y="2840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97" name="Equation" r:id="rId20" imgW="444240" imgH="393480" progId="Equation.DSMT4">
                    <p:embed/>
                  </p:oleObj>
                </mc:Choice>
                <mc:Fallback>
                  <p:oleObj name="Equation" r:id="rId20" imgW="444240" imgH="393480" progId="Equation.DSMT4">
                    <p:embed/>
                    <p:pic>
                      <p:nvPicPr>
                        <p:cNvPr id="25642" name="Object 42">
                          <a:extLst>
                            <a:ext uri="{FF2B5EF4-FFF2-40B4-BE49-F238E27FC236}">
                              <a16:creationId xmlns:a16="http://schemas.microsoft.com/office/drawing/2014/main" id="{5247AB0F-EFF5-41EF-8363-D554DFF42F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2840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97" name="Group 17">
            <a:extLst>
              <a:ext uri="{FF2B5EF4-FFF2-40B4-BE49-F238E27FC236}">
                <a16:creationId xmlns:a16="http://schemas.microsoft.com/office/drawing/2014/main" id="{21AAB005-3FE8-4414-BD85-920BB2D9BDD2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680742"/>
            <a:ext cx="6840537" cy="1612900"/>
            <a:chOff x="612" y="1162"/>
            <a:chExt cx="4309" cy="1016"/>
          </a:xfrm>
        </p:grpSpPr>
        <p:sp>
          <p:nvSpPr>
            <p:cNvPr id="97284" name="Text Box 4">
              <a:extLst>
                <a:ext uri="{FF2B5EF4-FFF2-40B4-BE49-F238E27FC236}">
                  <a16:creationId xmlns:a16="http://schemas.microsoft.com/office/drawing/2014/main" id="{0C71802B-1369-4821-BE34-A4183C2AC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480"/>
              <a:ext cx="20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/>
                <a:t>线性相关</a:t>
              </a:r>
              <a:endParaRPr kumimoji="1" lang="zh-CN" altLang="en-US" sz="2800"/>
            </a:p>
          </p:txBody>
        </p:sp>
        <p:grpSp>
          <p:nvGrpSpPr>
            <p:cNvPr id="97285" name="Group 5">
              <a:extLst>
                <a:ext uri="{FF2B5EF4-FFF2-40B4-BE49-F238E27FC236}">
                  <a16:creationId xmlns:a16="http://schemas.microsoft.com/office/drawing/2014/main" id="{06146697-08CB-4A54-991D-97F0D76B3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" y="1162"/>
              <a:ext cx="2676" cy="1016"/>
              <a:chOff x="2472" y="436"/>
              <a:chExt cx="2676" cy="1016"/>
            </a:xfrm>
          </p:grpSpPr>
          <p:graphicFrame>
            <p:nvGraphicFramePr>
              <p:cNvPr id="97286" name="Object 6" descr="白色大理石">
                <a:extLst>
                  <a:ext uri="{FF2B5EF4-FFF2-40B4-BE49-F238E27FC236}">
                    <a16:creationId xmlns:a16="http://schemas.microsoft.com/office/drawing/2014/main" id="{B939D133-C564-478D-BE10-B0BAC8C1D64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60" y="436"/>
              <a:ext cx="1888" cy="10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05" name="Equation" r:id="rId3" imgW="2997000" imgH="1612800" progId="Equation.DSMT4">
                      <p:embed/>
                    </p:oleObj>
                  </mc:Choice>
                  <mc:Fallback>
                    <p:oleObj name="Equation" r:id="rId3" imgW="2997000" imgH="1612800" progId="Equation.DSMT4">
                      <p:embed/>
                      <p:pic>
                        <p:nvPicPr>
                          <p:cNvPr id="97286" name="Object 6" descr="白色大理石">
                            <a:extLst>
                              <a:ext uri="{FF2B5EF4-FFF2-40B4-BE49-F238E27FC236}">
                                <a16:creationId xmlns:a16="http://schemas.microsoft.com/office/drawing/2014/main" id="{B939D133-C564-478D-BE10-B0BAC8C1D64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60" y="436"/>
                            <a:ext cx="1888" cy="10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>
                                    <a:alpha val="50000"/>
                                  </a:schemeClr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7287" name="Rectangle 7" descr="白色大理石">
                <a:extLst>
                  <a:ext uri="{FF2B5EF4-FFF2-40B4-BE49-F238E27FC236}">
                    <a16:creationId xmlns:a16="http://schemas.microsoft.com/office/drawing/2014/main" id="{41A7B503-1A07-48FF-B6E3-2F59F919C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799"/>
                <a:ext cx="22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sz="2800" b="1"/>
                  <a:t>行列式</a:t>
                </a:r>
              </a:p>
            </p:txBody>
          </p:sp>
        </p:grpSp>
        <p:sp>
          <p:nvSpPr>
            <p:cNvPr id="97288" name="AutoShape 8">
              <a:extLst>
                <a:ext uri="{FF2B5EF4-FFF2-40B4-BE49-F238E27FC236}">
                  <a16:creationId xmlns:a16="http://schemas.microsoft.com/office/drawing/2014/main" id="{5BDEB40D-257D-431D-B95A-66F55EBA1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1616"/>
              <a:ext cx="544" cy="136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7298" name="Group 18">
            <a:extLst>
              <a:ext uri="{FF2B5EF4-FFF2-40B4-BE49-F238E27FC236}">
                <a16:creationId xmlns:a16="http://schemas.microsoft.com/office/drawing/2014/main" id="{0B0E6B68-4983-4E07-BA18-338142C9F9BD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552404"/>
            <a:ext cx="6840537" cy="1612900"/>
            <a:chOff x="612" y="2387"/>
            <a:chExt cx="4309" cy="1016"/>
          </a:xfrm>
        </p:grpSpPr>
        <p:sp>
          <p:nvSpPr>
            <p:cNvPr id="97289" name="Text Box 9">
              <a:extLst>
                <a:ext uri="{FF2B5EF4-FFF2-40B4-BE49-F238E27FC236}">
                  <a16:creationId xmlns:a16="http://schemas.microsoft.com/office/drawing/2014/main" id="{E5797F0D-229F-4BD0-A56A-0E2C92C9C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705"/>
              <a:ext cx="20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/>
                <a:t>线性无关</a:t>
              </a:r>
              <a:endParaRPr kumimoji="1" lang="zh-CN" altLang="en-US" sz="2800"/>
            </a:p>
          </p:txBody>
        </p:sp>
        <p:grpSp>
          <p:nvGrpSpPr>
            <p:cNvPr id="97290" name="Group 10">
              <a:extLst>
                <a:ext uri="{FF2B5EF4-FFF2-40B4-BE49-F238E27FC236}">
                  <a16:creationId xmlns:a16="http://schemas.microsoft.com/office/drawing/2014/main" id="{47924A72-4096-41AA-B233-27FCDFAEF3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" y="2387"/>
              <a:ext cx="2676" cy="1016"/>
              <a:chOff x="2472" y="436"/>
              <a:chExt cx="2676" cy="1016"/>
            </a:xfrm>
          </p:grpSpPr>
          <p:graphicFrame>
            <p:nvGraphicFramePr>
              <p:cNvPr id="97291" name="Object 11" descr="白色大理石">
                <a:extLst>
                  <a:ext uri="{FF2B5EF4-FFF2-40B4-BE49-F238E27FC236}">
                    <a16:creationId xmlns:a16="http://schemas.microsoft.com/office/drawing/2014/main" id="{91943492-82CF-45F2-9B6F-F07E2C7FF66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60" y="436"/>
              <a:ext cx="1888" cy="10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06" name="Equation" r:id="rId5" imgW="2997000" imgH="1612800" progId="Equation.DSMT4">
                      <p:embed/>
                    </p:oleObj>
                  </mc:Choice>
                  <mc:Fallback>
                    <p:oleObj name="Equation" r:id="rId5" imgW="2997000" imgH="1612800" progId="Equation.DSMT4">
                      <p:embed/>
                      <p:pic>
                        <p:nvPicPr>
                          <p:cNvPr id="97291" name="Object 11" descr="白色大理石">
                            <a:extLst>
                              <a:ext uri="{FF2B5EF4-FFF2-40B4-BE49-F238E27FC236}">
                                <a16:creationId xmlns:a16="http://schemas.microsoft.com/office/drawing/2014/main" id="{91943492-82CF-45F2-9B6F-F07E2C7FF66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60" y="436"/>
                            <a:ext cx="1888" cy="10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>
                                    <a:alpha val="50000"/>
                                  </a:schemeClr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7292" name="Rectangle 12" descr="白色大理石">
                <a:extLst>
                  <a:ext uri="{FF2B5EF4-FFF2-40B4-BE49-F238E27FC236}">
                    <a16:creationId xmlns:a16="http://schemas.microsoft.com/office/drawing/2014/main" id="{0E29D027-4A61-4791-83F7-771BFA26D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2" y="799"/>
                <a:ext cx="22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sz="2800" b="1"/>
                  <a:t>行列式</a:t>
                </a:r>
              </a:p>
            </p:txBody>
          </p:sp>
        </p:grpSp>
        <p:sp>
          <p:nvSpPr>
            <p:cNvPr id="97293" name="AutoShape 13">
              <a:extLst>
                <a:ext uri="{FF2B5EF4-FFF2-40B4-BE49-F238E27FC236}">
                  <a16:creationId xmlns:a16="http://schemas.microsoft.com/office/drawing/2014/main" id="{B4CA1042-9961-443F-80A9-AB0B389C3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2841"/>
              <a:ext cx="544" cy="136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7294" name="Text Box 14">
            <a:extLst>
              <a:ext uri="{FF2B5EF4-FFF2-40B4-BE49-F238E27FC236}">
                <a16:creationId xmlns:a16="http://schemas.microsoft.com/office/drawing/2014/main" id="{70B96716-FDA0-4D37-8397-EF3CDDB4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17142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宋体" panose="02010600030101010101" pitchFamily="2" charset="-122"/>
              </a:rPr>
              <a:t>个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宋体" panose="02010600030101010101" pitchFamily="2" charset="-122"/>
              </a:rPr>
              <a:t>维向量</a:t>
            </a:r>
            <a:endParaRPr kumimoji="1" lang="zh-CN" altLang="en-US" sz="2800"/>
          </a:p>
        </p:txBody>
      </p:sp>
      <p:graphicFrame>
        <p:nvGraphicFramePr>
          <p:cNvPr id="97295" name="Object 15" descr="白色大理石">
            <a:extLst>
              <a:ext uri="{FF2B5EF4-FFF2-40B4-BE49-F238E27FC236}">
                <a16:creationId xmlns:a16="http://schemas.microsoft.com/office/drawing/2014/main" id="{A563F27F-84CE-4396-B3C8-8BAC730AD5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074544"/>
              </p:ext>
            </p:extLst>
          </p:nvPr>
        </p:nvGraphicFramePr>
        <p:xfrm>
          <a:off x="3203575" y="1888579"/>
          <a:ext cx="488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7" name="Equation" r:id="rId7" imgW="4889160" imgH="431640" progId="Equation.DSMT4">
                  <p:embed/>
                </p:oleObj>
              </mc:Choice>
              <mc:Fallback>
                <p:oleObj name="Equation" r:id="rId7" imgW="4889160" imgH="431640" progId="Equation.DSMT4">
                  <p:embed/>
                  <p:pic>
                    <p:nvPicPr>
                      <p:cNvPr id="97295" name="Object 15" descr="白色大理石">
                        <a:extLst>
                          <a:ext uri="{FF2B5EF4-FFF2-40B4-BE49-F238E27FC236}">
                            <a16:creationId xmlns:a16="http://schemas.microsoft.com/office/drawing/2014/main" id="{A563F27F-84CE-4396-B3C8-8BAC730AD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888579"/>
                        <a:ext cx="4889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6" name="Text Box 16">
            <a:extLst>
              <a:ext uri="{FF2B5EF4-FFF2-40B4-BE49-F238E27FC236}">
                <a16:creationId xmlns:a16="http://schemas.microsoft.com/office/drawing/2014/main" id="{0CB5793B-0EF7-4624-8E12-E701C844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96417"/>
            <a:ext cx="6326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推论</a:t>
            </a:r>
            <a:r>
              <a:rPr kumimoji="1" lang="en-US" altLang="zh-CN" sz="2800" b="1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4" grpId="0"/>
      <p:bldP spid="972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75D4FE37-6744-4A73-8F64-3C9BC6E63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74180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9675D520-0257-4D10-B2D5-E3065B83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037555"/>
            <a:ext cx="5183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zh-CN" sz="4000" b="1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级子式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D0FCFEDF-459E-412E-BD23-EA5164360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045617"/>
            <a:ext cx="831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在一个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s</a:t>
            </a:r>
            <a:r>
              <a:rPr kumimoji="1" lang="en-US" altLang="zh-CN" sz="2800" b="1">
                <a:latin typeface="宋体" panose="02010600030101010101" pitchFamily="2" charset="-122"/>
              </a:rPr>
              <a:t>×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n </a:t>
            </a:r>
            <a:r>
              <a:rPr kumimoji="1" lang="zh-CN" altLang="en-US" sz="2800" b="1">
                <a:latin typeface="宋体" panose="02010600030101010101" pitchFamily="2" charset="-122"/>
              </a:rPr>
              <a:t>矩阵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>
                <a:latin typeface="宋体" panose="02010600030101010101" pitchFamily="2" charset="-122"/>
              </a:rPr>
              <a:t>中任意选定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k </a:t>
            </a:r>
            <a:r>
              <a:rPr kumimoji="1" lang="zh-CN" altLang="en-US" sz="2800" b="1">
                <a:latin typeface="宋体" panose="02010600030101010101" pitchFamily="2" charset="-122"/>
              </a:rPr>
              <a:t>行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k </a:t>
            </a:r>
            <a:r>
              <a:rPr kumimoji="1" lang="zh-CN" altLang="en-US" sz="2800" b="1">
                <a:latin typeface="宋体" panose="02010600030101010101" pitchFamily="2" charset="-122"/>
              </a:rPr>
              <a:t>列</a:t>
            </a:r>
            <a:endParaRPr kumimoji="1"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98311" name="Text Box 7">
            <a:extLst>
              <a:ext uri="{FF2B5EF4-FFF2-40B4-BE49-F238E27FC236}">
                <a16:creationId xmlns:a16="http://schemas.microsoft.com/office/drawing/2014/main" id="{57C1A1AC-BFB9-4C9D-BBC0-C5F40E4BA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629942"/>
            <a:ext cx="10874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个元素按原来次序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所</a:t>
            </a:r>
            <a:r>
              <a:rPr kumimoji="1" lang="zh-CN" altLang="en-US" sz="2800" b="1">
                <a:latin typeface="宋体" panose="02010600030101010101" pitchFamily="2" charset="-122"/>
              </a:rPr>
              <a:t>组成的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k </a:t>
            </a:r>
            <a:r>
              <a:rPr kumimoji="1" lang="zh-CN" altLang="en-US" sz="2800" b="1">
                <a:latin typeface="宋体" panose="02010600030101010101" pitchFamily="2" charset="-122"/>
              </a:rPr>
              <a:t>级行列式，称为矩阵</a:t>
            </a:r>
          </a:p>
        </p:txBody>
      </p:sp>
      <p:grpSp>
        <p:nvGrpSpPr>
          <p:cNvPr id="98319" name="Group 15">
            <a:extLst>
              <a:ext uri="{FF2B5EF4-FFF2-40B4-BE49-F238E27FC236}">
                <a16:creationId xmlns:a16="http://schemas.microsoft.com/office/drawing/2014/main" id="{2959D589-EA95-4CBC-989D-2DD47CA2D921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2837780"/>
            <a:ext cx="12190412" cy="531812"/>
            <a:chOff x="395" y="1389"/>
            <a:chExt cx="7679" cy="335"/>
          </a:xfrm>
        </p:grpSpPr>
        <p:grpSp>
          <p:nvGrpSpPr>
            <p:cNvPr id="98315" name="Group 11">
              <a:extLst>
                <a:ext uri="{FF2B5EF4-FFF2-40B4-BE49-F238E27FC236}">
                  <a16:creationId xmlns:a16="http://schemas.microsoft.com/office/drawing/2014/main" id="{3B3713A3-27D0-4964-8D65-D1A17C2A2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" y="1389"/>
              <a:ext cx="5829" cy="327"/>
              <a:chOff x="634" y="1480"/>
              <a:chExt cx="5829" cy="327"/>
            </a:xfrm>
          </p:grpSpPr>
          <p:sp>
            <p:nvSpPr>
              <p:cNvPr id="98313" name="Text Box 9">
                <a:extLst>
                  <a:ext uri="{FF2B5EF4-FFF2-40B4-BE49-F238E27FC236}">
                    <a16:creationId xmlns:a16="http://schemas.microsoft.com/office/drawing/2014/main" id="{7E16F173-2B52-47E3-90ED-C1ABB603FF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" y="1480"/>
                <a:ext cx="582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800" b="1">
                    <a:latin typeface="宋体" panose="02010600030101010101" pitchFamily="2" charset="-122"/>
                  </a:rPr>
                  <a:t>位于这些行和列的交点上的</a:t>
                </a:r>
                <a:endParaRPr kumimoji="1" lang="en-US" altLang="zh-CN" sz="2800" b="1">
                  <a:latin typeface="宋体" panose="02010600030101010101" pitchFamily="2" charset="-122"/>
                </a:endParaRPr>
              </a:p>
            </p:txBody>
          </p:sp>
          <p:graphicFrame>
            <p:nvGraphicFramePr>
              <p:cNvPr id="98314" name="Object 10">
                <a:extLst>
                  <a:ext uri="{FF2B5EF4-FFF2-40B4-BE49-F238E27FC236}">
                    <a16:creationId xmlns:a16="http://schemas.microsoft.com/office/drawing/2014/main" id="{3AEB8CFB-85E8-4C38-B2F2-807267B3F2A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470" y="1503"/>
              <a:ext cx="232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30" name="Equation" r:id="rId3" imgW="368280" imgH="393480" progId="Equation.DSMT4">
                      <p:embed/>
                    </p:oleObj>
                  </mc:Choice>
                  <mc:Fallback>
                    <p:oleObj name="Equation" r:id="rId3" imgW="368280" imgH="393480" progId="Equation.DSMT4">
                      <p:embed/>
                      <p:pic>
                        <p:nvPicPr>
                          <p:cNvPr id="98314" name="Object 10">
                            <a:extLst>
                              <a:ext uri="{FF2B5EF4-FFF2-40B4-BE49-F238E27FC236}">
                                <a16:creationId xmlns:a16="http://schemas.microsoft.com/office/drawing/2014/main" id="{3AEB8CFB-85E8-4C38-B2F2-807267B3F2A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1503"/>
                            <a:ext cx="232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8316" name="Object 12">
              <a:extLst>
                <a:ext uri="{FF2B5EF4-FFF2-40B4-BE49-F238E27FC236}">
                  <a16:creationId xmlns:a16="http://schemas.microsoft.com/office/drawing/2014/main" id="{295AB115-82E5-4E1C-B79B-A8F8E48EC3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5" y="1412"/>
            <a:ext cx="17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1" name="Equation" r:id="rId5" imgW="2844720" imgH="495000" progId="Equation.DSMT4">
                    <p:embed/>
                  </p:oleObj>
                </mc:Choice>
                <mc:Fallback>
                  <p:oleObj name="Equation" r:id="rId5" imgW="2844720" imgH="495000" progId="Equation.DSMT4">
                    <p:embed/>
                    <p:pic>
                      <p:nvPicPr>
                        <p:cNvPr id="98316" name="Object 12">
                          <a:extLst>
                            <a:ext uri="{FF2B5EF4-FFF2-40B4-BE49-F238E27FC236}">
                              <a16:creationId xmlns:a16="http://schemas.microsoft.com/office/drawing/2014/main" id="{295AB115-82E5-4E1C-B79B-A8F8E48EC3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" y="1412"/>
                          <a:ext cx="17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0E6A2082-C7CB-4A08-B4B5-D4B937979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93542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的一个</a:t>
            </a:r>
            <a:r>
              <a:rPr kumimoji="1" lang="en-US" altLang="zh-CN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k</a:t>
            </a:r>
            <a:r>
              <a:rPr kumimoji="1"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级子式</a:t>
            </a:r>
            <a:r>
              <a:rPr kumimoji="1" lang="zh-CN" altLang="en-US" sz="2800">
                <a:latin typeface="宋体" panose="02010600030101010101" pitchFamily="2" charset="-122"/>
              </a:rPr>
              <a:t>．</a:t>
            </a:r>
            <a:r>
              <a:rPr kumimoji="1" lang="zh-CN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8320" name="Rectangle 16">
            <a:extLst>
              <a:ext uri="{FF2B5EF4-FFF2-40B4-BE49-F238E27FC236}">
                <a16:creationId xmlns:a16="http://schemas.microsoft.com/office/drawing/2014/main" id="{E110BCB8-18E7-4E74-9AD5-EAB9D5079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357142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注</a:t>
            </a:r>
          </a:p>
        </p:txBody>
      </p:sp>
      <p:grpSp>
        <p:nvGrpSpPr>
          <p:cNvPr id="98326" name="Group 22">
            <a:extLst>
              <a:ext uri="{FF2B5EF4-FFF2-40B4-BE49-F238E27FC236}">
                <a16:creationId xmlns:a16="http://schemas.microsoft.com/office/drawing/2014/main" id="{D54CACE9-DD49-4003-9AF7-C0A837252A81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5430167"/>
            <a:ext cx="8208963" cy="519113"/>
            <a:chOff x="1156" y="3022"/>
            <a:chExt cx="5171" cy="327"/>
          </a:xfrm>
        </p:grpSpPr>
        <p:sp>
          <p:nvSpPr>
            <p:cNvPr id="98325" name="Rectangle 21">
              <a:extLst>
                <a:ext uri="{FF2B5EF4-FFF2-40B4-BE49-F238E27FC236}">
                  <a16:creationId xmlns:a16="http://schemas.microsoft.com/office/drawing/2014/main" id="{BF6CF9C2-8748-41A3-AC1C-43201094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3022"/>
              <a:ext cx="47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矩阵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k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级子式共有　　　个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98321" name="Object 17">
              <a:extLst>
                <a:ext uri="{FF2B5EF4-FFF2-40B4-BE49-F238E27FC236}">
                  <a16:creationId xmlns:a16="http://schemas.microsoft.com/office/drawing/2014/main" id="{EF3CAC8A-A6AD-45D5-BDB2-582595BD08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3113"/>
            <a:ext cx="43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2" name="Equation" r:id="rId7" imgW="685800" imgH="241200" progId="Equation.DSMT4">
                    <p:embed/>
                  </p:oleObj>
                </mc:Choice>
                <mc:Fallback>
                  <p:oleObj name="Equation" r:id="rId7" imgW="685800" imgH="241200" progId="Equation.DSMT4">
                    <p:embed/>
                    <p:pic>
                      <p:nvPicPr>
                        <p:cNvPr id="98321" name="Object 17">
                          <a:extLst>
                            <a:ext uri="{FF2B5EF4-FFF2-40B4-BE49-F238E27FC236}">
                              <a16:creationId xmlns:a16="http://schemas.microsoft.com/office/drawing/2014/main" id="{EF3CAC8A-A6AD-45D5-BDB2-582595BD08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3113"/>
                          <a:ext cx="43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323" name="Object 19">
              <a:extLst>
                <a:ext uri="{FF2B5EF4-FFF2-40B4-BE49-F238E27FC236}">
                  <a16:creationId xmlns:a16="http://schemas.microsoft.com/office/drawing/2014/main" id="{18D865DA-967E-4823-B9EE-E7214363D2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3022"/>
            <a:ext cx="52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3" name="Equation" r:id="rId9" imgW="838080" imgH="482400" progId="Equation.DSMT4">
                    <p:embed/>
                  </p:oleObj>
                </mc:Choice>
                <mc:Fallback>
                  <p:oleObj name="Equation" r:id="rId9" imgW="838080" imgH="482400" progId="Equation.DSMT4">
                    <p:embed/>
                    <p:pic>
                      <p:nvPicPr>
                        <p:cNvPr id="98323" name="Object 19">
                          <a:extLst>
                            <a:ext uri="{FF2B5EF4-FFF2-40B4-BE49-F238E27FC236}">
                              <a16:creationId xmlns:a16="http://schemas.microsoft.com/office/drawing/2014/main" id="{18D865DA-967E-4823-B9EE-E7214363D2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3022"/>
                          <a:ext cx="52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 autoUpdateAnimBg="0"/>
      <p:bldP spid="98310" grpId="0"/>
      <p:bldP spid="98311" grpId="0"/>
      <p:bldP spid="98318" grpId="0"/>
      <p:bldP spid="98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53" name="Group 25">
            <a:extLst>
              <a:ext uri="{FF2B5EF4-FFF2-40B4-BE49-F238E27FC236}">
                <a16:creationId xmlns:a16="http://schemas.microsoft.com/office/drawing/2014/main" id="{338CA9B0-B935-4284-A880-B6BC7C54C10D}"/>
              </a:ext>
            </a:extLst>
          </p:cNvPr>
          <p:cNvGrpSpPr>
            <a:grpSpLocks/>
          </p:cNvGrpSpPr>
          <p:nvPr/>
        </p:nvGrpSpPr>
        <p:grpSpPr bwMode="auto">
          <a:xfrm>
            <a:off x="1206500" y="4283075"/>
            <a:ext cx="7916863" cy="519113"/>
            <a:chOff x="1292" y="3430"/>
            <a:chExt cx="4987" cy="327"/>
          </a:xfrm>
        </p:grpSpPr>
        <p:graphicFrame>
          <p:nvGraphicFramePr>
            <p:cNvPr id="99354" name="Object 26">
              <a:extLst>
                <a:ext uri="{FF2B5EF4-FFF2-40B4-BE49-F238E27FC236}">
                  <a16:creationId xmlns:a16="http://schemas.microsoft.com/office/drawing/2014/main" id="{8AF869F2-B624-4BED-9560-10B0D075E9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430"/>
            <a:ext cx="140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1" name="Equation" r:id="rId3" imgW="2234880" imgH="495000" progId="Equation.DSMT4">
                    <p:embed/>
                  </p:oleObj>
                </mc:Choice>
                <mc:Fallback>
                  <p:oleObj name="Equation" r:id="rId3" imgW="2234880" imgH="495000" progId="Equation.DSMT4">
                    <p:embed/>
                    <p:pic>
                      <p:nvPicPr>
                        <p:cNvPr id="99354" name="Object 26">
                          <a:extLst>
                            <a:ext uri="{FF2B5EF4-FFF2-40B4-BE49-F238E27FC236}">
                              <a16:creationId xmlns:a16="http://schemas.microsoft.com/office/drawing/2014/main" id="{8AF869F2-B624-4BED-9560-10B0D075E96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430"/>
                          <a:ext cx="140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55" name="Object 27">
              <a:extLst>
                <a:ext uri="{FF2B5EF4-FFF2-40B4-BE49-F238E27FC236}">
                  <a16:creationId xmlns:a16="http://schemas.microsoft.com/office/drawing/2014/main" id="{A810C074-95D3-4E03-BBA6-58D38A1C5F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3521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2" name="Equation" r:id="rId5" imgW="203040" imgH="228600" progId="Equation.DSMT4">
                    <p:embed/>
                  </p:oleObj>
                </mc:Choice>
                <mc:Fallback>
                  <p:oleObj name="Equation" r:id="rId5" imgW="203040" imgH="228600" progId="Equation.DSMT4">
                    <p:embed/>
                    <p:pic>
                      <p:nvPicPr>
                        <p:cNvPr id="99355" name="Object 27">
                          <a:extLst>
                            <a:ext uri="{FF2B5EF4-FFF2-40B4-BE49-F238E27FC236}">
                              <a16:creationId xmlns:a16="http://schemas.microsoft.com/office/drawing/2014/main" id="{A810C074-95D3-4E03-BBA6-58D38A1C5F9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521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56" name="Rectangle 28">
              <a:extLst>
                <a:ext uri="{FF2B5EF4-FFF2-40B4-BE49-F238E27FC236}">
                  <a16:creationId xmlns:a16="http://schemas.microsoft.com/office/drawing/2014/main" id="{D54EE598-969F-494E-8344-19B5C82FB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430"/>
              <a:ext cx="36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有一个   级子式不为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0</a:t>
              </a:r>
              <a:r>
                <a:rPr kumimoji="1" lang="en-US" altLang="zh-CN" sz="2800" b="1"/>
                <a:t>.</a:t>
              </a:r>
              <a:r>
                <a:rPr kumimoji="1" lang="zh-CN" altLang="en-US" sz="2800" b="1"/>
                <a:t>　　　　　　</a:t>
              </a:r>
            </a:p>
          </p:txBody>
        </p:sp>
      </p:grpSp>
      <p:sp>
        <p:nvSpPr>
          <p:cNvPr id="99332" name="AutoShape 4">
            <a:extLst>
              <a:ext uri="{FF2B5EF4-FFF2-40B4-BE49-F238E27FC236}">
                <a16:creationId xmlns:a16="http://schemas.microsoft.com/office/drawing/2014/main" id="{FDCBAD97-6CE4-48B0-8FA2-57A452923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52513"/>
            <a:ext cx="7848600" cy="1871662"/>
          </a:xfrm>
          <a:prstGeom prst="flowChartAlternateProcess">
            <a:avLst/>
          </a:prstGeom>
          <a:solidFill>
            <a:srgbClr val="CCFFCC">
              <a:alpha val="30000"/>
            </a:srgbClr>
          </a:solidFill>
          <a:ln w="2540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9334" name="Group 6">
            <a:extLst>
              <a:ext uri="{FF2B5EF4-FFF2-40B4-BE49-F238E27FC236}">
                <a16:creationId xmlns:a16="http://schemas.microsoft.com/office/drawing/2014/main" id="{9D63103E-42B1-4E40-B480-24FF2C4B555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971675"/>
            <a:ext cx="7761287" cy="519113"/>
            <a:chOff x="385" y="1480"/>
            <a:chExt cx="4889" cy="327"/>
          </a:xfrm>
        </p:grpSpPr>
        <p:grpSp>
          <p:nvGrpSpPr>
            <p:cNvPr id="99335" name="Group 7">
              <a:extLst>
                <a:ext uri="{FF2B5EF4-FFF2-40B4-BE49-F238E27FC236}">
                  <a16:creationId xmlns:a16="http://schemas.microsoft.com/office/drawing/2014/main" id="{22494160-1573-4B2D-B233-AC29473A2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480"/>
              <a:ext cx="2268" cy="327"/>
              <a:chOff x="748" y="1979"/>
              <a:chExt cx="2268" cy="327"/>
            </a:xfrm>
          </p:grpSpPr>
          <p:sp>
            <p:nvSpPr>
              <p:cNvPr id="99336" name="Rectangle 8">
                <a:extLst>
                  <a:ext uri="{FF2B5EF4-FFF2-40B4-BE49-F238E27FC236}">
                    <a16:creationId xmlns:a16="http://schemas.microsoft.com/office/drawing/2014/main" id="{952B8731-6DF4-42B3-80BC-DCDEC98EF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79"/>
                <a:ext cx="22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800" b="1">
                    <a:latin typeface="宋体" panose="02010600030101010101" pitchFamily="2" charset="-122"/>
                  </a:rPr>
                  <a:t>个  级子式</a:t>
                </a:r>
              </a:p>
            </p:txBody>
          </p:sp>
          <p:graphicFrame>
            <p:nvGraphicFramePr>
              <p:cNvPr id="99337" name="Object 9">
                <a:extLst>
                  <a:ext uri="{FF2B5EF4-FFF2-40B4-BE49-F238E27FC236}">
                    <a16:creationId xmlns:a16="http://schemas.microsoft.com/office/drawing/2014/main" id="{6584AFB5-4462-4583-944B-7A28D619246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66" y="2069"/>
              <a:ext cx="128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63" name="Equation" r:id="rId7" imgW="203040" imgH="228600" progId="Equation.DSMT4">
                      <p:embed/>
                    </p:oleObj>
                  </mc:Choice>
                  <mc:Fallback>
                    <p:oleObj name="Equation" r:id="rId7" imgW="203040" imgH="228600" progId="Equation.DSMT4">
                      <p:embed/>
                      <p:pic>
                        <p:nvPicPr>
                          <p:cNvPr id="99337" name="Object 9">
                            <a:extLst>
                              <a:ext uri="{FF2B5EF4-FFF2-40B4-BE49-F238E27FC236}">
                                <a16:creationId xmlns:a16="http://schemas.microsoft.com/office/drawing/2014/main" id="{6584AFB5-4462-4583-944B-7A28D619246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66" y="2069"/>
                            <a:ext cx="128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9338" name="Group 10">
              <a:extLst>
                <a:ext uri="{FF2B5EF4-FFF2-40B4-BE49-F238E27FC236}">
                  <a16:creationId xmlns:a16="http://schemas.microsoft.com/office/drawing/2014/main" id="{00F35B9C-9BCC-4F83-BE91-468C4A0AB7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9" y="1480"/>
              <a:ext cx="3755" cy="327"/>
              <a:chOff x="657" y="2750"/>
              <a:chExt cx="3755" cy="327"/>
            </a:xfrm>
          </p:grpSpPr>
          <p:graphicFrame>
            <p:nvGraphicFramePr>
              <p:cNvPr id="99339" name="Object 11">
                <a:extLst>
                  <a:ext uri="{FF2B5EF4-FFF2-40B4-BE49-F238E27FC236}">
                    <a16:creationId xmlns:a16="http://schemas.microsoft.com/office/drawing/2014/main" id="{18B752CB-6C40-4633-9EE0-FA135293DCD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26" y="2795"/>
              <a:ext cx="432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64" name="Equation" r:id="rId9" imgW="685800" imgH="304560" progId="Equation.DSMT4">
                      <p:embed/>
                    </p:oleObj>
                  </mc:Choice>
                  <mc:Fallback>
                    <p:oleObj name="Equation" r:id="rId9" imgW="685800" imgH="304560" progId="Equation.DSMT4">
                      <p:embed/>
                      <p:pic>
                        <p:nvPicPr>
                          <p:cNvPr id="99339" name="Object 11">
                            <a:extLst>
                              <a:ext uri="{FF2B5EF4-FFF2-40B4-BE49-F238E27FC236}">
                                <a16:creationId xmlns:a16="http://schemas.microsoft.com/office/drawing/2014/main" id="{18B752CB-6C40-4633-9EE0-FA135293DCD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6" y="2795"/>
                            <a:ext cx="432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9340" name="Rectangle 12">
                <a:extLst>
                  <a:ext uri="{FF2B5EF4-FFF2-40B4-BE49-F238E27FC236}">
                    <a16:creationId xmlns:a16="http://schemas.microsoft.com/office/drawing/2014/main" id="{78960C7A-C671-423D-8341-0469B2B6A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2750"/>
                <a:ext cx="375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2800" b="1"/>
                  <a:t>不等于</a:t>
                </a:r>
                <a:r>
                  <a:rPr kumimoji="1" lang="en-US" altLang="zh-CN" sz="2800" b="1">
                    <a:latin typeface="Times New Roman" panose="02020603050405020304" pitchFamily="18" charset="0"/>
                  </a:rPr>
                  <a:t>0</a:t>
                </a:r>
                <a:r>
                  <a:rPr kumimoji="1" lang="zh-CN" altLang="en-US" sz="2800" b="1"/>
                  <a:t>，且所有       </a:t>
                </a:r>
                <a:r>
                  <a:rPr kumimoji="1" lang="zh-CN" altLang="en-US" sz="2800" b="1">
                    <a:latin typeface="Times New Roman" panose="02020603050405020304" pitchFamily="18" charset="0"/>
                  </a:rPr>
                  <a:t> </a:t>
                </a:r>
                <a:r>
                  <a:rPr kumimoji="1" lang="zh-CN" altLang="en-US" sz="2800" b="1"/>
                  <a:t>级子式等于</a:t>
                </a:r>
                <a:r>
                  <a:rPr kumimoji="1" lang="zh-CN" altLang="en-US" sz="2800" b="1">
                    <a:latin typeface="Times New Roman" panose="02020603050405020304" pitchFamily="18" charset="0"/>
                  </a:rPr>
                  <a:t>0</a:t>
                </a:r>
                <a:r>
                  <a:rPr kumimoji="1" lang="zh-CN" altLang="en-US" sz="2800" b="1"/>
                  <a:t>．</a:t>
                </a:r>
              </a:p>
            </p:txBody>
          </p:sp>
        </p:grpSp>
      </p:grpSp>
      <p:grpSp>
        <p:nvGrpSpPr>
          <p:cNvPr id="99344" name="Group 16">
            <a:extLst>
              <a:ext uri="{FF2B5EF4-FFF2-40B4-BE49-F238E27FC236}">
                <a16:creationId xmlns:a16="http://schemas.microsoft.com/office/drawing/2014/main" id="{584D947F-B7E8-426B-9AFD-DF8C527E049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179513"/>
            <a:ext cx="9145587" cy="519112"/>
            <a:chOff x="521" y="572"/>
            <a:chExt cx="5761" cy="327"/>
          </a:xfrm>
        </p:grpSpPr>
        <p:sp>
          <p:nvSpPr>
            <p:cNvPr id="99333" name="Text Box 5">
              <a:extLst>
                <a:ext uri="{FF2B5EF4-FFF2-40B4-BE49-F238E27FC236}">
                  <a16:creationId xmlns:a16="http://schemas.microsoft.com/office/drawing/2014/main" id="{AEFF37A1-D744-4D00-B0F8-12AD96630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572"/>
              <a:ext cx="57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定理</a:t>
              </a:r>
              <a:r>
                <a:rPr kumimoji="1" lang="zh-CN" altLang="en-US" sz="2800" b="1">
                  <a:solidFill>
                    <a:srgbClr val="0033CC"/>
                  </a:solidFill>
                  <a:latin typeface="Times New Roman" panose="02020603050405020304" pitchFamily="18" charset="0"/>
                </a:rPr>
                <a:t>6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  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矩阵  的秩为  的充要条件是　中有一</a:t>
              </a:r>
              <a:endParaRPr kumimoji="1" lang="en-US" altLang="zh-CN" sz="28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9341" name="Object 13">
              <a:extLst>
                <a:ext uri="{FF2B5EF4-FFF2-40B4-BE49-F238E27FC236}">
                  <a16:creationId xmlns:a16="http://schemas.microsoft.com/office/drawing/2014/main" id="{A31D0BA9-618B-4B17-8BC2-C9882CB43D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657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5" name="Equation" r:id="rId11" imgW="203040" imgH="228600" progId="Equation.DSMT4">
                    <p:embed/>
                  </p:oleObj>
                </mc:Choice>
                <mc:Fallback>
                  <p:oleObj name="Equation" r:id="rId11" imgW="203040" imgH="228600" progId="Equation.DSMT4">
                    <p:embed/>
                    <p:pic>
                      <p:nvPicPr>
                        <p:cNvPr id="99341" name="Object 13">
                          <a:extLst>
                            <a:ext uri="{FF2B5EF4-FFF2-40B4-BE49-F238E27FC236}">
                              <a16:creationId xmlns:a16="http://schemas.microsoft.com/office/drawing/2014/main" id="{A31D0BA9-618B-4B17-8BC2-C9882CB43D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657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2" name="Object 14">
              <a:extLst>
                <a:ext uri="{FF2B5EF4-FFF2-40B4-BE49-F238E27FC236}">
                  <a16:creationId xmlns:a16="http://schemas.microsoft.com/office/drawing/2014/main" id="{05A61422-A256-4018-8636-180B0FF03A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641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6" name="Equation" r:id="rId13" imgW="291960" imgH="304560" progId="Equation.DSMT4">
                    <p:embed/>
                  </p:oleObj>
                </mc:Choice>
                <mc:Fallback>
                  <p:oleObj name="Equation" r:id="rId13" imgW="291960" imgH="304560" progId="Equation.DSMT4">
                    <p:embed/>
                    <p:pic>
                      <p:nvPicPr>
                        <p:cNvPr id="99342" name="Object 14">
                          <a:extLst>
                            <a:ext uri="{FF2B5EF4-FFF2-40B4-BE49-F238E27FC236}">
                              <a16:creationId xmlns:a16="http://schemas.microsoft.com/office/drawing/2014/main" id="{05A61422-A256-4018-8636-180B0FF03AA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641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3" name="Object 15">
              <a:extLst>
                <a:ext uri="{FF2B5EF4-FFF2-40B4-BE49-F238E27FC236}">
                  <a16:creationId xmlns:a16="http://schemas.microsoft.com/office/drawing/2014/main" id="{B2ABE889-84C8-40B3-9C2E-97D6D64D36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2" y="641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7" name="Equation" r:id="rId15" imgW="291960" imgH="304560" progId="Equation.DSMT4">
                    <p:embed/>
                  </p:oleObj>
                </mc:Choice>
                <mc:Fallback>
                  <p:oleObj name="Equation" r:id="rId15" imgW="291960" imgH="304560" progId="Equation.DSMT4">
                    <p:embed/>
                    <p:pic>
                      <p:nvPicPr>
                        <p:cNvPr id="99343" name="Object 15">
                          <a:extLst>
                            <a:ext uri="{FF2B5EF4-FFF2-40B4-BE49-F238E27FC236}">
                              <a16:creationId xmlns:a16="http://schemas.microsoft.com/office/drawing/2014/main" id="{B2ABE889-84C8-40B3-9C2E-97D6D64D36B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641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45" name="Rectangle 17">
            <a:extLst>
              <a:ext uri="{FF2B5EF4-FFF2-40B4-BE49-F238E27FC236}">
                <a16:creationId xmlns:a16="http://schemas.microsoft.com/office/drawing/2014/main" id="{F7282AC9-3769-43E7-953B-E92AC4108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986088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</a:t>
            </a:r>
          </a:p>
        </p:txBody>
      </p:sp>
      <p:pic>
        <p:nvPicPr>
          <p:cNvPr id="99347" name="Picture 19" descr="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B2A559-2030-41EE-9D92-62FEE7000D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6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54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357" name="Group 29">
            <a:extLst>
              <a:ext uri="{FF2B5EF4-FFF2-40B4-BE49-F238E27FC236}">
                <a16:creationId xmlns:a16="http://schemas.microsoft.com/office/drawing/2014/main" id="{F364AAEE-ACFD-4BF6-B75E-47CC4E3F76F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635375"/>
            <a:ext cx="8243887" cy="531813"/>
            <a:chOff x="567" y="2296"/>
            <a:chExt cx="5193" cy="335"/>
          </a:xfrm>
        </p:grpSpPr>
        <p:sp>
          <p:nvSpPr>
            <p:cNvPr id="99349" name="Text Box 21">
              <a:extLst>
                <a:ext uri="{FF2B5EF4-FFF2-40B4-BE49-F238E27FC236}">
                  <a16:creationId xmlns:a16="http://schemas.microsoft.com/office/drawing/2014/main" id="{AEDC08AC-2A99-4C61-BCB8-E6A8430D7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296"/>
              <a:ext cx="51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宋体" panose="02010600030101010101" pitchFamily="2" charset="-122"/>
                </a:rPr>
                <a:t>①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                          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的所有        级子式等于0；</a:t>
              </a:r>
            </a:p>
          </p:txBody>
        </p:sp>
        <p:graphicFrame>
          <p:nvGraphicFramePr>
            <p:cNvPr id="99350" name="Object 22">
              <a:extLst>
                <a:ext uri="{FF2B5EF4-FFF2-40B4-BE49-F238E27FC236}">
                  <a16:creationId xmlns:a16="http://schemas.microsoft.com/office/drawing/2014/main" id="{238A36EA-3DC8-4806-82FF-1F5C0FB1F2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319"/>
            <a:ext cx="140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8" name="Equation" r:id="rId17" imgW="2222280" imgH="495000" progId="Equation.DSMT4">
                    <p:embed/>
                  </p:oleObj>
                </mc:Choice>
                <mc:Fallback>
                  <p:oleObj name="Equation" r:id="rId17" imgW="2222280" imgH="495000" progId="Equation.DSMT4">
                    <p:embed/>
                    <p:pic>
                      <p:nvPicPr>
                        <p:cNvPr id="99350" name="Object 22">
                          <a:extLst>
                            <a:ext uri="{FF2B5EF4-FFF2-40B4-BE49-F238E27FC236}">
                              <a16:creationId xmlns:a16="http://schemas.microsoft.com/office/drawing/2014/main" id="{238A36EA-3DC8-4806-82FF-1F5C0FB1F28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319"/>
                          <a:ext cx="140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52" name="Object 24">
              <a:extLst>
                <a:ext uri="{FF2B5EF4-FFF2-40B4-BE49-F238E27FC236}">
                  <a16:creationId xmlns:a16="http://schemas.microsoft.com/office/drawing/2014/main" id="{5E299366-A458-4B46-B287-E7EA2BECD1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2341"/>
            <a:ext cx="43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9" name="Equation" r:id="rId19" imgW="685800" imgH="304560" progId="Equation.DSMT4">
                    <p:embed/>
                  </p:oleObj>
                </mc:Choice>
                <mc:Fallback>
                  <p:oleObj name="Equation" r:id="rId19" imgW="685800" imgH="304560" progId="Equation.DSMT4">
                    <p:embed/>
                    <p:pic>
                      <p:nvPicPr>
                        <p:cNvPr id="99352" name="Object 24">
                          <a:extLst>
                            <a:ext uri="{FF2B5EF4-FFF2-40B4-BE49-F238E27FC236}">
                              <a16:creationId xmlns:a16="http://schemas.microsoft.com/office/drawing/2014/main" id="{5E299366-A458-4B46-B287-E7EA2BECD1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341"/>
                          <a:ext cx="43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364" name="Group 36">
            <a:extLst>
              <a:ext uri="{FF2B5EF4-FFF2-40B4-BE49-F238E27FC236}">
                <a16:creationId xmlns:a16="http://schemas.microsoft.com/office/drawing/2014/main" id="{083EA4C8-178E-4D55-B76B-186308058FC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5003800"/>
            <a:ext cx="9575800" cy="519113"/>
            <a:chOff x="431" y="3113"/>
            <a:chExt cx="6032" cy="327"/>
          </a:xfrm>
        </p:grpSpPr>
        <p:sp>
          <p:nvSpPr>
            <p:cNvPr id="99359" name="Text Box 31">
              <a:extLst>
                <a:ext uri="{FF2B5EF4-FFF2-40B4-BE49-F238E27FC236}">
                  <a16:creationId xmlns:a16="http://schemas.microsoft.com/office/drawing/2014/main" id="{9EB6CD99-1C44-4C45-A844-0877FD8D8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113"/>
              <a:ext cx="60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宋体" panose="02010600030101010101" pitchFamily="2" charset="-122"/>
                </a:rPr>
                <a:t>②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 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若　　　　  则    的不为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　级子式所在行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列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99360" name="Object 32">
              <a:extLst>
                <a:ext uri="{FF2B5EF4-FFF2-40B4-BE49-F238E27FC236}">
                  <a16:creationId xmlns:a16="http://schemas.microsoft.com/office/drawing/2014/main" id="{D6A1B7EB-9603-48BC-BBE2-3926DCCB57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3113"/>
            <a:ext cx="13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0" name="Equation" r:id="rId21" imgW="2209680" imgH="495000" progId="Equation.DSMT4">
                    <p:embed/>
                  </p:oleObj>
                </mc:Choice>
                <mc:Fallback>
                  <p:oleObj name="Equation" r:id="rId21" imgW="2209680" imgH="495000" progId="Equation.DSMT4">
                    <p:embed/>
                    <p:pic>
                      <p:nvPicPr>
                        <p:cNvPr id="99360" name="Object 32">
                          <a:extLst>
                            <a:ext uri="{FF2B5EF4-FFF2-40B4-BE49-F238E27FC236}">
                              <a16:creationId xmlns:a16="http://schemas.microsoft.com/office/drawing/2014/main" id="{D6A1B7EB-9603-48BC-BBE2-3926DCCB57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3113"/>
                          <a:ext cx="13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61" name="Object 33">
              <a:extLst>
                <a:ext uri="{FF2B5EF4-FFF2-40B4-BE49-F238E27FC236}">
                  <a16:creationId xmlns:a16="http://schemas.microsoft.com/office/drawing/2014/main" id="{5DEEFCAE-061C-4DF7-B784-873170EB40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51" y="3203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1" name="Equation" r:id="rId23" imgW="203040" imgH="228600" progId="Equation.DSMT4">
                    <p:embed/>
                  </p:oleObj>
                </mc:Choice>
                <mc:Fallback>
                  <p:oleObj name="Equation" r:id="rId23" imgW="203040" imgH="228600" progId="Equation.DSMT4">
                    <p:embed/>
                    <p:pic>
                      <p:nvPicPr>
                        <p:cNvPr id="99361" name="Object 33">
                          <a:extLst>
                            <a:ext uri="{FF2B5EF4-FFF2-40B4-BE49-F238E27FC236}">
                              <a16:creationId xmlns:a16="http://schemas.microsoft.com/office/drawing/2014/main" id="{5DEEFCAE-061C-4DF7-B784-873170EB40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203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63" name="Rectangle 35">
            <a:extLst>
              <a:ext uri="{FF2B5EF4-FFF2-40B4-BE49-F238E27FC236}">
                <a16:creationId xmlns:a16="http://schemas.microsoft.com/office/drawing/2014/main" id="{5A2BA5FA-C3BE-401E-AAD9-B6E0B648C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651500"/>
            <a:ext cx="7812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就是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列</a:t>
            </a:r>
            <a:r>
              <a:rPr kumimoji="1" lang="en-US" altLang="zh-CN" sz="2800" b="1">
                <a:latin typeface="Times New Roman" panose="02020603050405020304" pitchFamily="18" charset="0"/>
              </a:rPr>
              <a:t>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向量组的一个极大无关组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9365" name="Rectangle 37">
            <a:hlinkClick r:id="rId25" action="ppaction://hlinksldjump"/>
            <a:extLst>
              <a:ext uri="{FF2B5EF4-FFF2-40B4-BE49-F238E27FC236}">
                <a16:creationId xmlns:a16="http://schemas.microsoft.com/office/drawing/2014/main" id="{4519DF30-B43E-4737-A956-3B74BC76B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6361113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/>
      <p:bldP spid="993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92" name="Group 68">
            <a:extLst>
              <a:ext uri="{FF2B5EF4-FFF2-40B4-BE49-F238E27FC236}">
                <a16:creationId xmlns:a16="http://schemas.microsoft.com/office/drawing/2014/main" id="{534ECA99-EF66-475B-89D6-68FBDD9941AF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973857"/>
            <a:ext cx="7921625" cy="519112"/>
            <a:chOff x="3061" y="255"/>
            <a:chExt cx="4990" cy="327"/>
          </a:xfrm>
        </p:grpSpPr>
        <p:sp>
          <p:nvSpPr>
            <p:cNvPr id="26637" name="Text Box 13">
              <a:extLst>
                <a:ext uri="{FF2B5EF4-FFF2-40B4-BE49-F238E27FC236}">
                  <a16:creationId xmlns:a16="http://schemas.microsoft.com/office/drawing/2014/main" id="{81EB0997-7F88-4158-BE8B-5A7D4BB87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55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的任意　　个行向量</a:t>
              </a:r>
            </a:p>
          </p:txBody>
        </p:sp>
        <p:graphicFrame>
          <p:nvGraphicFramePr>
            <p:cNvPr id="26642" name="Object 18">
              <a:extLst>
                <a:ext uri="{FF2B5EF4-FFF2-40B4-BE49-F238E27FC236}">
                  <a16:creationId xmlns:a16="http://schemas.microsoft.com/office/drawing/2014/main" id="{82F76086-A5A5-4645-95F0-CE05605FCF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5" y="300"/>
            <a:ext cx="43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5" name="Equation" r:id="rId3" imgW="685800" imgH="304560" progId="Equation.DSMT4">
                    <p:embed/>
                  </p:oleObj>
                </mc:Choice>
                <mc:Fallback>
                  <p:oleObj name="Equation" r:id="rId3" imgW="685800" imgH="304560" progId="Equation.DSMT4">
                    <p:embed/>
                    <p:pic>
                      <p:nvPicPr>
                        <p:cNvPr id="26642" name="Object 18">
                          <a:extLst>
                            <a:ext uri="{FF2B5EF4-FFF2-40B4-BE49-F238E27FC236}">
                              <a16:creationId xmlns:a16="http://schemas.microsoft.com/office/drawing/2014/main" id="{82F76086-A5A5-4645-95F0-CE05605FCF4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00"/>
                          <a:ext cx="43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644" name="Object 20">
            <a:extLst>
              <a:ext uri="{FF2B5EF4-FFF2-40B4-BE49-F238E27FC236}">
                <a16:creationId xmlns:a16="http://schemas.microsoft.com/office/drawing/2014/main" id="{9A29F509-7036-4313-8710-E1413F3E3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117293"/>
              </p:ext>
            </p:extLst>
          </p:nvPr>
        </p:nvGraphicFramePr>
        <p:xfrm>
          <a:off x="1908175" y="5293444"/>
          <a:ext cx="33020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6" name="Equation" r:id="rId5" imgW="3301920" imgH="1231560" progId="Equation.DSMT4">
                  <p:embed/>
                </p:oleObj>
              </mc:Choice>
              <mc:Fallback>
                <p:oleObj name="Equation" r:id="rId5" imgW="3301920" imgH="1231560" progId="Equation.DSMT4">
                  <p:embed/>
                  <p:pic>
                    <p:nvPicPr>
                      <p:cNvPr id="26644" name="Object 20">
                        <a:extLst>
                          <a:ext uri="{FF2B5EF4-FFF2-40B4-BE49-F238E27FC236}">
                            <a16:creationId xmlns:a16="http://schemas.microsoft.com/office/drawing/2014/main" id="{9A29F509-7036-4313-8710-E1413F3E35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293444"/>
                        <a:ext cx="33020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0" name="Rectangle 46">
            <a:extLst>
              <a:ext uri="{FF2B5EF4-FFF2-40B4-BE49-F238E27FC236}">
                <a16:creationId xmlns:a16="http://schemas.microsoft.com/office/drawing/2014/main" id="{04B8CA68-5831-4F94-9382-0785D6757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485157"/>
            <a:ext cx="597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/>
              <a:t>由定理</a:t>
            </a:r>
            <a:r>
              <a:rPr kumimoji="1" lang="en-US" altLang="zh-CN" sz="2800" b="1"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/>
              <a:t>的推论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/>
              <a:t>，</a:t>
            </a:r>
          </a:p>
        </p:txBody>
      </p:sp>
      <p:sp>
        <p:nvSpPr>
          <p:cNvPr id="26684" name="Rectangle 60">
            <a:extLst>
              <a:ext uri="{FF2B5EF4-FFF2-40B4-BE49-F238E27FC236}">
                <a16:creationId xmlns:a16="http://schemas.microsoft.com/office/drawing/2014/main" id="{0722A106-88B1-4EB4-9504-1C57B9A9D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02419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证：</a:t>
            </a:r>
          </a:p>
        </p:txBody>
      </p:sp>
      <p:graphicFrame>
        <p:nvGraphicFramePr>
          <p:cNvPr id="26686" name="Object 62">
            <a:extLst>
              <a:ext uri="{FF2B5EF4-FFF2-40B4-BE49-F238E27FC236}">
                <a16:creationId xmlns:a16="http://schemas.microsoft.com/office/drawing/2014/main" id="{30D96748-76BB-4E59-A21D-1444D0FD1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4477"/>
              </p:ext>
            </p:extLst>
          </p:nvPr>
        </p:nvGraphicFramePr>
        <p:xfrm>
          <a:off x="1547813" y="1045294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7" name="Equation" r:id="rId7" imgW="863280" imgH="317160" progId="Equation.DSMT4">
                  <p:embed/>
                </p:oleObj>
              </mc:Choice>
              <mc:Fallback>
                <p:oleObj name="Equation" r:id="rId7" imgW="863280" imgH="317160" progId="Equation.DSMT4">
                  <p:embed/>
                  <p:pic>
                    <p:nvPicPr>
                      <p:cNvPr id="26686" name="Object 62">
                        <a:extLst>
                          <a:ext uri="{FF2B5EF4-FFF2-40B4-BE49-F238E27FC236}">
                            <a16:creationId xmlns:a16="http://schemas.microsoft.com/office/drawing/2014/main" id="{30D96748-76BB-4E59-A21D-1444D0FD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045294"/>
                        <a:ext cx="863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89" name="Group 65">
            <a:extLst>
              <a:ext uri="{FF2B5EF4-FFF2-40B4-BE49-F238E27FC236}">
                <a16:creationId xmlns:a16="http://schemas.microsoft.com/office/drawing/2014/main" id="{135841DA-4ED4-4F11-A400-95D5707D06DD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973857"/>
            <a:ext cx="2357437" cy="538162"/>
            <a:chOff x="2710" y="1997"/>
            <a:chExt cx="1485" cy="339"/>
          </a:xfrm>
        </p:grpSpPr>
        <p:graphicFrame>
          <p:nvGraphicFramePr>
            <p:cNvPr id="26640" name="Object 16">
              <a:extLst>
                <a:ext uri="{FF2B5EF4-FFF2-40B4-BE49-F238E27FC236}">
                  <a16:creationId xmlns:a16="http://schemas.microsoft.com/office/drawing/2014/main" id="{41CF23E4-5578-4527-AE75-BF5627C0EB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79" y="2024"/>
            <a:ext cx="95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8" name="Equation" r:id="rId9" imgW="1511280" imgH="495000" progId="Equation.DSMT4">
                    <p:embed/>
                  </p:oleObj>
                </mc:Choice>
                <mc:Fallback>
                  <p:oleObj name="Equation" r:id="rId9" imgW="1511280" imgH="495000" progId="Equation.DSMT4">
                    <p:embed/>
                    <p:pic>
                      <p:nvPicPr>
                        <p:cNvPr id="26640" name="Object 16">
                          <a:extLst>
                            <a:ext uri="{FF2B5EF4-FFF2-40B4-BE49-F238E27FC236}">
                              <a16:creationId xmlns:a16="http://schemas.microsoft.com/office/drawing/2014/main" id="{41CF23E4-5578-4527-AE75-BF5627C0EB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9" y="2024"/>
                          <a:ext cx="95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88" name="Rectangle 64">
              <a:extLst>
                <a:ext uri="{FF2B5EF4-FFF2-40B4-BE49-F238E27FC236}">
                  <a16:creationId xmlns:a16="http://schemas.microsoft.com/office/drawing/2014/main" id="{C2C953B5-0850-4212-ACFD-96E24110C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1997"/>
              <a:ext cx="14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设</a:t>
              </a:r>
            </a:p>
          </p:txBody>
        </p:sp>
      </p:grpSp>
      <p:sp>
        <p:nvSpPr>
          <p:cNvPr id="26691" name="Rectangle 67">
            <a:extLst>
              <a:ext uri="{FF2B5EF4-FFF2-40B4-BE49-F238E27FC236}">
                <a16:creationId xmlns:a16="http://schemas.microsoft.com/office/drawing/2014/main" id="{52BA713E-21AC-4EB0-878A-5EBBB6774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94582"/>
            <a:ext cx="4079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都线性相关，</a:t>
            </a:r>
          </a:p>
        </p:txBody>
      </p:sp>
      <p:grpSp>
        <p:nvGrpSpPr>
          <p:cNvPr id="26696" name="Group 72">
            <a:extLst>
              <a:ext uri="{FF2B5EF4-FFF2-40B4-BE49-F238E27FC236}">
                <a16:creationId xmlns:a16="http://schemas.microsoft.com/office/drawing/2014/main" id="{F7499D3B-A3E2-4DD5-938D-38BBE3074EE8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1694582"/>
            <a:ext cx="7921625" cy="519112"/>
            <a:chOff x="1927" y="709"/>
            <a:chExt cx="4990" cy="327"/>
          </a:xfrm>
        </p:grpSpPr>
        <p:sp>
          <p:nvSpPr>
            <p:cNvPr id="26694" name="Text Box 70">
              <a:extLst>
                <a:ext uri="{FF2B5EF4-FFF2-40B4-BE49-F238E27FC236}">
                  <a16:creationId xmlns:a16="http://schemas.microsoft.com/office/drawing/2014/main" id="{FCECECEC-9E62-4EF7-848D-74C7B20D5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709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从而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的任意　　级子式的行向量也</a:t>
              </a:r>
            </a:p>
          </p:txBody>
        </p:sp>
        <p:graphicFrame>
          <p:nvGraphicFramePr>
            <p:cNvPr id="26695" name="Object 71">
              <a:extLst>
                <a:ext uri="{FF2B5EF4-FFF2-40B4-BE49-F238E27FC236}">
                  <a16:creationId xmlns:a16="http://schemas.microsoft.com/office/drawing/2014/main" id="{536A4423-1F2D-46E5-B78D-177C320758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754"/>
            <a:ext cx="43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9" name="Equation" r:id="rId11" imgW="685800" imgH="304560" progId="Equation.DSMT4">
                    <p:embed/>
                  </p:oleObj>
                </mc:Choice>
                <mc:Fallback>
                  <p:oleObj name="Equation" r:id="rId11" imgW="685800" imgH="304560" progId="Equation.DSMT4">
                    <p:embed/>
                    <p:pic>
                      <p:nvPicPr>
                        <p:cNvPr id="26695" name="Object 71">
                          <a:extLst>
                            <a:ext uri="{FF2B5EF4-FFF2-40B4-BE49-F238E27FC236}">
                              <a16:creationId xmlns:a16="http://schemas.microsoft.com/office/drawing/2014/main" id="{536A4423-1F2D-46E5-B78D-177C320758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754"/>
                          <a:ext cx="43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97" name="Rectangle 73">
            <a:extLst>
              <a:ext uri="{FF2B5EF4-FFF2-40B4-BE49-F238E27FC236}">
                <a16:creationId xmlns:a16="http://schemas.microsoft.com/office/drawing/2014/main" id="{817D532E-297E-40D6-B519-9DF962868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85157"/>
            <a:ext cx="4079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线性相关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6704" name="Group 80">
            <a:extLst>
              <a:ext uri="{FF2B5EF4-FFF2-40B4-BE49-F238E27FC236}">
                <a16:creationId xmlns:a16="http://schemas.microsoft.com/office/drawing/2014/main" id="{6BF7EC87-CA9D-4851-AA34-DF3A4D7EB01A}"/>
              </a:ext>
            </a:extLst>
          </p:cNvPr>
          <p:cNvGrpSpPr>
            <a:grpSpLocks/>
          </p:cNvGrpSpPr>
          <p:nvPr/>
        </p:nvGrpSpPr>
        <p:grpSpPr bwMode="auto">
          <a:xfrm>
            <a:off x="5183188" y="2485157"/>
            <a:ext cx="7921625" cy="519112"/>
            <a:chOff x="3265" y="1207"/>
            <a:chExt cx="4990" cy="327"/>
          </a:xfrm>
        </p:grpSpPr>
        <p:sp>
          <p:nvSpPr>
            <p:cNvPr id="26702" name="Text Box 78">
              <a:extLst>
                <a:ext uri="{FF2B5EF4-FFF2-40B4-BE49-F238E27FC236}">
                  <a16:creationId xmlns:a16="http://schemas.microsoft.com/office/drawing/2014/main" id="{B7A38D76-228B-4921-8647-3E779A4CD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1207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　　级子式全为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0.</a:t>
              </a:r>
            </a:p>
          </p:txBody>
        </p:sp>
        <p:graphicFrame>
          <p:nvGraphicFramePr>
            <p:cNvPr id="26703" name="Object 79">
              <a:extLst>
                <a:ext uri="{FF2B5EF4-FFF2-40B4-BE49-F238E27FC236}">
                  <a16:creationId xmlns:a16="http://schemas.microsoft.com/office/drawing/2014/main" id="{3FE9A85A-D958-46F3-87FB-8080AF0B3D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1253"/>
            <a:ext cx="43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0" name="Equation" r:id="rId12" imgW="685800" imgH="304560" progId="Equation.DSMT4">
                    <p:embed/>
                  </p:oleObj>
                </mc:Choice>
                <mc:Fallback>
                  <p:oleObj name="Equation" r:id="rId12" imgW="685800" imgH="304560" progId="Equation.DSMT4">
                    <p:embed/>
                    <p:pic>
                      <p:nvPicPr>
                        <p:cNvPr id="26703" name="Object 79">
                          <a:extLst>
                            <a:ext uri="{FF2B5EF4-FFF2-40B4-BE49-F238E27FC236}">
                              <a16:creationId xmlns:a16="http://schemas.microsoft.com/office/drawing/2014/main" id="{3FE9A85A-D958-46F3-87FB-8080AF0B3D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253"/>
                          <a:ext cx="43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708" name="Group 84">
            <a:extLst>
              <a:ext uri="{FF2B5EF4-FFF2-40B4-BE49-F238E27FC236}">
                <a16:creationId xmlns:a16="http://schemas.microsoft.com/office/drawing/2014/main" id="{ADC4281F-5FB9-451C-8FF6-5C662A17A64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205882"/>
            <a:ext cx="7921625" cy="519112"/>
            <a:chOff x="770" y="1661"/>
            <a:chExt cx="4990" cy="327"/>
          </a:xfrm>
        </p:grpSpPr>
        <p:sp>
          <p:nvSpPr>
            <p:cNvPr id="26706" name="Text Box 82">
              <a:extLst>
                <a:ext uri="{FF2B5EF4-FFF2-40B4-BE49-F238E27FC236}">
                  <a16:creationId xmlns:a16="http://schemas.microsoft.com/office/drawing/2014/main" id="{10665272-E07F-4359-9414-B3A5C5C3F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" y="1661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下证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至少有一个　级子式不为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0.</a:t>
              </a:r>
            </a:p>
          </p:txBody>
        </p:sp>
        <p:graphicFrame>
          <p:nvGraphicFramePr>
            <p:cNvPr id="26707" name="Object 83">
              <a:extLst>
                <a:ext uri="{FF2B5EF4-FFF2-40B4-BE49-F238E27FC236}">
                  <a16:creationId xmlns:a16="http://schemas.microsoft.com/office/drawing/2014/main" id="{DC05711C-1675-41AB-95B9-E7A4AF9F51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1752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1" name="Equation" r:id="rId13" imgW="203040" imgH="228600" progId="Equation.DSMT4">
                    <p:embed/>
                  </p:oleObj>
                </mc:Choice>
                <mc:Fallback>
                  <p:oleObj name="Equation" r:id="rId13" imgW="203040" imgH="228600" progId="Equation.DSMT4">
                    <p:embed/>
                    <p:pic>
                      <p:nvPicPr>
                        <p:cNvPr id="26707" name="Object 83">
                          <a:extLst>
                            <a:ext uri="{FF2B5EF4-FFF2-40B4-BE49-F238E27FC236}">
                              <a16:creationId xmlns:a16="http://schemas.microsoft.com/office/drawing/2014/main" id="{DC05711C-1675-41AB-95B9-E7A4AF9F51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752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716" name="Group 92">
            <a:extLst>
              <a:ext uri="{FF2B5EF4-FFF2-40B4-BE49-F238E27FC236}">
                <a16:creationId xmlns:a16="http://schemas.microsoft.com/office/drawing/2014/main" id="{A0231E37-D55B-4B55-9BF6-675BBCC736C1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3205882"/>
            <a:ext cx="2379662" cy="647700"/>
            <a:chOff x="657" y="2115"/>
            <a:chExt cx="1499" cy="408"/>
          </a:xfrm>
        </p:grpSpPr>
        <p:graphicFrame>
          <p:nvGraphicFramePr>
            <p:cNvPr id="26710" name="Object 86">
              <a:extLst>
                <a:ext uri="{FF2B5EF4-FFF2-40B4-BE49-F238E27FC236}">
                  <a16:creationId xmlns:a16="http://schemas.microsoft.com/office/drawing/2014/main" id="{766E5C80-49A1-4E24-A769-36D29085D9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115"/>
            <a:ext cx="1136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2" name="Equation" r:id="rId15" imgW="1803240" imgH="647640" progId="Equation.DSMT4">
                    <p:embed/>
                  </p:oleObj>
                </mc:Choice>
                <mc:Fallback>
                  <p:oleObj name="Equation" r:id="rId15" imgW="1803240" imgH="647640" progId="Equation.DSMT4">
                    <p:embed/>
                    <p:pic>
                      <p:nvPicPr>
                        <p:cNvPr id="26710" name="Object 86">
                          <a:extLst>
                            <a:ext uri="{FF2B5EF4-FFF2-40B4-BE49-F238E27FC236}">
                              <a16:creationId xmlns:a16="http://schemas.microsoft.com/office/drawing/2014/main" id="{766E5C80-49A1-4E24-A769-36D29085D9E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115"/>
                          <a:ext cx="1136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11" name="Rectangle 87">
              <a:extLst>
                <a:ext uri="{FF2B5EF4-FFF2-40B4-BE49-F238E27FC236}">
                  <a16:creationId xmlns:a16="http://schemas.microsoft.com/office/drawing/2014/main" id="{411A7848-063E-49AF-81D0-3DB44F37D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115"/>
              <a:ext cx="14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设</a:t>
              </a:r>
            </a:p>
          </p:txBody>
        </p:sp>
      </p:grpSp>
      <p:grpSp>
        <p:nvGrpSpPr>
          <p:cNvPr id="26715" name="Group 91">
            <a:extLst>
              <a:ext uri="{FF2B5EF4-FFF2-40B4-BE49-F238E27FC236}">
                <a16:creationId xmlns:a16="http://schemas.microsoft.com/office/drawing/2014/main" id="{A1EB3C1A-847C-47F2-823C-877AAEFADB8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853582"/>
            <a:ext cx="3600450" cy="566737"/>
            <a:chOff x="2200" y="2160"/>
            <a:chExt cx="2268" cy="357"/>
          </a:xfrm>
        </p:grpSpPr>
        <p:graphicFrame>
          <p:nvGraphicFramePr>
            <p:cNvPr id="26713" name="Object 89">
              <a:extLst>
                <a:ext uri="{FF2B5EF4-FFF2-40B4-BE49-F238E27FC236}">
                  <a16:creationId xmlns:a16="http://schemas.microsoft.com/office/drawing/2014/main" id="{71E50FF4-7C65-43FA-A718-F38E9C31C0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44" y="2205"/>
            <a:ext cx="95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3" name="Equation" r:id="rId17" imgW="1511280" imgH="495000" progId="Equation.DSMT4">
                    <p:embed/>
                  </p:oleObj>
                </mc:Choice>
                <mc:Fallback>
                  <p:oleObj name="Equation" r:id="rId17" imgW="1511280" imgH="495000" progId="Equation.DSMT4">
                    <p:embed/>
                    <p:pic>
                      <p:nvPicPr>
                        <p:cNvPr id="26713" name="Object 89">
                          <a:extLst>
                            <a:ext uri="{FF2B5EF4-FFF2-40B4-BE49-F238E27FC236}">
                              <a16:creationId xmlns:a16="http://schemas.microsoft.com/office/drawing/2014/main" id="{71E50FF4-7C65-43FA-A718-F38E9C31C0C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2205"/>
                          <a:ext cx="95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14" name="Rectangle 90">
              <a:extLst>
                <a:ext uri="{FF2B5EF4-FFF2-40B4-BE49-F238E27FC236}">
                  <a16:creationId xmlns:a16="http://schemas.microsoft.com/office/drawing/2014/main" id="{E8601ECA-BEF0-4B54-B9DD-35B951D27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2160"/>
              <a:ext cx="2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因为</a:t>
              </a:r>
            </a:p>
          </p:txBody>
        </p:sp>
      </p:grpSp>
      <p:grpSp>
        <p:nvGrpSpPr>
          <p:cNvPr id="26723" name="Group 99">
            <a:extLst>
              <a:ext uri="{FF2B5EF4-FFF2-40B4-BE49-F238E27FC236}">
                <a16:creationId xmlns:a16="http://schemas.microsoft.com/office/drawing/2014/main" id="{5475534C-807B-40ED-BD70-3ED3FE9639AB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3926607"/>
            <a:ext cx="7921625" cy="519112"/>
            <a:chOff x="2064" y="2115"/>
            <a:chExt cx="4990" cy="327"/>
          </a:xfrm>
        </p:grpSpPr>
        <p:sp>
          <p:nvSpPr>
            <p:cNvPr id="26721" name="Text Box 97">
              <a:extLst>
                <a:ext uri="{FF2B5EF4-FFF2-40B4-BE49-F238E27FC236}">
                  <a16:creationId xmlns:a16="http://schemas.microsoft.com/office/drawing/2014/main" id="{F3F4BECE-741B-4281-A69E-E813466D9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115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所以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有　个行向量线性无关，</a:t>
              </a:r>
            </a:p>
          </p:txBody>
        </p:sp>
        <p:graphicFrame>
          <p:nvGraphicFramePr>
            <p:cNvPr id="26722" name="Object 98">
              <a:extLst>
                <a:ext uri="{FF2B5EF4-FFF2-40B4-BE49-F238E27FC236}">
                  <a16:creationId xmlns:a16="http://schemas.microsoft.com/office/drawing/2014/main" id="{DB117F0B-3632-4096-903C-37306A686D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2205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4" name="Equation" r:id="rId18" imgW="203040" imgH="228600" progId="Equation.DSMT4">
                    <p:embed/>
                  </p:oleObj>
                </mc:Choice>
                <mc:Fallback>
                  <p:oleObj name="Equation" r:id="rId18" imgW="203040" imgH="228600" progId="Equation.DSMT4">
                    <p:embed/>
                    <p:pic>
                      <p:nvPicPr>
                        <p:cNvPr id="26722" name="Object 98">
                          <a:extLst>
                            <a:ext uri="{FF2B5EF4-FFF2-40B4-BE49-F238E27FC236}">
                              <a16:creationId xmlns:a16="http://schemas.microsoft.com/office/drawing/2014/main" id="{DB117F0B-3632-4096-903C-37306A686D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2205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728" name="Group 104">
            <a:extLst>
              <a:ext uri="{FF2B5EF4-FFF2-40B4-BE49-F238E27FC236}">
                <a16:creationId xmlns:a16="http://schemas.microsoft.com/office/drawing/2014/main" id="{B47783F8-8CDC-474F-8CE1-B7BCF775ED3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574307"/>
            <a:ext cx="7921625" cy="519112"/>
            <a:chOff x="476" y="2523"/>
            <a:chExt cx="4990" cy="327"/>
          </a:xfrm>
        </p:grpSpPr>
        <p:sp>
          <p:nvSpPr>
            <p:cNvPr id="26725" name="Text Box 101">
              <a:extLst>
                <a:ext uri="{FF2B5EF4-FFF2-40B4-BE49-F238E27FC236}">
                  <a16:creationId xmlns:a16="http://schemas.microsoft.com/office/drawing/2014/main" id="{3DFB5F37-C5ED-4033-85F9-ABD8DD1AD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523"/>
              <a:ext cx="49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不妨设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的前　个行向量线性无关，</a:t>
              </a:r>
            </a:p>
          </p:txBody>
        </p:sp>
        <p:graphicFrame>
          <p:nvGraphicFramePr>
            <p:cNvPr id="26726" name="Object 102">
              <a:extLst>
                <a:ext uri="{FF2B5EF4-FFF2-40B4-BE49-F238E27FC236}">
                  <a16:creationId xmlns:a16="http://schemas.microsoft.com/office/drawing/2014/main" id="{236AE006-AF5E-4174-8888-8D35A7DA10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2614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5" name="Equation" r:id="rId19" imgW="203040" imgH="228600" progId="Equation.DSMT4">
                    <p:embed/>
                  </p:oleObj>
                </mc:Choice>
                <mc:Fallback>
                  <p:oleObj name="Equation" r:id="rId19" imgW="203040" imgH="228600" progId="Equation.DSMT4">
                    <p:embed/>
                    <p:pic>
                      <p:nvPicPr>
                        <p:cNvPr id="26726" name="Object 102">
                          <a:extLst>
                            <a:ext uri="{FF2B5EF4-FFF2-40B4-BE49-F238E27FC236}">
                              <a16:creationId xmlns:a16="http://schemas.microsoft.com/office/drawing/2014/main" id="{236AE006-AF5E-4174-8888-8D35A7DA10A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614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27" name="Rectangle 103">
            <a:extLst>
              <a:ext uri="{FF2B5EF4-FFF2-40B4-BE49-F238E27FC236}">
                <a16:creationId xmlns:a16="http://schemas.microsoft.com/office/drawing/2014/main" id="{EC97EB21-B163-4776-946E-155B56A8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574307"/>
            <a:ext cx="4079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作矩阵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0" grpId="0"/>
      <p:bldP spid="26691" grpId="0"/>
      <p:bldP spid="26697" grpId="0"/>
      <p:bldP spid="267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6" name="Object 4">
            <a:extLst>
              <a:ext uri="{FF2B5EF4-FFF2-40B4-BE49-F238E27FC236}">
                <a16:creationId xmlns:a16="http://schemas.microsoft.com/office/drawing/2014/main" id="{74EA979E-3707-4C03-AAF7-73DF7C915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958211"/>
              </p:ext>
            </p:extLst>
          </p:nvPr>
        </p:nvGraphicFramePr>
        <p:xfrm>
          <a:off x="971550" y="6443290"/>
          <a:ext cx="1168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5" name="Equation" r:id="rId3" imgW="1168200" imgH="355320" progId="Equation.DSMT4">
                  <p:embed/>
                </p:oleObj>
              </mc:Choice>
              <mc:Fallback>
                <p:oleObj name="Equation" r:id="rId3" imgW="1168200" imgH="355320" progId="Equation.DSMT4">
                  <p:embed/>
                  <p:pic>
                    <p:nvPicPr>
                      <p:cNvPr id="100356" name="Object 4">
                        <a:extLst>
                          <a:ext uri="{FF2B5EF4-FFF2-40B4-BE49-F238E27FC236}">
                            <a16:creationId xmlns:a16="http://schemas.microsoft.com/office/drawing/2014/main" id="{74EA979E-3707-4C03-AAF7-73DF7C9158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443290"/>
                        <a:ext cx="1168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>
            <a:extLst>
              <a:ext uri="{FF2B5EF4-FFF2-40B4-BE49-F238E27FC236}">
                <a16:creationId xmlns:a16="http://schemas.microsoft.com/office/drawing/2014/main" id="{0BE0083F-5EBF-48EC-9473-C5A3DBB6C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170011"/>
              </p:ext>
            </p:extLst>
          </p:nvPr>
        </p:nvGraphicFramePr>
        <p:xfrm>
          <a:off x="827088" y="3777878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6" name="Equation" r:id="rId5" imgW="863280" imgH="317160" progId="Equation.DSMT4">
                  <p:embed/>
                </p:oleObj>
              </mc:Choice>
              <mc:Fallback>
                <p:oleObj name="Equation" r:id="rId5" imgW="863280" imgH="317160" progId="Equation.DSMT4">
                  <p:embed/>
                  <p:pic>
                    <p:nvPicPr>
                      <p:cNvPr id="100358" name="Object 6">
                        <a:extLst>
                          <a:ext uri="{FF2B5EF4-FFF2-40B4-BE49-F238E27FC236}">
                            <a16:creationId xmlns:a16="http://schemas.microsoft.com/office/drawing/2014/main" id="{0BE0083F-5EBF-48EC-9473-C5A3DBB6C0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77878"/>
                        <a:ext cx="863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1" name="Rectangle 9">
            <a:extLst>
              <a:ext uri="{FF2B5EF4-FFF2-40B4-BE49-F238E27FC236}">
                <a16:creationId xmlns:a16="http://schemas.microsoft.com/office/drawing/2014/main" id="{E1CC05B3-9F73-4104-8F1D-162E83FC5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690315"/>
            <a:ext cx="424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则行列式</a:t>
            </a:r>
          </a:p>
        </p:txBody>
      </p:sp>
      <p:grpSp>
        <p:nvGrpSpPr>
          <p:cNvPr id="100364" name="Group 12">
            <a:extLst>
              <a:ext uri="{FF2B5EF4-FFF2-40B4-BE49-F238E27FC236}">
                <a16:creationId xmlns:a16="http://schemas.microsoft.com/office/drawing/2014/main" id="{C4A775D6-E472-47FC-87BD-9D4B688CE3B4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042615"/>
            <a:ext cx="5400675" cy="519113"/>
            <a:chOff x="567" y="391"/>
            <a:chExt cx="3402" cy="327"/>
          </a:xfrm>
        </p:grpSpPr>
        <p:sp>
          <p:nvSpPr>
            <p:cNvPr id="100359" name="Text Box 7">
              <a:extLst>
                <a:ext uri="{FF2B5EF4-FFF2-40B4-BE49-F238E27FC236}">
                  <a16:creationId xmlns:a16="http://schemas.microsoft.com/office/drawing/2014/main" id="{552987A4-2AA3-4189-A6F4-D5FA2586A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91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显然 　的行秩为　，</a:t>
              </a:r>
            </a:p>
          </p:txBody>
        </p:sp>
        <p:graphicFrame>
          <p:nvGraphicFramePr>
            <p:cNvPr id="100362" name="Object 10">
              <a:extLst>
                <a:ext uri="{FF2B5EF4-FFF2-40B4-BE49-F238E27FC236}">
                  <a16:creationId xmlns:a16="http://schemas.microsoft.com/office/drawing/2014/main" id="{831100A2-2300-4200-8BAB-853A040692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436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17" name="Equation" r:id="rId7" imgW="368280" imgH="431640" progId="Equation.DSMT4">
                    <p:embed/>
                  </p:oleObj>
                </mc:Choice>
                <mc:Fallback>
                  <p:oleObj name="Equation" r:id="rId7" imgW="368280" imgH="431640" progId="Equation.DSMT4">
                    <p:embed/>
                    <p:pic>
                      <p:nvPicPr>
                        <p:cNvPr id="100362" name="Object 10">
                          <a:extLst>
                            <a:ext uri="{FF2B5EF4-FFF2-40B4-BE49-F238E27FC236}">
                              <a16:creationId xmlns:a16="http://schemas.microsoft.com/office/drawing/2014/main" id="{831100A2-2300-4200-8BAB-853A0406929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436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363" name="Object 11">
              <a:extLst>
                <a:ext uri="{FF2B5EF4-FFF2-40B4-BE49-F238E27FC236}">
                  <a16:creationId xmlns:a16="http://schemas.microsoft.com/office/drawing/2014/main" id="{25DA46B4-7615-44CD-82A5-8314C8F626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482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18" name="Equation" r:id="rId9" imgW="203040" imgH="228600" progId="Equation.DSMT4">
                    <p:embed/>
                  </p:oleObj>
                </mc:Choice>
                <mc:Fallback>
                  <p:oleObj name="Equation" r:id="rId9" imgW="203040" imgH="228600" progId="Equation.DSMT4">
                    <p:embed/>
                    <p:pic>
                      <p:nvPicPr>
                        <p:cNvPr id="100363" name="Object 11">
                          <a:extLst>
                            <a:ext uri="{FF2B5EF4-FFF2-40B4-BE49-F238E27FC236}">
                              <a16:creationId xmlns:a16="http://schemas.microsoft.com/office/drawing/2014/main" id="{25DA46B4-7615-44CD-82A5-8314C8F6269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482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369" name="Group 17">
            <a:extLst>
              <a:ext uri="{FF2B5EF4-FFF2-40B4-BE49-F238E27FC236}">
                <a16:creationId xmlns:a16="http://schemas.microsoft.com/office/drawing/2014/main" id="{5CC65EA3-DF28-43E6-9CCB-2048FE704E06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1042615"/>
            <a:ext cx="5400675" cy="519113"/>
            <a:chOff x="2699" y="391"/>
            <a:chExt cx="3402" cy="327"/>
          </a:xfrm>
        </p:grpSpPr>
        <p:sp>
          <p:nvSpPr>
            <p:cNvPr id="100366" name="Text Box 14">
              <a:extLst>
                <a:ext uri="{FF2B5EF4-FFF2-40B4-BE49-F238E27FC236}">
                  <a16:creationId xmlns:a16="http://schemas.microsoft.com/office/drawing/2014/main" id="{8CA139C3-AB66-4B6A-83A5-487974CFC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391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从而 　的列秩也为　，</a:t>
              </a:r>
            </a:p>
          </p:txBody>
        </p:sp>
        <p:graphicFrame>
          <p:nvGraphicFramePr>
            <p:cNvPr id="100367" name="Object 15">
              <a:extLst>
                <a:ext uri="{FF2B5EF4-FFF2-40B4-BE49-F238E27FC236}">
                  <a16:creationId xmlns:a16="http://schemas.microsoft.com/office/drawing/2014/main" id="{41DE78AF-F69E-4528-9BBF-A4DFB07153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3" y="436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19" name="Equation" r:id="rId11" imgW="368280" imgH="431640" progId="Equation.DSMT4">
                    <p:embed/>
                  </p:oleObj>
                </mc:Choice>
                <mc:Fallback>
                  <p:oleObj name="Equation" r:id="rId11" imgW="368280" imgH="431640" progId="Equation.DSMT4">
                    <p:embed/>
                    <p:pic>
                      <p:nvPicPr>
                        <p:cNvPr id="100367" name="Object 15">
                          <a:extLst>
                            <a:ext uri="{FF2B5EF4-FFF2-40B4-BE49-F238E27FC236}">
                              <a16:creationId xmlns:a16="http://schemas.microsoft.com/office/drawing/2014/main" id="{41DE78AF-F69E-4528-9BBF-A4DFB07153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436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368" name="Object 16">
              <a:extLst>
                <a:ext uri="{FF2B5EF4-FFF2-40B4-BE49-F238E27FC236}">
                  <a16:creationId xmlns:a16="http://schemas.microsoft.com/office/drawing/2014/main" id="{7AC9B428-6D5A-4040-AE91-A9BC85983F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49" y="482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0" name="Equation" r:id="rId12" imgW="203040" imgH="228600" progId="Equation.DSMT4">
                    <p:embed/>
                  </p:oleObj>
                </mc:Choice>
                <mc:Fallback>
                  <p:oleObj name="Equation" r:id="rId12" imgW="203040" imgH="228600" progId="Equation.DSMT4">
                    <p:embed/>
                    <p:pic>
                      <p:nvPicPr>
                        <p:cNvPr id="100368" name="Object 16">
                          <a:extLst>
                            <a:ext uri="{FF2B5EF4-FFF2-40B4-BE49-F238E27FC236}">
                              <a16:creationId xmlns:a16="http://schemas.microsoft.com/office/drawing/2014/main" id="{7AC9B428-6D5A-4040-AE91-A9BC85983F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9" y="482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374" name="Group 22">
            <a:extLst>
              <a:ext uri="{FF2B5EF4-FFF2-40B4-BE49-F238E27FC236}">
                <a16:creationId xmlns:a16="http://schemas.microsoft.com/office/drawing/2014/main" id="{F9DF0C35-0AC0-4CC5-8B19-7C7AEB2D5265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90315"/>
            <a:ext cx="7777163" cy="519113"/>
            <a:chOff x="612" y="890"/>
            <a:chExt cx="4899" cy="327"/>
          </a:xfrm>
        </p:grpSpPr>
        <p:sp>
          <p:nvSpPr>
            <p:cNvPr id="100371" name="Text Box 19">
              <a:extLst>
                <a:ext uri="{FF2B5EF4-FFF2-40B4-BE49-F238E27FC236}">
                  <a16:creationId xmlns:a16="http://schemas.microsoft.com/office/drawing/2014/main" id="{F36A4F52-C871-4C02-A676-ADB15EFECF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890"/>
              <a:ext cx="48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不妨设在 　中前　列线性无关，</a:t>
              </a:r>
            </a:p>
          </p:txBody>
        </p:sp>
        <p:graphicFrame>
          <p:nvGraphicFramePr>
            <p:cNvPr id="100372" name="Object 20">
              <a:extLst>
                <a:ext uri="{FF2B5EF4-FFF2-40B4-BE49-F238E27FC236}">
                  <a16:creationId xmlns:a16="http://schemas.microsoft.com/office/drawing/2014/main" id="{E69876F7-20ED-4D05-B520-45DECD2EC7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935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1" name="Equation" r:id="rId13" imgW="368280" imgH="431640" progId="Equation.DSMT4">
                    <p:embed/>
                  </p:oleObj>
                </mc:Choice>
                <mc:Fallback>
                  <p:oleObj name="Equation" r:id="rId13" imgW="368280" imgH="431640" progId="Equation.DSMT4">
                    <p:embed/>
                    <p:pic>
                      <p:nvPicPr>
                        <p:cNvPr id="100372" name="Object 20">
                          <a:extLst>
                            <a:ext uri="{FF2B5EF4-FFF2-40B4-BE49-F238E27FC236}">
                              <a16:creationId xmlns:a16="http://schemas.microsoft.com/office/drawing/2014/main" id="{E69876F7-20ED-4D05-B520-45DECD2EC76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935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373" name="Object 21">
              <a:extLst>
                <a:ext uri="{FF2B5EF4-FFF2-40B4-BE49-F238E27FC236}">
                  <a16:creationId xmlns:a16="http://schemas.microsoft.com/office/drawing/2014/main" id="{3E08339C-38AD-4CE7-ADE7-730C37FE75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981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2" name="Equation" r:id="rId14" imgW="203040" imgH="228600" progId="Equation.DSMT4">
                    <p:embed/>
                  </p:oleObj>
                </mc:Choice>
                <mc:Fallback>
                  <p:oleObj name="Equation" r:id="rId14" imgW="203040" imgH="228600" progId="Equation.DSMT4">
                    <p:embed/>
                    <p:pic>
                      <p:nvPicPr>
                        <p:cNvPr id="100373" name="Object 21">
                          <a:extLst>
                            <a:ext uri="{FF2B5EF4-FFF2-40B4-BE49-F238E27FC236}">
                              <a16:creationId xmlns:a16="http://schemas.microsoft.com/office/drawing/2014/main" id="{3E08339C-38AD-4CE7-ADE7-730C37FE750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981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0375" name="Object 23">
            <a:extLst>
              <a:ext uri="{FF2B5EF4-FFF2-40B4-BE49-F238E27FC236}">
                <a16:creationId xmlns:a16="http://schemas.microsoft.com/office/drawing/2014/main" id="{4DCFEE69-5526-4C76-B65A-F75E489687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017672"/>
              </p:ext>
            </p:extLst>
          </p:nvPr>
        </p:nvGraphicFramePr>
        <p:xfrm>
          <a:off x="971550" y="2266578"/>
          <a:ext cx="29083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3" name="Equation" r:id="rId15" imgW="2908080" imgH="1231560" progId="Equation.DSMT4">
                  <p:embed/>
                </p:oleObj>
              </mc:Choice>
              <mc:Fallback>
                <p:oleObj name="Equation" r:id="rId15" imgW="2908080" imgH="1231560" progId="Equation.DSMT4">
                  <p:embed/>
                  <p:pic>
                    <p:nvPicPr>
                      <p:cNvPr id="100375" name="Object 23">
                        <a:extLst>
                          <a:ext uri="{FF2B5EF4-FFF2-40B4-BE49-F238E27FC236}">
                            <a16:creationId xmlns:a16="http://schemas.microsoft.com/office/drawing/2014/main" id="{4DCFEE69-5526-4C76-B65A-F75E489687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66578"/>
                        <a:ext cx="29083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396" name="Group 44">
            <a:extLst>
              <a:ext uri="{FF2B5EF4-FFF2-40B4-BE49-F238E27FC236}">
                <a16:creationId xmlns:a16="http://schemas.microsoft.com/office/drawing/2014/main" id="{D62D992E-C101-4F23-B118-764EB94808D1}"/>
              </a:ext>
            </a:extLst>
          </p:cNvPr>
          <p:cNvGrpSpPr>
            <a:grpSpLocks/>
          </p:cNvGrpSpPr>
          <p:nvPr/>
        </p:nvGrpSpPr>
        <p:grpSpPr bwMode="auto">
          <a:xfrm>
            <a:off x="4067175" y="2625353"/>
            <a:ext cx="7561263" cy="519112"/>
            <a:chOff x="2517" y="1344"/>
            <a:chExt cx="4763" cy="327"/>
          </a:xfrm>
        </p:grpSpPr>
        <p:sp>
          <p:nvSpPr>
            <p:cNvPr id="100378" name="Rectangle 26">
              <a:extLst>
                <a:ext uri="{FF2B5EF4-FFF2-40B4-BE49-F238E27FC236}">
                  <a16:creationId xmlns:a16="http://schemas.microsoft.com/office/drawing/2014/main" id="{B69929E8-47BB-48B5-A1D5-804C55E57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1344"/>
              <a:ext cx="47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此即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的一个  级非零子式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. </a:t>
              </a:r>
              <a:endParaRPr kumimoji="1" lang="zh-CN" altLang="en-US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100379" name="Object 27">
              <a:extLst>
                <a:ext uri="{FF2B5EF4-FFF2-40B4-BE49-F238E27FC236}">
                  <a16:creationId xmlns:a16="http://schemas.microsoft.com/office/drawing/2014/main" id="{71114FD8-E7EE-4F3F-A520-87865BAC42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14" y="1434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4" name="Equation" r:id="rId17" imgW="203040" imgH="228600" progId="Equation.DSMT4">
                    <p:embed/>
                  </p:oleObj>
                </mc:Choice>
                <mc:Fallback>
                  <p:oleObj name="Equation" r:id="rId17" imgW="203040" imgH="228600" progId="Equation.DSMT4">
                    <p:embed/>
                    <p:pic>
                      <p:nvPicPr>
                        <p:cNvPr id="100379" name="Object 27">
                          <a:extLst>
                            <a:ext uri="{FF2B5EF4-FFF2-40B4-BE49-F238E27FC236}">
                              <a16:creationId xmlns:a16="http://schemas.microsoft.com/office/drawing/2014/main" id="{71114FD8-E7EE-4F3F-A520-87865BAC426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1434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384" name="Group 32">
            <a:extLst>
              <a:ext uri="{FF2B5EF4-FFF2-40B4-BE49-F238E27FC236}">
                <a16:creationId xmlns:a16="http://schemas.microsoft.com/office/drawing/2014/main" id="{9E599A9C-C865-4F3C-9931-FE877841CC65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3706440"/>
            <a:ext cx="7488238" cy="519113"/>
            <a:chOff x="1338" y="2523"/>
            <a:chExt cx="4717" cy="327"/>
          </a:xfrm>
        </p:grpSpPr>
        <p:sp>
          <p:nvSpPr>
            <p:cNvPr id="100382" name="Rectangle 30">
              <a:extLst>
                <a:ext uri="{FF2B5EF4-FFF2-40B4-BE49-F238E27FC236}">
                  <a16:creationId xmlns:a16="http://schemas.microsoft.com/office/drawing/2014/main" id="{66933B0A-F60B-4059-A3C9-7B5857305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523"/>
              <a:ext cx="47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若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/>
                <a:t>的所有      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/>
                <a:t>级子式全为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0</a:t>
              </a:r>
              <a:r>
                <a:rPr kumimoji="1" lang="zh-CN" altLang="en-US" sz="2800" b="1"/>
                <a:t>，</a:t>
              </a:r>
            </a:p>
          </p:txBody>
        </p:sp>
        <p:graphicFrame>
          <p:nvGraphicFramePr>
            <p:cNvPr id="100381" name="Object 29">
              <a:extLst>
                <a:ext uri="{FF2B5EF4-FFF2-40B4-BE49-F238E27FC236}">
                  <a16:creationId xmlns:a16="http://schemas.microsoft.com/office/drawing/2014/main" id="{B87E2C31-CE12-4DE4-BAAF-22F3B344C0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2568"/>
            <a:ext cx="43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5" name="Equation" r:id="rId19" imgW="685800" imgH="304560" progId="Equation.DSMT4">
                    <p:embed/>
                  </p:oleObj>
                </mc:Choice>
                <mc:Fallback>
                  <p:oleObj name="Equation" r:id="rId19" imgW="685800" imgH="304560" progId="Equation.DSMT4">
                    <p:embed/>
                    <p:pic>
                      <p:nvPicPr>
                        <p:cNvPr id="100381" name="Object 29">
                          <a:extLst>
                            <a:ext uri="{FF2B5EF4-FFF2-40B4-BE49-F238E27FC236}">
                              <a16:creationId xmlns:a16="http://schemas.microsoft.com/office/drawing/2014/main" id="{B87E2C31-CE12-4DE4-BAAF-22F3B344C09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568"/>
                          <a:ext cx="43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392" name="Group 40">
            <a:extLst>
              <a:ext uri="{FF2B5EF4-FFF2-40B4-BE49-F238E27FC236}">
                <a16:creationId xmlns:a16="http://schemas.microsoft.com/office/drawing/2014/main" id="{C77135B9-3FDD-4712-BB1A-E163B78101A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425578"/>
            <a:ext cx="7488237" cy="519112"/>
            <a:chOff x="657" y="2931"/>
            <a:chExt cx="4717" cy="327"/>
          </a:xfrm>
        </p:grpSpPr>
        <p:sp>
          <p:nvSpPr>
            <p:cNvPr id="100386" name="Rectangle 34">
              <a:extLst>
                <a:ext uri="{FF2B5EF4-FFF2-40B4-BE49-F238E27FC236}">
                  <a16:creationId xmlns:a16="http://schemas.microsoft.com/office/drawing/2014/main" id="{6BB2F69D-7BDB-4DC5-9C8E-7C4ACA5D8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931"/>
              <a:ext cx="47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所有级数大于　的子式全为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0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0388" name="Object 36">
              <a:extLst>
                <a:ext uri="{FF2B5EF4-FFF2-40B4-BE49-F238E27FC236}">
                  <a16:creationId xmlns:a16="http://schemas.microsoft.com/office/drawing/2014/main" id="{ED3A77A0-FBEF-4CFB-8B42-51993E790D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3022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6" name="Equation" r:id="rId21" imgW="203040" imgH="228600" progId="Equation.DSMT4">
                    <p:embed/>
                  </p:oleObj>
                </mc:Choice>
                <mc:Fallback>
                  <p:oleObj name="Equation" r:id="rId21" imgW="203040" imgH="228600" progId="Equation.DSMT4">
                    <p:embed/>
                    <p:pic>
                      <p:nvPicPr>
                        <p:cNvPr id="100388" name="Object 36">
                          <a:extLst>
                            <a:ext uri="{FF2B5EF4-FFF2-40B4-BE49-F238E27FC236}">
                              <a16:creationId xmlns:a16="http://schemas.microsoft.com/office/drawing/2014/main" id="{ED3A77A0-FBEF-4CFB-8B42-51993E790D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3022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391" name="Rectangle 39">
            <a:extLst>
              <a:ext uri="{FF2B5EF4-FFF2-40B4-BE49-F238E27FC236}">
                <a16:creationId xmlns:a16="http://schemas.microsoft.com/office/drawing/2014/main" id="{FB2912FE-97CC-46DF-B9F3-A49439551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3706440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/>
              <a:t>则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/>
              <a:t>的</a:t>
            </a:r>
          </a:p>
        </p:txBody>
      </p:sp>
      <p:grpSp>
        <p:nvGrpSpPr>
          <p:cNvPr id="100395" name="Group 43">
            <a:extLst>
              <a:ext uri="{FF2B5EF4-FFF2-40B4-BE49-F238E27FC236}">
                <a16:creationId xmlns:a16="http://schemas.microsoft.com/office/drawing/2014/main" id="{B0926BB5-604A-47C7-BAD0-0EAA2B675390}"/>
              </a:ext>
            </a:extLst>
          </p:cNvPr>
          <p:cNvGrpSpPr>
            <a:grpSpLocks/>
          </p:cNvGrpSpPr>
          <p:nvPr/>
        </p:nvGrpSpPr>
        <p:grpSpPr bwMode="auto">
          <a:xfrm>
            <a:off x="5724525" y="4425578"/>
            <a:ext cx="2790825" cy="519112"/>
            <a:chOff x="3651" y="2976"/>
            <a:chExt cx="1758" cy="327"/>
          </a:xfrm>
        </p:grpSpPr>
        <p:graphicFrame>
          <p:nvGraphicFramePr>
            <p:cNvPr id="100387" name="Object 35">
              <a:extLst>
                <a:ext uri="{FF2B5EF4-FFF2-40B4-BE49-F238E27FC236}">
                  <a16:creationId xmlns:a16="http://schemas.microsoft.com/office/drawing/2014/main" id="{A3494FD4-AA03-4C44-A898-D2AC0612B7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14" y="3044"/>
            <a:ext cx="87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7" name="Equation" r:id="rId23" imgW="1384200" imgH="393480" progId="Equation.DSMT4">
                    <p:embed/>
                  </p:oleObj>
                </mc:Choice>
                <mc:Fallback>
                  <p:oleObj name="Equation" r:id="rId23" imgW="1384200" imgH="393480" progId="Equation.DSMT4">
                    <p:embed/>
                    <p:pic>
                      <p:nvPicPr>
                        <p:cNvPr id="100387" name="Object 35">
                          <a:extLst>
                            <a:ext uri="{FF2B5EF4-FFF2-40B4-BE49-F238E27FC236}">
                              <a16:creationId xmlns:a16="http://schemas.microsoft.com/office/drawing/2014/main" id="{A3494FD4-AA03-4C44-A898-D2AC0612B7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3044"/>
                          <a:ext cx="87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394" name="Rectangle 42">
              <a:extLst>
                <a:ext uri="{FF2B5EF4-FFF2-40B4-BE49-F238E27FC236}">
                  <a16:creationId xmlns:a16="http://schemas.microsoft.com/office/drawing/2014/main" id="{1BCC2CCA-6824-47A0-B392-FB6303C5D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976"/>
              <a:ext cx="17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</a:t>
              </a:r>
            </a:p>
          </p:txBody>
        </p:sp>
      </p:grpSp>
      <p:grpSp>
        <p:nvGrpSpPr>
          <p:cNvPr id="100403" name="Group 51">
            <a:extLst>
              <a:ext uri="{FF2B5EF4-FFF2-40B4-BE49-F238E27FC236}">
                <a16:creationId xmlns:a16="http://schemas.microsoft.com/office/drawing/2014/main" id="{1C880DB3-7BE0-496A-B48A-A5A22703EEF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146303"/>
            <a:ext cx="5472112" cy="519112"/>
            <a:chOff x="385" y="2931"/>
            <a:chExt cx="3447" cy="327"/>
          </a:xfrm>
        </p:grpSpPr>
        <p:sp>
          <p:nvSpPr>
            <p:cNvPr id="100399" name="Rectangle 47">
              <a:extLst>
                <a:ext uri="{FF2B5EF4-FFF2-40B4-BE49-F238E27FC236}">
                  <a16:creationId xmlns:a16="http://schemas.microsoft.com/office/drawing/2014/main" id="{1C861019-90E5-4F86-96E9-E460F98FA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931"/>
              <a:ext cx="34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由必要性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,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不可能有</a:t>
              </a:r>
              <a:endParaRPr kumimoji="1" lang="en-US" altLang="zh-CN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100398" name="Object 46">
              <a:extLst>
                <a:ext uri="{FF2B5EF4-FFF2-40B4-BE49-F238E27FC236}">
                  <a16:creationId xmlns:a16="http://schemas.microsoft.com/office/drawing/2014/main" id="{6A55454C-1A0E-49F5-B287-CC78C87379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3022"/>
            <a:ext cx="4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8" name="Equation" r:id="rId25" imgW="774360" imgH="279360" progId="Equation.DSMT4">
                    <p:embed/>
                  </p:oleObj>
                </mc:Choice>
                <mc:Fallback>
                  <p:oleObj name="Equation" r:id="rId25" imgW="774360" imgH="279360" progId="Equation.DSMT4">
                    <p:embed/>
                    <p:pic>
                      <p:nvPicPr>
                        <p:cNvPr id="100398" name="Object 46">
                          <a:extLst>
                            <a:ext uri="{FF2B5EF4-FFF2-40B4-BE49-F238E27FC236}">
                              <a16:creationId xmlns:a16="http://schemas.microsoft.com/office/drawing/2014/main" id="{6A55454C-1A0E-49F5-B287-CC78C87379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3022"/>
                          <a:ext cx="48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402" name="Group 50">
            <a:extLst>
              <a:ext uri="{FF2B5EF4-FFF2-40B4-BE49-F238E27FC236}">
                <a16:creationId xmlns:a16="http://schemas.microsoft.com/office/drawing/2014/main" id="{181542D8-9E0B-4C5F-8A96-C0F73CBFAD5A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5146303"/>
            <a:ext cx="4897437" cy="519112"/>
            <a:chOff x="3061" y="2976"/>
            <a:chExt cx="3085" cy="327"/>
          </a:xfrm>
        </p:grpSpPr>
        <p:sp>
          <p:nvSpPr>
            <p:cNvPr id="100400" name="Rectangle 48">
              <a:extLst>
                <a:ext uri="{FF2B5EF4-FFF2-40B4-BE49-F238E27FC236}">
                  <a16:creationId xmlns:a16="http://schemas.microsoft.com/office/drawing/2014/main" id="{519DD700-2214-44CE-B4B6-5F0422284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2976"/>
              <a:ext cx="30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/>
                <a:t> 否则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/>
                <a:t>的   级子式全为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0.</a:t>
              </a:r>
            </a:p>
          </p:txBody>
        </p:sp>
        <p:graphicFrame>
          <p:nvGraphicFramePr>
            <p:cNvPr id="100401" name="Object 49">
              <a:extLst>
                <a:ext uri="{FF2B5EF4-FFF2-40B4-BE49-F238E27FC236}">
                  <a16:creationId xmlns:a16="http://schemas.microsoft.com/office/drawing/2014/main" id="{C69DFDD3-BE57-4925-9C67-F1BBD427A2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3067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29" name="Equation" r:id="rId27" imgW="203040" imgH="228600" progId="Equation.DSMT4">
                    <p:embed/>
                  </p:oleObj>
                </mc:Choice>
                <mc:Fallback>
                  <p:oleObj name="Equation" r:id="rId27" imgW="203040" imgH="228600" progId="Equation.DSMT4">
                    <p:embed/>
                    <p:pic>
                      <p:nvPicPr>
                        <p:cNvPr id="100401" name="Object 49">
                          <a:extLst>
                            <a:ext uri="{FF2B5EF4-FFF2-40B4-BE49-F238E27FC236}">
                              <a16:creationId xmlns:a16="http://schemas.microsoft.com/office/drawing/2014/main" id="{C69DFDD3-BE57-4925-9C67-F1BBD427A2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3067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412" name="Group 60">
            <a:extLst>
              <a:ext uri="{FF2B5EF4-FFF2-40B4-BE49-F238E27FC236}">
                <a16:creationId xmlns:a16="http://schemas.microsoft.com/office/drawing/2014/main" id="{53AB8FE7-8536-48DF-B021-9946AF7EBC03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794003"/>
            <a:ext cx="5472112" cy="519112"/>
            <a:chOff x="385" y="3203"/>
            <a:chExt cx="3447" cy="327"/>
          </a:xfrm>
        </p:grpSpPr>
        <p:sp>
          <p:nvSpPr>
            <p:cNvPr id="100405" name="Rectangle 53">
              <a:extLst>
                <a:ext uri="{FF2B5EF4-FFF2-40B4-BE49-F238E27FC236}">
                  <a16:creationId xmlns:a16="http://schemas.microsoft.com/office/drawing/2014/main" id="{FE3A49B5-283E-4FE7-9A42-BF8CACD63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203"/>
              <a:ext cx="34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同样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,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不可能有</a:t>
              </a:r>
              <a:endParaRPr kumimoji="1" lang="en-US" altLang="zh-CN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100406" name="Object 54">
              <a:extLst>
                <a:ext uri="{FF2B5EF4-FFF2-40B4-BE49-F238E27FC236}">
                  <a16:creationId xmlns:a16="http://schemas.microsoft.com/office/drawing/2014/main" id="{41CE5C11-3F48-4378-9477-F70759AA17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3294"/>
            <a:ext cx="4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30" name="Equation" r:id="rId29" imgW="774360" imgH="279360" progId="Equation.DSMT4">
                    <p:embed/>
                  </p:oleObj>
                </mc:Choice>
                <mc:Fallback>
                  <p:oleObj name="Equation" r:id="rId29" imgW="774360" imgH="279360" progId="Equation.DSMT4">
                    <p:embed/>
                    <p:pic>
                      <p:nvPicPr>
                        <p:cNvPr id="100406" name="Object 54">
                          <a:extLst>
                            <a:ext uri="{FF2B5EF4-FFF2-40B4-BE49-F238E27FC236}">
                              <a16:creationId xmlns:a16="http://schemas.microsoft.com/office/drawing/2014/main" id="{41CE5C11-3F48-4378-9477-F70759AA17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294"/>
                          <a:ext cx="48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411" name="Group 59">
            <a:extLst>
              <a:ext uri="{FF2B5EF4-FFF2-40B4-BE49-F238E27FC236}">
                <a16:creationId xmlns:a16="http://schemas.microsoft.com/office/drawing/2014/main" id="{B308337A-3D7E-4D9E-9DEA-7F6EA221690C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5867028"/>
            <a:ext cx="7416800" cy="519112"/>
            <a:chOff x="2426" y="3385"/>
            <a:chExt cx="4672" cy="327"/>
          </a:xfrm>
        </p:grpSpPr>
        <p:sp>
          <p:nvSpPr>
            <p:cNvPr id="100409" name="Rectangle 57">
              <a:extLst>
                <a:ext uri="{FF2B5EF4-FFF2-40B4-BE49-F238E27FC236}">
                  <a16:creationId xmlns:a16="http://schemas.microsoft.com/office/drawing/2014/main" id="{AFC07328-3AC5-4319-9B76-AB1C2ACFD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3385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/>
                <a:t>否则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/>
                <a:t>有   　　　级子式不为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0.</a:t>
              </a:r>
            </a:p>
          </p:txBody>
        </p:sp>
        <p:graphicFrame>
          <p:nvGraphicFramePr>
            <p:cNvPr id="100410" name="Object 58">
              <a:extLst>
                <a:ext uri="{FF2B5EF4-FFF2-40B4-BE49-F238E27FC236}">
                  <a16:creationId xmlns:a16="http://schemas.microsoft.com/office/drawing/2014/main" id="{7AB14D3D-DF61-468A-A4CF-E5EB102760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3430"/>
            <a:ext cx="8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31" name="Equation" r:id="rId31" imgW="1346040" imgH="393480" progId="Equation.DSMT4">
                    <p:embed/>
                  </p:oleObj>
                </mc:Choice>
                <mc:Fallback>
                  <p:oleObj name="Equation" r:id="rId31" imgW="1346040" imgH="393480" progId="Equation.DSMT4">
                    <p:embed/>
                    <p:pic>
                      <p:nvPicPr>
                        <p:cNvPr id="100410" name="Object 58">
                          <a:extLst>
                            <a:ext uri="{FF2B5EF4-FFF2-40B4-BE49-F238E27FC236}">
                              <a16:creationId xmlns:a16="http://schemas.microsoft.com/office/drawing/2014/main" id="{7AB14D3D-DF61-468A-A4CF-E5EB102760B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430"/>
                          <a:ext cx="8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413" name="Rectangle 61">
            <a:hlinkClick r:id="rId33" action="ppaction://hlinksldjump"/>
            <a:extLst>
              <a:ext uri="{FF2B5EF4-FFF2-40B4-BE49-F238E27FC236}">
                <a16:creationId xmlns:a16="http://schemas.microsoft.com/office/drawing/2014/main" id="{BDA435F6-6CBF-41A7-8FDB-974060AAF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6586165"/>
            <a:ext cx="1806575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" grpId="0"/>
      <p:bldP spid="1003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Rectangle 17">
            <a:extLst>
              <a:ext uri="{FF2B5EF4-FFF2-40B4-BE49-F238E27FC236}">
                <a16:creationId xmlns:a16="http://schemas.microsoft.com/office/drawing/2014/main" id="{6641B781-E25D-421B-A4F2-12487B0D4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66043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一、矩阵的行秩、列秩、秩 </a:t>
            </a:r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428F7BC0-CC2C-4380-84B3-F3ACE65E5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190006"/>
            <a:ext cx="3887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20501" name="Rectangle 21">
            <a:extLst>
              <a:ext uri="{FF2B5EF4-FFF2-40B4-BE49-F238E27FC236}">
                <a16:creationId xmlns:a16="http://schemas.microsoft.com/office/drawing/2014/main" id="{0BA15F92-E5B3-44A1-8B09-9F9B3C168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77568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的秩称为矩阵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行秩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20510" name="Group 30">
            <a:extLst>
              <a:ext uri="{FF2B5EF4-FFF2-40B4-BE49-F238E27FC236}">
                <a16:creationId xmlns:a16="http://schemas.microsoft.com/office/drawing/2014/main" id="{2AC52DC4-C100-4A6D-8F64-472DE3D06304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556843"/>
            <a:ext cx="7654925" cy="519113"/>
            <a:chOff x="567" y="1842"/>
            <a:chExt cx="4822" cy="327"/>
          </a:xfrm>
        </p:grpSpPr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38653DC5-DF35-41BD-AAB7-137FFDD5B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842"/>
              <a:ext cx="46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则矩阵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的行向量组</a:t>
              </a:r>
            </a:p>
          </p:txBody>
        </p:sp>
        <p:graphicFrame>
          <p:nvGraphicFramePr>
            <p:cNvPr id="20503" name="Object 23">
              <a:extLst>
                <a:ext uri="{FF2B5EF4-FFF2-40B4-BE49-F238E27FC236}">
                  <a16:creationId xmlns:a16="http://schemas.microsoft.com/office/drawing/2014/main" id="{BC08524F-BEED-4C30-8893-A05BAFD0EC5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1888"/>
            <a:ext cx="26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3" name="Equation" r:id="rId3" imgW="4127400" imgH="431640" progId="Equation.DSMT4">
                    <p:embed/>
                  </p:oleObj>
                </mc:Choice>
                <mc:Fallback>
                  <p:oleObj name="Equation" r:id="rId3" imgW="4127400" imgH="431640" progId="Equation.DSMT4">
                    <p:embed/>
                    <p:pic>
                      <p:nvPicPr>
                        <p:cNvPr id="20503" name="Object 23">
                          <a:extLst>
                            <a:ext uri="{FF2B5EF4-FFF2-40B4-BE49-F238E27FC236}">
                              <a16:creationId xmlns:a16="http://schemas.microsoft.com/office/drawing/2014/main" id="{BC08524F-BEED-4C30-8893-A05BAFD0EC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888"/>
                          <a:ext cx="26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05" name="Rectangle 25">
            <a:extLst>
              <a:ext uri="{FF2B5EF4-FFF2-40B4-BE49-F238E27FC236}">
                <a16:creationId xmlns:a16="http://schemas.microsoft.com/office/drawing/2014/main" id="{3D808DD7-1C84-433D-B9E1-58329C2B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22256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/>
              <a:t>的秩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称为</a:t>
            </a:r>
            <a:r>
              <a:rPr kumimoji="1" lang="zh-CN" altLang="en-US" sz="2800" b="1"/>
              <a:t>矩阵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/>
              <a:t>的</a:t>
            </a:r>
            <a:r>
              <a:rPr kumimoji="1" lang="zh-CN" altLang="en-US" sz="2800" b="1">
                <a:solidFill>
                  <a:srgbClr val="CC0000"/>
                </a:solidFill>
              </a:rPr>
              <a:t>列秩</a:t>
            </a:r>
            <a:r>
              <a:rPr kumimoji="1" lang="en-US" altLang="zh-CN" sz="2800" b="1"/>
              <a:t>.</a:t>
            </a:r>
            <a:endParaRPr kumimoji="1" lang="zh-CN" altLang="en-US" sz="2800" b="1"/>
          </a:p>
        </p:txBody>
      </p:sp>
      <p:grpSp>
        <p:nvGrpSpPr>
          <p:cNvPr id="20511" name="Group 31">
            <a:extLst>
              <a:ext uri="{FF2B5EF4-FFF2-40B4-BE49-F238E27FC236}">
                <a16:creationId xmlns:a16="http://schemas.microsoft.com/office/drawing/2014/main" id="{B2F23DE8-7A59-47C1-90CD-C1921BD4DC49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4493468"/>
            <a:ext cx="6913562" cy="1739900"/>
            <a:chOff x="839" y="2432"/>
            <a:chExt cx="4355" cy="1096"/>
          </a:xfrm>
        </p:grpSpPr>
        <p:sp>
          <p:nvSpPr>
            <p:cNvPr id="20495" name="Rectangle 15">
              <a:extLst>
                <a:ext uri="{FF2B5EF4-FFF2-40B4-BE49-F238E27FC236}">
                  <a16:creationId xmlns:a16="http://schemas.microsoft.com/office/drawing/2014/main" id="{3DCC0660-D03C-4B09-AA15-087747B8A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840"/>
              <a:ext cx="43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矩阵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/>
                <a:t>的列向量组</a:t>
              </a:r>
            </a:p>
          </p:txBody>
        </p:sp>
        <p:graphicFrame>
          <p:nvGraphicFramePr>
            <p:cNvPr id="20506" name="Object 26">
              <a:extLst>
                <a:ext uri="{FF2B5EF4-FFF2-40B4-BE49-F238E27FC236}">
                  <a16:creationId xmlns:a16="http://schemas.microsoft.com/office/drawing/2014/main" id="{F2CD75EC-DDB6-4FFB-B7FC-C7F3BE87C9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1" y="2432"/>
            <a:ext cx="1832" cy="10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4" name="Equation" r:id="rId5" imgW="2908080" imgH="1739880" progId="Equation.DSMT4">
                    <p:embed/>
                  </p:oleObj>
                </mc:Choice>
                <mc:Fallback>
                  <p:oleObj name="Equation" r:id="rId5" imgW="2908080" imgH="1739880" progId="Equation.DSMT4">
                    <p:embed/>
                    <p:pic>
                      <p:nvPicPr>
                        <p:cNvPr id="20506" name="Object 26">
                          <a:extLst>
                            <a:ext uri="{FF2B5EF4-FFF2-40B4-BE49-F238E27FC236}">
                              <a16:creationId xmlns:a16="http://schemas.microsoft.com/office/drawing/2014/main" id="{F2CD75EC-DDB6-4FFB-B7FC-C7F3BE87C9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432"/>
                          <a:ext cx="1832" cy="10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09" name="Group 29">
            <a:extLst>
              <a:ext uri="{FF2B5EF4-FFF2-40B4-BE49-F238E27FC236}">
                <a16:creationId xmlns:a16="http://schemas.microsoft.com/office/drawing/2014/main" id="{D12C534D-C396-4795-9A44-18575C8598EF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1758206"/>
            <a:ext cx="3859213" cy="1612900"/>
            <a:chOff x="1202" y="754"/>
            <a:chExt cx="2431" cy="1016"/>
          </a:xfrm>
        </p:grpSpPr>
        <p:graphicFrame>
          <p:nvGraphicFramePr>
            <p:cNvPr id="20499" name="Object 19">
              <a:extLst>
                <a:ext uri="{FF2B5EF4-FFF2-40B4-BE49-F238E27FC236}">
                  <a16:creationId xmlns:a16="http://schemas.microsoft.com/office/drawing/2014/main" id="{DEF429E9-405D-4B31-8BAE-EF27996784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29" y="754"/>
            <a:ext cx="2104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5" name="Equation" r:id="rId7" imgW="3340080" imgH="1612800" progId="Equation.DSMT4">
                    <p:embed/>
                  </p:oleObj>
                </mc:Choice>
                <mc:Fallback>
                  <p:oleObj name="Equation" r:id="rId7" imgW="3340080" imgH="1612800" progId="Equation.DSMT4">
                    <p:embed/>
                    <p:pic>
                      <p:nvPicPr>
                        <p:cNvPr id="20499" name="Object 19">
                          <a:extLst>
                            <a:ext uri="{FF2B5EF4-FFF2-40B4-BE49-F238E27FC236}">
                              <a16:creationId xmlns:a16="http://schemas.microsoft.com/office/drawing/2014/main" id="{DEF429E9-405D-4B31-8BAE-EF27996784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" y="754"/>
                          <a:ext cx="2104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8" name="Rectangle 28">
              <a:extLst>
                <a:ext uri="{FF2B5EF4-FFF2-40B4-BE49-F238E27FC236}">
                  <a16:creationId xmlns:a16="http://schemas.microsoft.com/office/drawing/2014/main" id="{C6BDE922-34B3-4D02-A044-620C63805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1071"/>
              <a:ext cx="17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设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  <p:bldP spid="20498" grpId="0"/>
      <p:bldP spid="20501" grpId="0"/>
      <p:bldP spid="205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>
            <a:extLst>
              <a:ext uri="{FF2B5EF4-FFF2-40B4-BE49-F238E27FC236}">
                <a16:creationId xmlns:a16="http://schemas.microsoft.com/office/drawing/2014/main" id="{917EA1F6-FE59-417E-9435-BABDDA85B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040085"/>
            <a:ext cx="878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三、矩阵秩的计算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D5BE2758-13ED-40D2-B079-F99CAFCC3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52935"/>
            <a:ext cx="8172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方法一　</a:t>
            </a:r>
            <a:r>
              <a:rPr kumimoji="1" lang="zh-CN" altLang="en-US" sz="2800" b="1">
                <a:latin typeface="宋体" panose="02010600030101010101" pitchFamily="2" charset="-122"/>
              </a:rPr>
              <a:t>按定义求出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的行</a:t>
            </a:r>
            <a:r>
              <a:rPr kumimoji="1" lang="en-US" altLang="zh-CN" sz="2800" b="1">
                <a:latin typeface="宋体" panose="02010600030101010101" pitchFamily="2" charset="-122"/>
              </a:rPr>
              <a:t>(</a:t>
            </a:r>
            <a:r>
              <a:rPr kumimoji="1" lang="zh-CN" altLang="en-US" sz="2800" b="1">
                <a:latin typeface="宋体" panose="02010600030101010101" pitchFamily="2" charset="-122"/>
              </a:rPr>
              <a:t>列</a:t>
            </a:r>
            <a:r>
              <a:rPr kumimoji="1" lang="en-US" altLang="zh-CN" sz="2800" b="1">
                <a:latin typeface="宋体" panose="02010600030101010101" pitchFamily="2" charset="-122"/>
              </a:rPr>
              <a:t>)</a:t>
            </a:r>
            <a:r>
              <a:rPr kumimoji="1" lang="zh-CN" altLang="en-US" sz="2800" b="1">
                <a:latin typeface="宋体" panose="02010600030101010101" pitchFamily="2" charset="-122"/>
              </a:rPr>
              <a:t>向量组的秩</a:t>
            </a:r>
            <a:r>
              <a:rPr kumimoji="1" lang="en-US" altLang="zh-CN" sz="2800">
                <a:latin typeface="宋体" panose="02010600030101010101" pitchFamily="2" charset="-122"/>
              </a:rPr>
              <a:t>.</a:t>
            </a:r>
            <a:r>
              <a:rPr kumimoji="1" lang="en-US" altLang="zh-C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96BED185-CEAC-4BDB-913A-FE025E29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621360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宋体" panose="02010600030101010101" pitchFamily="2" charset="-122"/>
              </a:rPr>
              <a:t>级数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101391" name="Group 15">
            <a:extLst>
              <a:ext uri="{FF2B5EF4-FFF2-40B4-BE49-F238E27FC236}">
                <a16:creationId xmlns:a16="http://schemas.microsoft.com/office/drawing/2014/main" id="{2A3B6ADC-AC22-4813-A099-9515CE63D93F}"/>
              </a:ext>
            </a:extLst>
          </p:cNvPr>
          <p:cNvGrpSpPr>
            <a:grpSpLocks/>
          </p:cNvGrpSpPr>
          <p:nvPr/>
        </p:nvGrpSpPr>
        <p:grpSpPr bwMode="auto">
          <a:xfrm>
            <a:off x="617538" y="3045098"/>
            <a:ext cx="8526462" cy="519112"/>
            <a:chOff x="639" y="1479"/>
            <a:chExt cx="5371" cy="327"/>
          </a:xfrm>
        </p:grpSpPr>
        <p:sp>
          <p:nvSpPr>
            <p:cNvPr id="101384" name="Text Box 8">
              <a:extLst>
                <a:ext uri="{FF2B5EF4-FFF2-40B4-BE49-F238E27FC236}">
                  <a16:creationId xmlns:a16="http://schemas.microsoft.com/office/drawing/2014/main" id="{6EFB072F-61EA-48BB-8F60-6BAF6E4E7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1479"/>
              <a:ext cx="53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>
                  <a:solidFill>
                    <a:srgbClr val="0033CC"/>
                  </a:solidFill>
                  <a:latin typeface="宋体" panose="02010600030101010101" pitchFamily="2" charset="-122"/>
                </a:rPr>
                <a:t>方法二</a:t>
              </a:r>
              <a:r>
                <a:rPr kumimoji="1" lang="zh-CN" altLang="en-US" sz="2800" b="1">
                  <a:solidFill>
                    <a:srgbClr val="FF3300"/>
                  </a:solidFill>
                  <a:latin typeface="宋体" panose="02010600030101010101" pitchFamily="2" charset="-122"/>
                </a:rPr>
                <a:t>　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利用定理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6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，    等于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 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中非零子式的最大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1389" name="Object 13">
              <a:extLst>
                <a:ext uri="{FF2B5EF4-FFF2-40B4-BE49-F238E27FC236}">
                  <a16:creationId xmlns:a16="http://schemas.microsoft.com/office/drawing/2014/main" id="{FD69039D-0C30-42BD-9415-94C056329D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1525"/>
            <a:ext cx="117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4" name="Equation" r:id="rId3" imgW="1866600" imgH="393480" progId="Equation.DSMT4">
                    <p:embed/>
                  </p:oleObj>
                </mc:Choice>
                <mc:Fallback>
                  <p:oleObj name="Equation" r:id="rId3" imgW="1866600" imgH="393480" progId="Equation.DSMT4">
                    <p:embed/>
                    <p:pic>
                      <p:nvPicPr>
                        <p:cNvPr id="101389" name="Object 13">
                          <a:extLst>
                            <a:ext uri="{FF2B5EF4-FFF2-40B4-BE49-F238E27FC236}">
                              <a16:creationId xmlns:a16="http://schemas.microsoft.com/office/drawing/2014/main" id="{FD69039D-0C30-42BD-9415-94C056329D4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525"/>
                          <a:ext cx="117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392" name="Text Box 16">
            <a:extLst>
              <a:ext uri="{FF2B5EF4-FFF2-40B4-BE49-F238E27FC236}">
                <a16:creationId xmlns:a16="http://schemas.microsoft.com/office/drawing/2014/main" id="{39AB704C-0812-4997-938B-8FC0C330D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340498"/>
            <a:ext cx="5473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宋体" panose="02010600030101010101" pitchFamily="2" charset="-122"/>
              </a:rPr>
              <a:t>例</a:t>
            </a:r>
            <a:r>
              <a:rPr kumimoji="1" lang="en-US" altLang="zh-CN" sz="2800" b="1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latin typeface="宋体" panose="02010600030101010101" pitchFamily="2" charset="-122"/>
              </a:rPr>
              <a:t>　求下列矩阵的秩</a:t>
            </a:r>
          </a:p>
        </p:txBody>
      </p:sp>
      <p:graphicFrame>
        <p:nvGraphicFramePr>
          <p:cNvPr id="101393" name="Object 17">
            <a:extLst>
              <a:ext uri="{FF2B5EF4-FFF2-40B4-BE49-F238E27FC236}">
                <a16:creationId xmlns:a16="http://schemas.microsoft.com/office/drawing/2014/main" id="{8B0C53DA-2C73-4A72-A601-511F5C1D1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94930"/>
              </p:ext>
            </p:extLst>
          </p:nvPr>
        </p:nvGraphicFramePr>
        <p:xfrm>
          <a:off x="1187450" y="5132660"/>
          <a:ext cx="58293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5" imgW="5829120" imgH="1536480" progId="Equation.DSMT4">
                  <p:embed/>
                </p:oleObj>
              </mc:Choice>
              <mc:Fallback>
                <p:oleObj name="Equation" r:id="rId5" imgW="5829120" imgH="1536480" progId="Equation.DSMT4">
                  <p:embed/>
                  <p:pic>
                    <p:nvPicPr>
                      <p:cNvPr id="101393" name="Object 17">
                        <a:extLst>
                          <a:ext uri="{FF2B5EF4-FFF2-40B4-BE49-F238E27FC236}">
                            <a16:creationId xmlns:a16="http://schemas.microsoft.com/office/drawing/2014/main" id="{8B0C53DA-2C73-4A72-A601-511F5C1D1F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132660"/>
                        <a:ext cx="58293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  <p:bldP spid="101381" grpId="0"/>
      <p:bldP spid="101382" grpId="0"/>
      <p:bldP spid="1013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4">
            <a:extLst>
              <a:ext uri="{FF2B5EF4-FFF2-40B4-BE49-F238E27FC236}">
                <a16:creationId xmlns:a16="http://schemas.microsoft.com/office/drawing/2014/main" id="{2B798D39-8B58-41A4-9C30-1C1EA4BF1B96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1028278"/>
            <a:ext cx="9577388" cy="519112"/>
            <a:chOff x="612" y="2523"/>
            <a:chExt cx="6033" cy="327"/>
          </a:xfrm>
        </p:grpSpPr>
        <p:sp>
          <p:nvSpPr>
            <p:cNvPr id="102405" name="Text Box 5">
              <a:extLst>
                <a:ext uri="{FF2B5EF4-FFF2-40B4-BE49-F238E27FC236}">
                  <a16:creationId xmlns:a16="http://schemas.microsoft.com/office/drawing/2014/main" id="{DEAE6F04-FAAC-425D-A20D-D8880C6AA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523"/>
              <a:ext cx="60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>
                  <a:solidFill>
                    <a:srgbClr val="0033CC"/>
                  </a:solidFill>
                  <a:latin typeface="宋体" panose="02010600030101010101" pitchFamily="2" charset="-122"/>
                </a:rPr>
                <a:t>方法三</a:t>
              </a:r>
              <a:r>
                <a:rPr kumimoji="1" lang="zh-CN" altLang="en-US" sz="2800" b="1">
                  <a:solidFill>
                    <a:srgbClr val="FF3300"/>
                  </a:solidFill>
                  <a:latin typeface="宋体" panose="02010600030101010101" pitchFamily="2" charset="-122"/>
                </a:rPr>
                <a:t>　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用初等变换化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为阶梯阵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J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，    等于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06" name="Object 6">
              <a:extLst>
                <a:ext uri="{FF2B5EF4-FFF2-40B4-BE49-F238E27FC236}">
                  <a16:creationId xmlns:a16="http://schemas.microsoft.com/office/drawing/2014/main" id="{C4E6EFC8-F99B-4419-9B78-CF0FD4DDC5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22" y="2568"/>
            <a:ext cx="11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48" name="Equation" r:id="rId3" imgW="1828800" imgH="393480" progId="Equation.DSMT4">
                    <p:embed/>
                  </p:oleObj>
                </mc:Choice>
                <mc:Fallback>
                  <p:oleObj name="Equation" r:id="rId3" imgW="1828800" imgH="393480" progId="Equation.DSMT4">
                    <p:embed/>
                    <p:pic>
                      <p:nvPicPr>
                        <p:cNvPr id="102406" name="Object 6">
                          <a:extLst>
                            <a:ext uri="{FF2B5EF4-FFF2-40B4-BE49-F238E27FC236}">
                              <a16:creationId xmlns:a16="http://schemas.microsoft.com/office/drawing/2014/main" id="{C4E6EFC8-F99B-4419-9B78-CF0FD4DDC54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2568"/>
                          <a:ext cx="115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E139D90C-74C4-428E-A454-91C7F2C86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675978"/>
            <a:ext cx="6191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宋体" panose="02010600030101010101" pitchFamily="2" charset="-122"/>
              </a:rPr>
              <a:t>中非零行的行数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02408" name="Text Box 8">
            <a:extLst>
              <a:ext uri="{FF2B5EF4-FFF2-40B4-BE49-F238E27FC236}">
                <a16:creationId xmlns:a16="http://schemas.microsoft.com/office/drawing/2014/main" id="{24698BF1-29B8-45E3-8C34-C9FEACB73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539578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原理：</a:t>
            </a:r>
            <a:r>
              <a:rPr kumimoji="1" lang="zh-CN" altLang="en-US" sz="280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2409" name="Text Box 9">
            <a:extLst>
              <a:ext uri="{FF2B5EF4-FFF2-40B4-BE49-F238E27FC236}">
                <a16:creationId xmlns:a16="http://schemas.microsoft.com/office/drawing/2014/main" id="{07842DE4-B376-4B21-9CED-4F68595A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539578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初等变换不改变矩阵的秩；</a:t>
            </a:r>
            <a:endParaRPr kumimoji="1"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11" name="Rectangle 11">
            <a:extLst>
              <a:ext uri="{FF2B5EF4-FFF2-40B4-BE49-F238E27FC236}">
                <a16:creationId xmlns:a16="http://schemas.microsoft.com/office/drawing/2014/main" id="{1F4F5A79-33D1-4F80-908E-89A5257C6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238078"/>
            <a:ext cx="607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2800" b="1">
                <a:latin typeface="楷体_GB2312" pitchFamily="49" charset="-122"/>
                <a:ea typeface="楷体_GB2312" pitchFamily="49" charset="-122"/>
              </a:rPr>
              <a:t>阶梯阵的秩等于其中非零行的行数．</a:t>
            </a: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102412" name="Object 12">
            <a:extLst>
              <a:ext uri="{FF2B5EF4-FFF2-40B4-BE49-F238E27FC236}">
                <a16:creationId xmlns:a16="http://schemas.microsoft.com/office/drawing/2014/main" id="{38950345-73B2-4062-AA0E-05BD134EF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69198"/>
              </p:ext>
            </p:extLst>
          </p:nvPr>
        </p:nvGraphicFramePr>
        <p:xfrm>
          <a:off x="1619250" y="4844628"/>
          <a:ext cx="3467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Equation" r:id="rId5" imgW="3466800" imgH="1536480" progId="Equation.DSMT4">
                  <p:embed/>
                </p:oleObj>
              </mc:Choice>
              <mc:Fallback>
                <p:oleObj name="Equation" r:id="rId5" imgW="3466800" imgH="1536480" progId="Equation.DSMT4">
                  <p:embed/>
                  <p:pic>
                    <p:nvPicPr>
                      <p:cNvPr id="102412" name="Object 12">
                        <a:extLst>
                          <a:ext uri="{FF2B5EF4-FFF2-40B4-BE49-F238E27FC236}">
                            <a16:creationId xmlns:a16="http://schemas.microsoft.com/office/drawing/2014/main" id="{38950345-73B2-4062-AA0E-05BD134EF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44628"/>
                        <a:ext cx="34671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3" name="Text Box 13">
            <a:extLst>
              <a:ext uri="{FF2B5EF4-FFF2-40B4-BE49-F238E27FC236}">
                <a16:creationId xmlns:a16="http://schemas.microsoft.com/office/drawing/2014/main" id="{8BC5B12E-EB7E-457D-812E-6DCF5FFB4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52465"/>
            <a:ext cx="6697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宋体" panose="02010600030101010101" pitchFamily="2" charset="-122"/>
              </a:rPr>
              <a:t>例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</a:rPr>
              <a:t>　求矩阵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的秩</a:t>
            </a:r>
            <a:endParaRPr kumimoji="1" lang="en-US" altLang="zh-CN" sz="28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  <p:bldP spid="102408" grpId="0"/>
      <p:bldP spid="102409" grpId="0"/>
      <p:bldP spid="102411" grpId="0"/>
      <p:bldP spid="1024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>
            <a:extLst>
              <a:ext uri="{FF2B5EF4-FFF2-40B4-BE49-F238E27FC236}">
                <a16:creationId xmlns:a16="http://schemas.microsoft.com/office/drawing/2014/main" id="{0BA757A3-2519-412C-8D3A-8989E8AF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965919"/>
            <a:ext cx="5589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引理</a:t>
            </a:r>
            <a:r>
              <a:rPr kumimoji="1" lang="zh-CN" altLang="en-US" sz="28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如果齐次线性方程组</a:t>
            </a:r>
          </a:p>
        </p:txBody>
      </p:sp>
      <p:grpSp>
        <p:nvGrpSpPr>
          <p:cNvPr id="91141" name="Group 5">
            <a:extLst>
              <a:ext uri="{FF2B5EF4-FFF2-40B4-BE49-F238E27FC236}">
                <a16:creationId xmlns:a16="http://schemas.microsoft.com/office/drawing/2014/main" id="{7A7E25D0-6234-4747-AD0F-F5430CB492D5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613619"/>
            <a:ext cx="6327775" cy="1728787"/>
            <a:chOff x="1156" y="2568"/>
            <a:chExt cx="3986" cy="1089"/>
          </a:xfrm>
        </p:grpSpPr>
        <p:graphicFrame>
          <p:nvGraphicFramePr>
            <p:cNvPr id="91142" name="Object 6">
              <a:extLst>
                <a:ext uri="{FF2B5EF4-FFF2-40B4-BE49-F238E27FC236}">
                  <a16:creationId xmlns:a16="http://schemas.microsoft.com/office/drawing/2014/main" id="{915152D3-996A-4E44-B132-4CA6B3E9EC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2568"/>
            <a:ext cx="2752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18" name="Equation" r:id="rId3" imgW="4368600" imgH="1612800" progId="Equation.DSMT4">
                    <p:embed/>
                  </p:oleObj>
                </mc:Choice>
                <mc:Fallback>
                  <p:oleObj name="Equation" r:id="rId3" imgW="4368600" imgH="1612800" progId="Equation.DSMT4">
                    <p:embed/>
                    <p:pic>
                      <p:nvPicPr>
                        <p:cNvPr id="91142" name="Object 6">
                          <a:extLst>
                            <a:ext uri="{FF2B5EF4-FFF2-40B4-BE49-F238E27FC236}">
                              <a16:creationId xmlns:a16="http://schemas.microsoft.com/office/drawing/2014/main" id="{915152D3-996A-4E44-B132-4CA6B3E9EC7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568"/>
                          <a:ext cx="2752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43" name="Text Box 7">
              <a:extLst>
                <a:ext uri="{FF2B5EF4-FFF2-40B4-BE49-F238E27FC236}">
                  <a16:creationId xmlns:a16="http://schemas.microsoft.com/office/drawing/2014/main" id="{3AC94B0C-600C-4F6E-A658-76A645D7F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2657"/>
              <a:ext cx="720" cy="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 （1）</a:t>
              </a:r>
            </a:p>
            <a:p>
              <a:pPr eaLnBrk="1" hangingPunct="1">
                <a:spcBef>
                  <a:spcPct val="50000"/>
                </a:spcBef>
              </a:pP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91144" name="Text Box 8">
            <a:extLst>
              <a:ext uri="{FF2B5EF4-FFF2-40B4-BE49-F238E27FC236}">
                <a16:creationId xmlns:a16="http://schemas.microsoft.com/office/drawing/2014/main" id="{74C31A45-74DF-49E4-A18C-4FF52018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990106"/>
            <a:ext cx="321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的系数矩阵</a:t>
            </a:r>
          </a:p>
        </p:txBody>
      </p:sp>
      <p:graphicFrame>
        <p:nvGraphicFramePr>
          <p:cNvPr id="91145" name="Object 9">
            <a:extLst>
              <a:ext uri="{FF2B5EF4-FFF2-40B4-BE49-F238E27FC236}">
                <a16:creationId xmlns:a16="http://schemas.microsoft.com/office/drawing/2014/main" id="{FF1917F0-E7C8-41CF-8774-667E348C5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5953"/>
              </p:ext>
            </p:extLst>
          </p:nvPr>
        </p:nvGraphicFramePr>
        <p:xfrm>
          <a:off x="2987675" y="3485281"/>
          <a:ext cx="32258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Equation" r:id="rId5" imgW="3225600" imgH="1612800" progId="Equation.DSMT4">
                  <p:embed/>
                </p:oleObj>
              </mc:Choice>
              <mc:Fallback>
                <p:oleObj name="Equation" r:id="rId5" imgW="3225600" imgH="1612800" progId="Equation.DSMT4">
                  <p:embed/>
                  <p:pic>
                    <p:nvPicPr>
                      <p:cNvPr id="91145" name="Object 9">
                        <a:extLst>
                          <a:ext uri="{FF2B5EF4-FFF2-40B4-BE49-F238E27FC236}">
                            <a16:creationId xmlns:a16="http://schemas.microsoft.com/office/drawing/2014/main" id="{FF1917F0-E7C8-41CF-8774-667E348C5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485281"/>
                        <a:ext cx="32258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46" name="Group 10">
            <a:extLst>
              <a:ext uri="{FF2B5EF4-FFF2-40B4-BE49-F238E27FC236}">
                <a16:creationId xmlns:a16="http://schemas.microsoft.com/office/drawing/2014/main" id="{5F5FBA12-D700-4612-8B5E-F3FB2C8C4D09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285506"/>
            <a:ext cx="6376988" cy="519113"/>
            <a:chOff x="768" y="2400"/>
            <a:chExt cx="4017" cy="327"/>
          </a:xfrm>
        </p:grpSpPr>
        <p:sp>
          <p:nvSpPr>
            <p:cNvPr id="91147" name="Text Box 11">
              <a:extLst>
                <a:ext uri="{FF2B5EF4-FFF2-40B4-BE49-F238E27FC236}">
                  <a16:creationId xmlns:a16="http://schemas.microsoft.com/office/drawing/2014/main" id="{14322CC3-4C96-4BB9-BE71-2FC5983D3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00"/>
              <a:ext cx="40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的行秩          ，那么它有非零解．</a:t>
              </a:r>
            </a:p>
          </p:txBody>
        </p:sp>
        <p:graphicFrame>
          <p:nvGraphicFramePr>
            <p:cNvPr id="91148" name="Object 12">
              <a:extLst>
                <a:ext uri="{FF2B5EF4-FFF2-40B4-BE49-F238E27FC236}">
                  <a16:creationId xmlns:a16="http://schemas.microsoft.com/office/drawing/2014/main" id="{4B212A67-4C2A-4747-BFD5-609C5F3A74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92" y="2496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0" name="Equation" r:id="rId7" imgW="774360" imgH="241200" progId="Equation.DSMT4">
                    <p:embed/>
                  </p:oleObj>
                </mc:Choice>
                <mc:Fallback>
                  <p:oleObj name="Equation" r:id="rId7" imgW="774360" imgH="241200" progId="Equation.DSMT4">
                    <p:embed/>
                    <p:pic>
                      <p:nvPicPr>
                        <p:cNvPr id="91148" name="Object 12">
                          <a:extLst>
                            <a:ext uri="{FF2B5EF4-FFF2-40B4-BE49-F238E27FC236}">
                              <a16:creationId xmlns:a16="http://schemas.microsoft.com/office/drawing/2014/main" id="{4B212A67-4C2A-4747-BFD5-609C5F3A74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2" y="2496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149" name="Group 13">
            <a:extLst>
              <a:ext uri="{FF2B5EF4-FFF2-40B4-BE49-F238E27FC236}">
                <a16:creationId xmlns:a16="http://schemas.microsoft.com/office/drawing/2014/main" id="{AE8C3C07-971D-47F3-9941-39E0AAFDABC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006231"/>
            <a:ext cx="6745287" cy="519113"/>
            <a:chOff x="672" y="2784"/>
            <a:chExt cx="4249" cy="327"/>
          </a:xfrm>
        </p:grpSpPr>
        <p:sp>
          <p:nvSpPr>
            <p:cNvPr id="91150" name="Text Box 14">
              <a:extLst>
                <a:ext uri="{FF2B5EF4-FFF2-40B4-BE49-F238E27FC236}">
                  <a16:creationId xmlns:a16="http://schemas.microsoft.com/office/drawing/2014/main" id="{997DBC89-CDAC-4C06-B2C0-900D14176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784"/>
              <a:ext cx="42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（若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(1)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只有零解，则             ）</a:t>
              </a:r>
            </a:p>
          </p:txBody>
        </p:sp>
        <p:graphicFrame>
          <p:nvGraphicFramePr>
            <p:cNvPr id="91151" name="Object 15">
              <a:extLst>
                <a:ext uri="{FF2B5EF4-FFF2-40B4-BE49-F238E27FC236}">
                  <a16:creationId xmlns:a16="http://schemas.microsoft.com/office/drawing/2014/main" id="{5E775C59-A397-46D3-8F76-F96226FA15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67" y="2838"/>
            <a:ext cx="53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1" name="Equation" r:id="rId9" imgW="850680" imgH="291960" progId="Equation.DSMT4">
                    <p:embed/>
                  </p:oleObj>
                </mc:Choice>
                <mc:Fallback>
                  <p:oleObj name="Equation" r:id="rId9" imgW="850680" imgH="291960" progId="Equation.DSMT4">
                    <p:embed/>
                    <p:pic>
                      <p:nvPicPr>
                        <p:cNvPr id="91151" name="Object 15">
                          <a:extLst>
                            <a:ext uri="{FF2B5EF4-FFF2-40B4-BE49-F238E27FC236}">
                              <a16:creationId xmlns:a16="http://schemas.microsoft.com/office/drawing/2014/main" id="{5E775C59-A397-46D3-8F76-F96226FA15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7" y="2838"/>
                          <a:ext cx="53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>
            <a:extLst>
              <a:ext uri="{FF2B5EF4-FFF2-40B4-BE49-F238E27FC236}">
                <a16:creationId xmlns:a16="http://schemas.microsoft.com/office/drawing/2014/main" id="{02F1E299-98C6-4027-A4BD-79E6ECC57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109365"/>
            <a:ext cx="321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证：</a:t>
            </a:r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41E0D71-2F66-499D-A8DF-D0DF2B4C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61890"/>
            <a:ext cx="424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的秩为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r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259164AB-88C1-4920-89DF-788D4E68F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109365"/>
            <a:ext cx="7316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设矩阵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的行向量组</a:t>
            </a:r>
          </a:p>
        </p:txBody>
      </p:sp>
      <p:graphicFrame>
        <p:nvGraphicFramePr>
          <p:cNvPr id="92168" name="Object 8">
            <a:extLst>
              <a:ext uri="{FF2B5EF4-FFF2-40B4-BE49-F238E27FC236}">
                <a16:creationId xmlns:a16="http://schemas.microsoft.com/office/drawing/2014/main" id="{B53D23A3-6D5E-43C7-8F54-7E5D32ABB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266849"/>
              </p:ext>
            </p:extLst>
          </p:nvPr>
        </p:nvGraphicFramePr>
        <p:xfrm>
          <a:off x="1979613" y="1685627"/>
          <a:ext cx="4826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3" imgW="4825800" imgH="431640" progId="Equation.DSMT4">
                  <p:embed/>
                </p:oleObj>
              </mc:Choice>
              <mc:Fallback>
                <p:oleObj name="Equation" r:id="rId3" imgW="4825800" imgH="431640" progId="Equation.DSMT4">
                  <p:embed/>
                  <p:pic>
                    <p:nvPicPr>
                      <p:cNvPr id="92168" name="Object 8">
                        <a:extLst>
                          <a:ext uri="{FF2B5EF4-FFF2-40B4-BE49-F238E27FC236}">
                            <a16:creationId xmlns:a16="http://schemas.microsoft.com/office/drawing/2014/main" id="{B53D23A3-6D5E-43C7-8F54-7E5D32ABB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685627"/>
                        <a:ext cx="4826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172" name="Group 12">
            <a:extLst>
              <a:ext uri="{FF2B5EF4-FFF2-40B4-BE49-F238E27FC236}">
                <a16:creationId xmlns:a16="http://schemas.microsoft.com/office/drawing/2014/main" id="{F3F08063-DFE4-4E59-8DBD-A6AE2508E2F6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2261890"/>
            <a:ext cx="8640762" cy="519112"/>
            <a:chOff x="1474" y="1117"/>
            <a:chExt cx="5443" cy="327"/>
          </a:xfrm>
        </p:grpSpPr>
        <p:sp>
          <p:nvSpPr>
            <p:cNvPr id="92170" name="Rectangle 10">
              <a:extLst>
                <a:ext uri="{FF2B5EF4-FFF2-40B4-BE49-F238E27FC236}">
                  <a16:creationId xmlns:a16="http://schemas.microsoft.com/office/drawing/2014/main" id="{D61D1E88-0E18-43D9-82A1-A2170FF2B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1117"/>
              <a:ext cx="54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且不妨设　　　　　为其一个极大无关组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92171" name="Object 11">
              <a:extLst>
                <a:ext uri="{FF2B5EF4-FFF2-40B4-BE49-F238E27FC236}">
                  <a16:creationId xmlns:a16="http://schemas.microsoft.com/office/drawing/2014/main" id="{415B3C43-F27E-4F69-BEA5-B405670A2B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1117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5" name="Equation" r:id="rId5" imgW="1777680" imgH="431640" progId="Equation.DSMT4">
                    <p:embed/>
                  </p:oleObj>
                </mc:Choice>
                <mc:Fallback>
                  <p:oleObj name="Equation" r:id="rId5" imgW="1777680" imgH="431640" progId="Equation.DSMT4">
                    <p:embed/>
                    <p:pic>
                      <p:nvPicPr>
                        <p:cNvPr id="92171" name="Object 11">
                          <a:extLst>
                            <a:ext uri="{FF2B5EF4-FFF2-40B4-BE49-F238E27FC236}">
                              <a16:creationId xmlns:a16="http://schemas.microsoft.com/office/drawing/2014/main" id="{415B3C43-F27E-4F69-BEA5-B405670A2B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117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77" name="Rectangle 17">
            <a:extLst>
              <a:ext uri="{FF2B5EF4-FFF2-40B4-BE49-F238E27FC236}">
                <a16:creationId xmlns:a16="http://schemas.microsoft.com/office/drawing/2014/main" id="{87E26BD9-28B5-42A1-81F0-65ADA5F0C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628727"/>
            <a:ext cx="7775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于是方程组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与方程组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(1</a:t>
            </a: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1" lang="en-US" altLang="zh-CN" sz="2800" b="1">
                <a:latin typeface="Times New Roman" panose="02020603050405020304" pitchFamily="18" charset="0"/>
              </a:rPr>
              <a:t>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是同解的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92179" name="Group 19">
            <a:extLst>
              <a:ext uri="{FF2B5EF4-FFF2-40B4-BE49-F238E27FC236}">
                <a16:creationId xmlns:a16="http://schemas.microsoft.com/office/drawing/2014/main" id="{80A65B11-7A0F-422D-AF17-17FDE5B4FCC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909590"/>
            <a:ext cx="10225087" cy="519112"/>
            <a:chOff x="476" y="1888"/>
            <a:chExt cx="6441" cy="327"/>
          </a:xfrm>
        </p:grpSpPr>
        <p:sp>
          <p:nvSpPr>
            <p:cNvPr id="92174" name="Rectangle 14">
              <a:extLst>
                <a:ext uri="{FF2B5EF4-FFF2-40B4-BE49-F238E27FC236}">
                  <a16:creationId xmlns:a16="http://schemas.microsoft.com/office/drawing/2014/main" id="{4BD57B12-DFDD-4937-A636-68AA0D09C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888"/>
              <a:ext cx="6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由于向量组　　　　　与向量组　　　　　等价，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175" name="Object 15">
              <a:extLst>
                <a:ext uri="{FF2B5EF4-FFF2-40B4-BE49-F238E27FC236}">
                  <a16:creationId xmlns:a16="http://schemas.microsoft.com/office/drawing/2014/main" id="{E18F8DCE-4447-4A64-A40C-0826DBD0E9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71" y="1933"/>
            <a:ext cx="10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6" name="Equation" r:id="rId7" imgW="1726920" imgH="431640" progId="Equation.DSMT4">
                    <p:embed/>
                  </p:oleObj>
                </mc:Choice>
                <mc:Fallback>
                  <p:oleObj name="Equation" r:id="rId7" imgW="1726920" imgH="431640" progId="Equation.DSMT4">
                    <p:embed/>
                    <p:pic>
                      <p:nvPicPr>
                        <p:cNvPr id="92175" name="Object 15">
                          <a:extLst>
                            <a:ext uri="{FF2B5EF4-FFF2-40B4-BE49-F238E27FC236}">
                              <a16:creationId xmlns:a16="http://schemas.microsoft.com/office/drawing/2014/main" id="{E18F8DCE-4447-4A64-A40C-0826DBD0E90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" y="1933"/>
                          <a:ext cx="10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78" name="Object 18">
              <a:extLst>
                <a:ext uri="{FF2B5EF4-FFF2-40B4-BE49-F238E27FC236}">
                  <a16:creationId xmlns:a16="http://schemas.microsoft.com/office/drawing/2014/main" id="{E79B6D34-DE29-4275-9C71-BE8E0C1FF5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1933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7" name="Equation" r:id="rId9" imgW="1777680" imgH="431640" progId="Equation.DSMT4">
                    <p:embed/>
                  </p:oleObj>
                </mc:Choice>
                <mc:Fallback>
                  <p:oleObj name="Equation" r:id="rId9" imgW="1777680" imgH="431640" progId="Equation.DSMT4">
                    <p:embed/>
                    <p:pic>
                      <p:nvPicPr>
                        <p:cNvPr id="92178" name="Object 18">
                          <a:extLst>
                            <a:ext uri="{FF2B5EF4-FFF2-40B4-BE49-F238E27FC236}">
                              <a16:creationId xmlns:a16="http://schemas.microsoft.com/office/drawing/2014/main" id="{E79B6D34-DE29-4275-9C71-BE8E0C1FF5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933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186" name="Group 26">
            <a:extLst>
              <a:ext uri="{FF2B5EF4-FFF2-40B4-BE49-F238E27FC236}">
                <a16:creationId xmlns:a16="http://schemas.microsoft.com/office/drawing/2014/main" id="{F0614CC2-1A60-4ED8-9615-CF3FF788244E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278015"/>
            <a:ext cx="6553200" cy="1528762"/>
            <a:chOff x="975" y="2251"/>
            <a:chExt cx="4128" cy="963"/>
          </a:xfrm>
        </p:grpSpPr>
        <p:graphicFrame>
          <p:nvGraphicFramePr>
            <p:cNvPr id="92183" name="Object 23">
              <a:extLst>
                <a:ext uri="{FF2B5EF4-FFF2-40B4-BE49-F238E27FC236}">
                  <a16:creationId xmlns:a16="http://schemas.microsoft.com/office/drawing/2014/main" id="{D490B7D4-7937-48C2-8163-C5F30B69AE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251"/>
            <a:ext cx="2585" cy="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8" name="Equation" r:id="rId10" imgW="4330440" imgH="1612800" progId="Equation.DSMT4">
                    <p:embed/>
                  </p:oleObj>
                </mc:Choice>
                <mc:Fallback>
                  <p:oleObj name="Equation" r:id="rId10" imgW="4330440" imgH="1612800" progId="Equation.DSMT4">
                    <p:embed/>
                    <p:pic>
                      <p:nvPicPr>
                        <p:cNvPr id="92183" name="Object 23">
                          <a:extLst>
                            <a:ext uri="{FF2B5EF4-FFF2-40B4-BE49-F238E27FC236}">
                              <a16:creationId xmlns:a16="http://schemas.microsoft.com/office/drawing/2014/main" id="{D490B7D4-7937-48C2-8163-C5F30B69AE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251"/>
                          <a:ext cx="2585" cy="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184" name="Text Box 24">
              <a:extLst>
                <a:ext uri="{FF2B5EF4-FFF2-40B4-BE49-F238E27FC236}">
                  <a16:creationId xmlns:a16="http://schemas.microsoft.com/office/drawing/2014/main" id="{893DED3A-AABB-452B-BCC6-DA0608B77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2568"/>
              <a:ext cx="1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 （1</a:t>
              </a:r>
              <a:r>
                <a:rPr kumimoji="1"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92188" name="Rectangle 28">
            <a:extLst>
              <a:ext uri="{FF2B5EF4-FFF2-40B4-BE49-F238E27FC236}">
                <a16:creationId xmlns:a16="http://schemas.microsoft.com/office/drawing/2014/main" id="{65C59871-EFA6-445B-9E3B-022FF25B8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6078240"/>
            <a:ext cx="7921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所以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(1</a:t>
            </a: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1" lang="en-US" altLang="zh-CN" sz="2800" b="1">
                <a:latin typeface="Times New Roman" panose="02020603050405020304" pitchFamily="18" charset="0"/>
              </a:rPr>
              <a:t>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有非零解，从而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有非零解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92191" name="Group 31">
            <a:extLst>
              <a:ext uri="{FF2B5EF4-FFF2-40B4-BE49-F238E27FC236}">
                <a16:creationId xmlns:a16="http://schemas.microsoft.com/office/drawing/2014/main" id="{1DD0B51C-FCE0-4571-B284-E714357BB66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6078240"/>
            <a:ext cx="4478337" cy="519112"/>
            <a:chOff x="431" y="3385"/>
            <a:chExt cx="2821" cy="327"/>
          </a:xfrm>
        </p:grpSpPr>
        <p:sp>
          <p:nvSpPr>
            <p:cNvPr id="92181" name="Rectangle 21">
              <a:extLst>
                <a:ext uri="{FF2B5EF4-FFF2-40B4-BE49-F238E27FC236}">
                  <a16:creationId xmlns:a16="http://schemas.microsoft.com/office/drawing/2014/main" id="{9C1592CA-B9D4-4DFE-BCA4-B9AFC25D8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385"/>
              <a:ext cx="28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在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(1</a:t>
              </a:r>
              <a:r>
                <a:rPr kumimoji="1"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)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中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189" name="Object 29">
              <a:extLst>
                <a:ext uri="{FF2B5EF4-FFF2-40B4-BE49-F238E27FC236}">
                  <a16:creationId xmlns:a16="http://schemas.microsoft.com/office/drawing/2014/main" id="{64832A73-9ED9-4612-9D6E-BCA394D724C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475"/>
            <a:ext cx="53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9" name="Equation" r:id="rId12" imgW="850680" imgH="291960" progId="Equation.DSMT4">
                    <p:embed/>
                  </p:oleObj>
                </mc:Choice>
                <mc:Fallback>
                  <p:oleObj name="Equation" r:id="rId12" imgW="850680" imgH="291960" progId="Equation.DSMT4">
                    <p:embed/>
                    <p:pic>
                      <p:nvPicPr>
                        <p:cNvPr id="92189" name="Object 29">
                          <a:extLst>
                            <a:ext uri="{FF2B5EF4-FFF2-40B4-BE49-F238E27FC236}">
                              <a16:creationId xmlns:a16="http://schemas.microsoft.com/office/drawing/2014/main" id="{64832A73-9ED9-4612-9D6E-BCA394D724C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475"/>
                          <a:ext cx="53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7" grpId="0"/>
      <p:bldP spid="92177" grpId="0"/>
      <p:bldP spid="921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AutoShape 30">
            <a:extLst>
              <a:ext uri="{FF2B5EF4-FFF2-40B4-BE49-F238E27FC236}">
                <a16:creationId xmlns:a16="http://schemas.microsoft.com/office/drawing/2014/main" id="{A9588F8D-20A0-40CC-8516-E576C6F8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036910"/>
            <a:ext cx="7561262" cy="1296988"/>
          </a:xfrm>
          <a:prstGeom prst="flowChartAlternateProcess">
            <a:avLst/>
          </a:prstGeom>
          <a:solidFill>
            <a:srgbClr val="CCFFCC">
              <a:alpha val="30000"/>
            </a:srgbClr>
          </a:solidFill>
          <a:ln w="2540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53E002B3-78C0-4F1C-83D5-97D40A0EE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397273"/>
            <a:ext cx="6842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kumimoji="1" lang="zh-CN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   </a:t>
            </a:r>
            <a:r>
              <a:rPr kumimoji="1" lang="zh-CN" altLang="en-US" sz="2800" b="1">
                <a:latin typeface="宋体" panose="02010600030101010101" pitchFamily="2" charset="-122"/>
              </a:rPr>
              <a:t>矩阵的行秩＝矩阵的列秩．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1531" name="Group 27">
            <a:extLst>
              <a:ext uri="{FF2B5EF4-FFF2-40B4-BE49-F238E27FC236}">
                <a16:creationId xmlns:a16="http://schemas.microsoft.com/office/drawing/2014/main" id="{BB59ABB0-2AC9-4C0F-B15F-5F4E3477872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621235"/>
            <a:ext cx="8243887" cy="554038"/>
            <a:chOff x="567" y="2795"/>
            <a:chExt cx="5193" cy="349"/>
          </a:xfrm>
        </p:grpSpPr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BA9E8D97-8749-4DAD-A2BB-335759FF2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795"/>
              <a:ext cx="51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证明：设         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的行秩＝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r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的列秩＝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r</a:t>
              </a:r>
              <a:r>
                <a:rPr kumimoji="1" lang="en-US" altLang="zh-CN" sz="2800" b="1" baseline="-30000">
                  <a:latin typeface="Times New Roman" panose="02020603050405020304" pitchFamily="18" charset="0"/>
                </a:rPr>
                <a:t>1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20" name="Object 16">
              <a:extLst>
                <a:ext uri="{FF2B5EF4-FFF2-40B4-BE49-F238E27FC236}">
                  <a16:creationId xmlns:a16="http://schemas.microsoft.com/office/drawing/2014/main" id="{7D9F41E0-1AC9-4E0D-83EA-BB049207A8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31" y="2840"/>
            <a:ext cx="100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9" name="Equation" r:id="rId3" imgW="1600200" imgH="482400" progId="Equation.DSMT4">
                    <p:embed/>
                  </p:oleObj>
                </mc:Choice>
                <mc:Fallback>
                  <p:oleObj name="Equation" r:id="rId3" imgW="1600200" imgH="482400" progId="Equation.DSMT4">
                    <p:embed/>
                    <p:pic>
                      <p:nvPicPr>
                        <p:cNvPr id="21520" name="Object 16">
                          <a:extLst>
                            <a:ext uri="{FF2B5EF4-FFF2-40B4-BE49-F238E27FC236}">
                              <a16:creationId xmlns:a16="http://schemas.microsoft.com/office/drawing/2014/main" id="{7D9F41E0-1AC9-4E0D-83EA-BB049207A8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1" y="2840"/>
                          <a:ext cx="100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35" name="Group 31">
            <a:extLst>
              <a:ext uri="{FF2B5EF4-FFF2-40B4-BE49-F238E27FC236}">
                <a16:creationId xmlns:a16="http://schemas.microsoft.com/office/drawing/2014/main" id="{77A3DE28-65E2-460D-9FD7-0BD8D8932EE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268935"/>
            <a:ext cx="3702050" cy="519113"/>
            <a:chOff x="866" y="528"/>
            <a:chExt cx="2332" cy="327"/>
          </a:xfrm>
        </p:grpSpPr>
        <p:sp>
          <p:nvSpPr>
            <p:cNvPr id="21536" name="Text Box 32">
              <a:extLst>
                <a:ext uri="{FF2B5EF4-FFF2-40B4-BE49-F238E27FC236}">
                  <a16:creationId xmlns:a16="http://schemas.microsoft.com/office/drawing/2014/main" id="{21626DE1-4017-4E46-AE55-232492875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528"/>
              <a:ext cx="23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下证</a:t>
              </a:r>
              <a:r>
                <a:rPr kumimoji="1" lang="zh-CN" altLang="en-US" sz="2800">
                  <a:latin typeface="宋体" panose="02010600030101010101" pitchFamily="2" charset="-122"/>
                </a:rPr>
                <a:t>     ．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1537" name="Object 33">
              <a:extLst>
                <a:ext uri="{FF2B5EF4-FFF2-40B4-BE49-F238E27FC236}">
                  <a16:creationId xmlns:a16="http://schemas.microsoft.com/office/drawing/2014/main" id="{A6ED4E8D-5300-4F36-AB98-5E320BA6FC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31" y="572"/>
            <a:ext cx="4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0" name="Equation" r:id="rId5" imgW="787320" imgH="431640" progId="Equation.DSMT4">
                    <p:embed/>
                  </p:oleObj>
                </mc:Choice>
                <mc:Fallback>
                  <p:oleObj name="Equation" r:id="rId5" imgW="787320" imgH="431640" progId="Equation.DSMT4">
                    <p:embed/>
                    <p:pic>
                      <p:nvPicPr>
                        <p:cNvPr id="21537" name="Object 33">
                          <a:extLst>
                            <a:ext uri="{FF2B5EF4-FFF2-40B4-BE49-F238E27FC236}">
                              <a16:creationId xmlns:a16="http://schemas.microsoft.com/office/drawing/2014/main" id="{A6ED4E8D-5300-4F36-AB98-5E320BA6FC0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" y="572"/>
                          <a:ext cx="49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52" name="Group 48">
            <a:extLst>
              <a:ext uri="{FF2B5EF4-FFF2-40B4-BE49-F238E27FC236}">
                <a16:creationId xmlns:a16="http://schemas.microsoft.com/office/drawing/2014/main" id="{715AF38F-01E7-41D6-A261-07A0BE944BCB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3268935"/>
            <a:ext cx="4752975" cy="519113"/>
            <a:chOff x="1927" y="1661"/>
            <a:chExt cx="2994" cy="327"/>
          </a:xfrm>
        </p:grpSpPr>
        <p:sp>
          <p:nvSpPr>
            <p:cNvPr id="21551" name="Rectangle 47">
              <a:extLst>
                <a:ext uri="{FF2B5EF4-FFF2-40B4-BE49-F238E27FC236}">
                  <a16:creationId xmlns:a16="http://schemas.microsoft.com/office/drawing/2014/main" id="{F39C32A5-4C44-4927-8A8B-FF1D0A667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1661"/>
              <a:ext cx="2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先证     ．</a:t>
              </a:r>
            </a:p>
          </p:txBody>
        </p:sp>
        <p:graphicFrame>
          <p:nvGraphicFramePr>
            <p:cNvPr id="21540" name="Object 36">
              <a:extLst>
                <a:ext uri="{FF2B5EF4-FFF2-40B4-BE49-F238E27FC236}">
                  <a16:creationId xmlns:a16="http://schemas.microsoft.com/office/drawing/2014/main" id="{7182E036-ABAA-4088-98FF-85EFB55EB9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1706"/>
            <a:ext cx="5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1" name="Equation" r:id="rId7" imgW="799920" imgH="431640" progId="Equation.DSMT4">
                    <p:embed/>
                  </p:oleObj>
                </mc:Choice>
                <mc:Fallback>
                  <p:oleObj name="Equation" r:id="rId7" imgW="799920" imgH="431640" progId="Equation.DSMT4">
                    <p:embed/>
                    <p:pic>
                      <p:nvPicPr>
                        <p:cNvPr id="21540" name="Object 36">
                          <a:extLst>
                            <a:ext uri="{FF2B5EF4-FFF2-40B4-BE49-F238E27FC236}">
                              <a16:creationId xmlns:a16="http://schemas.microsoft.com/office/drawing/2014/main" id="{7182E036-ABAA-4088-98FF-85EFB55EB9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706"/>
                          <a:ext cx="5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56" name="Group 52">
            <a:extLst>
              <a:ext uri="{FF2B5EF4-FFF2-40B4-BE49-F238E27FC236}">
                <a16:creationId xmlns:a16="http://schemas.microsoft.com/office/drawing/2014/main" id="{9BDE98CA-A5DB-4DE8-8A42-35AB23A9F64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710385"/>
            <a:ext cx="6842125" cy="519113"/>
            <a:chOff x="657" y="2387"/>
            <a:chExt cx="4310" cy="327"/>
          </a:xfrm>
        </p:grpSpPr>
        <p:sp>
          <p:nvSpPr>
            <p:cNvPr id="21554" name="Text Box 50">
              <a:extLst>
                <a:ext uri="{FF2B5EF4-FFF2-40B4-BE49-F238E27FC236}">
                  <a16:creationId xmlns:a16="http://schemas.microsoft.com/office/drawing/2014/main" id="{CAB54291-D9D0-434A-B4F6-040FC2351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2387"/>
              <a:ext cx="43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则向量组　　　　　 的秩为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r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，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1541" name="Object 37">
              <a:extLst>
                <a:ext uri="{FF2B5EF4-FFF2-40B4-BE49-F238E27FC236}">
                  <a16:creationId xmlns:a16="http://schemas.microsoft.com/office/drawing/2014/main" id="{5C3EEC91-C5AD-4914-8895-6FEDE72C98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2432"/>
            <a:ext cx="11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2" name="Equation" r:id="rId9" imgW="1892160" imgH="431640" progId="Equation.DSMT4">
                    <p:embed/>
                  </p:oleObj>
                </mc:Choice>
                <mc:Fallback>
                  <p:oleObj name="Equation" r:id="rId9" imgW="1892160" imgH="431640" progId="Equation.DSMT4">
                    <p:embed/>
                    <p:pic>
                      <p:nvPicPr>
                        <p:cNvPr id="21541" name="Object 37">
                          <a:extLst>
                            <a:ext uri="{FF2B5EF4-FFF2-40B4-BE49-F238E27FC236}">
                              <a16:creationId xmlns:a16="http://schemas.microsoft.com/office/drawing/2014/main" id="{5C3EEC91-C5AD-4914-8895-6FEDE72C98F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432"/>
                          <a:ext cx="11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42" name="Group 38">
            <a:extLst>
              <a:ext uri="{FF2B5EF4-FFF2-40B4-BE49-F238E27FC236}">
                <a16:creationId xmlns:a16="http://schemas.microsoft.com/office/drawing/2014/main" id="{6891B310-60C8-4227-A6A1-51FD475AA0CD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429523"/>
            <a:ext cx="7162800" cy="519112"/>
            <a:chOff x="768" y="1248"/>
            <a:chExt cx="4512" cy="327"/>
          </a:xfrm>
        </p:grpSpPr>
        <p:sp>
          <p:nvSpPr>
            <p:cNvPr id="21543" name="Text Box 39">
              <a:extLst>
                <a:ext uri="{FF2B5EF4-FFF2-40B4-BE49-F238E27FC236}">
                  <a16:creationId xmlns:a16="http://schemas.microsoft.com/office/drawing/2014/main" id="{588CE8D3-5FD3-4102-BF6D-A7F49A9C7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248"/>
              <a:ext cx="45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不妨设          是它的一个极大无关组，</a:t>
              </a:r>
              <a:endParaRPr kumimoji="1" lang="zh-CN" altLang="en-US" sz="28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44" name="Object 40">
              <a:extLst>
                <a:ext uri="{FF2B5EF4-FFF2-40B4-BE49-F238E27FC236}">
                  <a16:creationId xmlns:a16="http://schemas.microsoft.com/office/drawing/2014/main" id="{3F892AFC-5B21-4F64-986A-A76F5C4114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33" y="1298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3" name="Equation" r:id="rId11" imgW="1777680" imgH="431640" progId="Equation.DSMT4">
                    <p:embed/>
                  </p:oleObj>
                </mc:Choice>
                <mc:Fallback>
                  <p:oleObj name="Equation" r:id="rId11" imgW="1777680" imgH="431640" progId="Equation.DSMT4">
                    <p:embed/>
                    <p:pic>
                      <p:nvPicPr>
                        <p:cNvPr id="21544" name="Object 40">
                          <a:extLst>
                            <a:ext uri="{FF2B5EF4-FFF2-40B4-BE49-F238E27FC236}">
                              <a16:creationId xmlns:a16="http://schemas.microsoft.com/office/drawing/2014/main" id="{3F892AFC-5B21-4F64-986A-A76F5C4114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1298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45" name="Group 41">
            <a:extLst>
              <a:ext uri="{FF2B5EF4-FFF2-40B4-BE49-F238E27FC236}">
                <a16:creationId xmlns:a16="http://schemas.microsoft.com/office/drawing/2014/main" id="{451CE48D-ED74-4C09-AC6B-B3F0ED3EEE32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150248"/>
            <a:ext cx="7885112" cy="519112"/>
            <a:chOff x="793" y="1570"/>
            <a:chExt cx="4967" cy="327"/>
          </a:xfrm>
        </p:grpSpPr>
        <p:sp>
          <p:nvSpPr>
            <p:cNvPr id="21546" name="Text Box 42">
              <a:extLst>
                <a:ext uri="{FF2B5EF4-FFF2-40B4-BE49-F238E27FC236}">
                  <a16:creationId xmlns:a16="http://schemas.microsoft.com/office/drawing/2014/main" id="{26F49038-AE56-4E3C-B264-72E88EA70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70"/>
              <a:ext cx="49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于是                  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线性无关，</a:t>
              </a:r>
            </a:p>
          </p:txBody>
        </p:sp>
        <p:graphicFrame>
          <p:nvGraphicFramePr>
            <p:cNvPr id="21547" name="Object 43">
              <a:extLst>
                <a:ext uri="{FF2B5EF4-FFF2-40B4-BE49-F238E27FC236}">
                  <a16:creationId xmlns:a16="http://schemas.microsoft.com/office/drawing/2014/main" id="{3FBC4FB5-1BBE-4B1D-9B11-59BBE0BB96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1570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4" name="Equation" r:id="rId13" imgW="1777680" imgH="431640" progId="Equation.DSMT4">
                    <p:embed/>
                  </p:oleObj>
                </mc:Choice>
                <mc:Fallback>
                  <p:oleObj name="Equation" r:id="rId13" imgW="1777680" imgH="431640" progId="Equation.DSMT4">
                    <p:embed/>
                    <p:pic>
                      <p:nvPicPr>
                        <p:cNvPr id="21547" name="Object 43">
                          <a:extLst>
                            <a:ext uri="{FF2B5EF4-FFF2-40B4-BE49-F238E27FC236}">
                              <a16:creationId xmlns:a16="http://schemas.microsoft.com/office/drawing/2014/main" id="{3FBC4FB5-1BBE-4B1D-9B11-59BBE0BB964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570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59" name="Group 55">
            <a:extLst>
              <a:ext uri="{FF2B5EF4-FFF2-40B4-BE49-F238E27FC236}">
                <a16:creationId xmlns:a16="http://schemas.microsoft.com/office/drawing/2014/main" id="{09917F1A-9997-44C8-84D6-CA570D227372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989660"/>
            <a:ext cx="7778750" cy="519113"/>
            <a:chOff x="521" y="2024"/>
            <a:chExt cx="4900" cy="327"/>
          </a:xfrm>
        </p:grpSpPr>
        <p:sp>
          <p:nvSpPr>
            <p:cNvPr id="21539" name="Text Box 35">
              <a:extLst>
                <a:ext uri="{FF2B5EF4-FFF2-40B4-BE49-F238E27FC236}">
                  <a16:creationId xmlns:a16="http://schemas.microsoft.com/office/drawing/2014/main" id="{E3599878-4A4F-4DDF-92B0-5A5CF672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2024"/>
              <a:ext cx="47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设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的行向量组为</a:t>
              </a:r>
            </a:p>
          </p:txBody>
        </p:sp>
        <p:graphicFrame>
          <p:nvGraphicFramePr>
            <p:cNvPr id="21553" name="Object 49">
              <a:extLst>
                <a:ext uri="{FF2B5EF4-FFF2-40B4-BE49-F238E27FC236}">
                  <a16:creationId xmlns:a16="http://schemas.microsoft.com/office/drawing/2014/main" id="{F6B6EBAF-E996-4608-8570-CC8B9D3084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2069"/>
            <a:ext cx="30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5" name="Equation" r:id="rId15" imgW="4825800" imgH="431640" progId="Equation.DSMT4">
                    <p:embed/>
                  </p:oleObj>
                </mc:Choice>
                <mc:Fallback>
                  <p:oleObj name="Equation" r:id="rId15" imgW="4825800" imgH="431640" progId="Equation.DSMT4">
                    <p:embed/>
                    <p:pic>
                      <p:nvPicPr>
                        <p:cNvPr id="21553" name="Object 49">
                          <a:extLst>
                            <a:ext uri="{FF2B5EF4-FFF2-40B4-BE49-F238E27FC236}">
                              <a16:creationId xmlns:a16="http://schemas.microsoft.com/office/drawing/2014/main" id="{F6B6EBAF-E996-4608-8570-CC8B9D3084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069"/>
                          <a:ext cx="30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59" name="Group 31">
            <a:extLst>
              <a:ext uri="{FF2B5EF4-FFF2-40B4-BE49-F238E27FC236}">
                <a16:creationId xmlns:a16="http://schemas.microsoft.com/office/drawing/2014/main" id="{11DCEC1E-A7F0-492F-816A-6A21EC90BB8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902098"/>
            <a:ext cx="6894512" cy="1600200"/>
            <a:chOff x="793" y="2251"/>
            <a:chExt cx="4343" cy="1008"/>
          </a:xfrm>
        </p:grpSpPr>
        <p:sp>
          <p:nvSpPr>
            <p:cNvPr id="22543" name="Text Box 15">
              <a:extLst>
                <a:ext uri="{FF2B5EF4-FFF2-40B4-BE49-F238E27FC236}">
                  <a16:creationId xmlns:a16="http://schemas.microsoft.com/office/drawing/2014/main" id="{CC557F91-56D3-499E-9FF0-C30902090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2251"/>
              <a:ext cx="31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即</a:t>
              </a:r>
            </a:p>
          </p:txBody>
        </p:sp>
        <p:graphicFrame>
          <p:nvGraphicFramePr>
            <p:cNvPr id="22545" name="Object 17">
              <a:extLst>
                <a:ext uri="{FF2B5EF4-FFF2-40B4-BE49-F238E27FC236}">
                  <a16:creationId xmlns:a16="http://schemas.microsoft.com/office/drawing/2014/main" id="{5A38CF47-7AC6-4128-B332-F6A030CDC6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2251"/>
            <a:ext cx="2744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0" name="Equation" r:id="rId3" imgW="4356000" imgH="1600200" progId="Equation.DSMT4">
                    <p:embed/>
                  </p:oleObj>
                </mc:Choice>
                <mc:Fallback>
                  <p:oleObj name="Equation" r:id="rId3" imgW="4356000" imgH="1600200" progId="Equation.DSMT4">
                    <p:embed/>
                    <p:pic>
                      <p:nvPicPr>
                        <p:cNvPr id="22545" name="Object 17">
                          <a:extLst>
                            <a:ext uri="{FF2B5EF4-FFF2-40B4-BE49-F238E27FC236}">
                              <a16:creationId xmlns:a16="http://schemas.microsoft.com/office/drawing/2014/main" id="{5A38CF47-7AC6-4128-B332-F6A030CDC6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251"/>
                          <a:ext cx="2744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6" name="Text Box 18">
              <a:extLst>
                <a:ext uri="{FF2B5EF4-FFF2-40B4-BE49-F238E27FC236}">
                  <a16:creationId xmlns:a16="http://schemas.microsoft.com/office/drawing/2014/main" id="{DD8F8FD5-6F90-4102-8610-32A22AC92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568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（2）</a:t>
              </a:r>
            </a:p>
          </p:txBody>
        </p:sp>
      </p:grpSp>
      <p:sp>
        <p:nvSpPr>
          <p:cNvPr id="22558" name="Text Box 30">
            <a:extLst>
              <a:ext uri="{FF2B5EF4-FFF2-40B4-BE49-F238E27FC236}">
                <a16:creationId xmlns:a16="http://schemas.microsoft.com/office/drawing/2014/main" id="{A14AF6AC-7047-4F83-87D3-52A267AC6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702323"/>
            <a:ext cx="460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只有零解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22563" name="Group 35">
            <a:extLst>
              <a:ext uri="{FF2B5EF4-FFF2-40B4-BE49-F238E27FC236}">
                <a16:creationId xmlns:a16="http://schemas.microsoft.com/office/drawing/2014/main" id="{9973D41B-55EF-4A61-A128-E89BC36624F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038498"/>
            <a:ext cx="9575800" cy="519112"/>
            <a:chOff x="431" y="255"/>
            <a:chExt cx="6032" cy="327"/>
          </a:xfrm>
        </p:grpSpPr>
        <p:graphicFrame>
          <p:nvGraphicFramePr>
            <p:cNvPr id="22560" name="Object 32">
              <a:extLst>
                <a:ext uri="{FF2B5EF4-FFF2-40B4-BE49-F238E27FC236}">
                  <a16:creationId xmlns:a16="http://schemas.microsoft.com/office/drawing/2014/main" id="{D9AF4ACF-676A-423A-B06B-47F5E66EB5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300"/>
            <a:ext cx="24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1" name="Equation" r:id="rId5" imgW="3949560" imgH="431640" progId="Equation.DSMT4">
                    <p:embed/>
                  </p:oleObj>
                </mc:Choice>
                <mc:Fallback>
                  <p:oleObj name="Equation" r:id="rId5" imgW="3949560" imgH="431640" progId="Equation.DSMT4">
                    <p:embed/>
                    <p:pic>
                      <p:nvPicPr>
                        <p:cNvPr id="22560" name="Object 32">
                          <a:extLst>
                            <a:ext uri="{FF2B5EF4-FFF2-40B4-BE49-F238E27FC236}">
                              <a16:creationId xmlns:a16="http://schemas.microsoft.com/office/drawing/2014/main" id="{D9AF4ACF-676A-423A-B06B-47F5E66EB5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300"/>
                          <a:ext cx="24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61" name="Text Box 33">
              <a:extLst>
                <a:ext uri="{FF2B5EF4-FFF2-40B4-BE49-F238E27FC236}">
                  <a16:creationId xmlns:a16="http://schemas.microsoft.com/office/drawing/2014/main" id="{3855AAA2-27FA-4F7D-A797-8939EC178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55"/>
              <a:ext cx="22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只有零解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.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2562" name="Rectangle 34">
              <a:extLst>
                <a:ext uri="{FF2B5EF4-FFF2-40B4-BE49-F238E27FC236}">
                  <a16:creationId xmlns:a16="http://schemas.microsoft.com/office/drawing/2014/main" id="{AEDD9947-200E-4951-B71B-362403586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55"/>
              <a:ext cx="28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所以方程组</a:t>
              </a:r>
            </a:p>
          </p:txBody>
        </p:sp>
      </p:grpSp>
      <p:sp>
        <p:nvSpPr>
          <p:cNvPr id="22565" name="Text Box 37">
            <a:extLst>
              <a:ext uri="{FF2B5EF4-FFF2-40B4-BE49-F238E27FC236}">
                <a16:creationId xmlns:a16="http://schemas.microsoft.com/office/drawing/2014/main" id="{AE51F8C4-C932-4982-B534-28C8CD393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702323"/>
            <a:ext cx="701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由引理，方程组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）</a:t>
            </a:r>
            <a:r>
              <a:rPr kumimoji="1" lang="zh-CN" altLang="en-US" sz="2800" b="1">
                <a:latin typeface="宋体" panose="02010600030101010101" pitchFamily="2" charset="-122"/>
              </a:rPr>
              <a:t>的系数矩阵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566" name="Object 38">
            <a:extLst>
              <a:ext uri="{FF2B5EF4-FFF2-40B4-BE49-F238E27FC236}">
                <a16:creationId xmlns:a16="http://schemas.microsoft.com/office/drawing/2014/main" id="{B7859CB6-545C-4B2C-AB67-F8281BE64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99900"/>
              </p:ext>
            </p:extLst>
          </p:nvPr>
        </p:nvGraphicFramePr>
        <p:xfrm>
          <a:off x="2201863" y="4350023"/>
          <a:ext cx="3340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Equation" r:id="rId7" imgW="3340080" imgH="1600200" progId="Equation.DSMT4">
                  <p:embed/>
                </p:oleObj>
              </mc:Choice>
              <mc:Fallback>
                <p:oleObj name="Equation" r:id="rId7" imgW="3340080" imgH="1600200" progId="Equation.DSMT4">
                  <p:embed/>
                  <p:pic>
                    <p:nvPicPr>
                      <p:cNvPr id="22566" name="Object 38">
                        <a:extLst>
                          <a:ext uri="{FF2B5EF4-FFF2-40B4-BE49-F238E27FC236}">
                            <a16:creationId xmlns:a16="http://schemas.microsoft.com/office/drawing/2014/main" id="{B7859CB6-545C-4B2C-AB67-F8281BE645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350023"/>
                        <a:ext cx="33401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0" name="Rectangle 42">
            <a:extLst>
              <a:ext uri="{FF2B5EF4-FFF2-40B4-BE49-F238E27FC236}">
                <a16:creationId xmlns:a16="http://schemas.microsoft.com/office/drawing/2014/main" id="{AE5A9584-4AF7-44BD-AF9A-A9614757A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6150248"/>
            <a:ext cx="532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（未知量的个数）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2572" name="Group 44">
            <a:extLst>
              <a:ext uri="{FF2B5EF4-FFF2-40B4-BE49-F238E27FC236}">
                <a16:creationId xmlns:a16="http://schemas.microsoft.com/office/drawing/2014/main" id="{5044107D-8F39-4EB4-98B6-BFEA47AF0373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6150248"/>
            <a:ext cx="2879725" cy="519112"/>
            <a:chOff x="476" y="3475"/>
            <a:chExt cx="1814" cy="327"/>
          </a:xfrm>
        </p:grpSpPr>
        <p:sp>
          <p:nvSpPr>
            <p:cNvPr id="22568" name="Rectangle 40">
              <a:extLst>
                <a:ext uri="{FF2B5EF4-FFF2-40B4-BE49-F238E27FC236}">
                  <a16:creationId xmlns:a16="http://schemas.microsoft.com/office/drawing/2014/main" id="{14EDA873-A2F8-4BF0-BB6F-C525FB0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75"/>
              <a:ext cx="18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的行秩</a:t>
              </a:r>
            </a:p>
          </p:txBody>
        </p:sp>
        <p:graphicFrame>
          <p:nvGraphicFramePr>
            <p:cNvPr id="22571" name="Object 43">
              <a:extLst>
                <a:ext uri="{FF2B5EF4-FFF2-40B4-BE49-F238E27FC236}">
                  <a16:creationId xmlns:a16="http://schemas.microsoft.com/office/drawing/2014/main" id="{EC681309-960D-4969-98AB-2ED529D3BD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566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3" name="Equation" r:id="rId9" imgW="482400" imgH="279360" progId="Equation.DSMT4">
                    <p:embed/>
                  </p:oleObj>
                </mc:Choice>
                <mc:Fallback>
                  <p:oleObj name="Equation" r:id="rId9" imgW="482400" imgH="279360" progId="Equation.DSMT4">
                    <p:embed/>
                    <p:pic>
                      <p:nvPicPr>
                        <p:cNvPr id="22571" name="Object 43">
                          <a:extLst>
                            <a:ext uri="{FF2B5EF4-FFF2-40B4-BE49-F238E27FC236}">
                              <a16:creationId xmlns:a16="http://schemas.microsoft.com/office/drawing/2014/main" id="{EC681309-960D-4969-98AB-2ED529D3BD1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566"/>
                          <a:ext cx="304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8" grpId="0"/>
      <p:bldP spid="22565" grpId="0"/>
      <p:bldP spid="225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3BCBEA3F-5987-4FEE-AE82-CB303083EE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192950"/>
              </p:ext>
            </p:extLst>
          </p:nvPr>
        </p:nvGraphicFramePr>
        <p:xfrm>
          <a:off x="971550" y="3197498"/>
          <a:ext cx="749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Equation" r:id="rId3" imgW="7492680" imgH="431640" progId="Equation.DSMT4">
                  <p:embed/>
                </p:oleObj>
              </mc:Choice>
              <mc:Fallback>
                <p:oleObj name="Equation" r:id="rId3" imgW="7492680" imgH="431640" progId="Equation.DSMT4">
                  <p:embed/>
                  <p:pic>
                    <p:nvPicPr>
                      <p:cNvPr id="23563" name="Object 11">
                        <a:extLst>
                          <a:ext uri="{FF2B5EF4-FFF2-40B4-BE49-F238E27FC236}">
                            <a16:creationId xmlns:a16="http://schemas.microsoft.com/office/drawing/2014/main" id="{3BCBEA3F-5987-4FEE-AE82-CB303083EE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197498"/>
                        <a:ext cx="7493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Text Box 12">
            <a:extLst>
              <a:ext uri="{FF2B5EF4-FFF2-40B4-BE49-F238E27FC236}">
                <a16:creationId xmlns:a16="http://schemas.microsoft.com/office/drawing/2014/main" id="{B8F40F4D-BD49-4CEB-A9AA-EB5ABDA4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91822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是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r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个线性无关的行向量，</a:t>
            </a:r>
          </a:p>
        </p:txBody>
      </p:sp>
      <p:sp>
        <p:nvSpPr>
          <p:cNvPr id="23569" name="Rectangle 17">
            <a:extLst>
              <a:ext uri="{FF2B5EF4-FFF2-40B4-BE49-F238E27FC236}">
                <a16:creationId xmlns:a16="http://schemas.microsoft.com/office/drawing/2014/main" id="{3EE02E12-0811-436D-9A16-4D951370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333898"/>
            <a:ext cx="7129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/>
              <a:t>中一定可以找到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r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/>
              <a:t>个线性无关的向量</a:t>
            </a:r>
            <a:r>
              <a:rPr kumimoji="1" lang="en-US" altLang="zh-CN" sz="2800" b="1"/>
              <a:t>.</a:t>
            </a:r>
            <a:endParaRPr kumimoji="1" lang="en-US" altLang="zh-CN" sz="2800"/>
          </a:p>
        </p:txBody>
      </p:sp>
      <p:grpSp>
        <p:nvGrpSpPr>
          <p:cNvPr id="23574" name="Group 22">
            <a:extLst>
              <a:ext uri="{FF2B5EF4-FFF2-40B4-BE49-F238E27FC236}">
                <a16:creationId xmlns:a16="http://schemas.microsoft.com/office/drawing/2014/main" id="{4E1030C9-2D39-4207-A242-AF82EC65F1EB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65473"/>
            <a:ext cx="7920037" cy="519112"/>
            <a:chOff x="476" y="391"/>
            <a:chExt cx="4989" cy="327"/>
          </a:xfrm>
        </p:grpSpPr>
        <p:sp>
          <p:nvSpPr>
            <p:cNvPr id="23558" name="Text Box 6">
              <a:extLst>
                <a:ext uri="{FF2B5EF4-FFF2-40B4-BE49-F238E27FC236}">
                  <a16:creationId xmlns:a16="http://schemas.microsoft.com/office/drawing/2014/main" id="{7E108B1C-E9E4-487A-ACDE-0987E9A1D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91"/>
              <a:ext cx="49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从而在矩阵　 的行向量组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70" name="Object 18">
              <a:extLst>
                <a:ext uri="{FF2B5EF4-FFF2-40B4-BE49-F238E27FC236}">
                  <a16:creationId xmlns:a16="http://schemas.microsoft.com/office/drawing/2014/main" id="{5329076B-B8D1-4839-960B-96CBCC2D2C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436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8" name="Equation" r:id="rId5" imgW="368280" imgH="431640" progId="Equation.DSMT4">
                    <p:embed/>
                  </p:oleObj>
                </mc:Choice>
                <mc:Fallback>
                  <p:oleObj name="Equation" r:id="rId5" imgW="368280" imgH="431640" progId="Equation.DSMT4">
                    <p:embed/>
                    <p:pic>
                      <p:nvPicPr>
                        <p:cNvPr id="23570" name="Object 18">
                          <a:extLst>
                            <a:ext uri="{FF2B5EF4-FFF2-40B4-BE49-F238E27FC236}">
                              <a16:creationId xmlns:a16="http://schemas.microsoft.com/office/drawing/2014/main" id="{5329076B-B8D1-4839-960B-96CBCC2D2C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436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C4744C09-CFF9-47DD-9F9B-DCD629B4D4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26935"/>
              </p:ext>
            </p:extLst>
          </p:nvPr>
        </p:nvGraphicFramePr>
        <p:xfrm>
          <a:off x="971550" y="1613173"/>
          <a:ext cx="7543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7" imgW="7543800" imgH="431640" progId="Equation.DSMT4">
                  <p:embed/>
                </p:oleObj>
              </mc:Choice>
              <mc:Fallback>
                <p:oleObj name="Equation" r:id="rId7" imgW="7543800" imgH="431640" progId="Equation.DSMT4">
                  <p:embed/>
                  <p:pic>
                    <p:nvPicPr>
                      <p:cNvPr id="23571" name="Object 19">
                        <a:extLst>
                          <a:ext uri="{FF2B5EF4-FFF2-40B4-BE49-F238E27FC236}">
                            <a16:creationId xmlns:a16="http://schemas.microsoft.com/office/drawing/2014/main" id="{C4744C09-CFF9-47DD-9F9B-DCD629B4D4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13173"/>
                        <a:ext cx="7543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Rectangle 21">
            <a:extLst>
              <a:ext uri="{FF2B5EF4-FFF2-40B4-BE49-F238E27FC236}">
                <a16:creationId xmlns:a16="http://schemas.microsoft.com/office/drawing/2014/main" id="{49B77BC0-1ABE-4490-A3A5-15CFD6423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333898"/>
            <a:ext cx="3651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/>
              <a:t>不妨设</a:t>
            </a:r>
          </a:p>
        </p:txBody>
      </p:sp>
      <p:sp>
        <p:nvSpPr>
          <p:cNvPr id="23576" name="Rectangle 24">
            <a:extLst>
              <a:ext uri="{FF2B5EF4-FFF2-40B4-BE49-F238E27FC236}">
                <a16:creationId xmlns:a16="http://schemas.microsoft.com/office/drawing/2014/main" id="{A62BD11D-3824-4BC1-964E-6E00DBB31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845198"/>
            <a:ext cx="5443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则该向量组的延伸组</a:t>
            </a:r>
          </a:p>
        </p:txBody>
      </p:sp>
      <p:graphicFrame>
        <p:nvGraphicFramePr>
          <p:cNvPr id="23577" name="Object 25">
            <a:extLst>
              <a:ext uri="{FF2B5EF4-FFF2-40B4-BE49-F238E27FC236}">
                <a16:creationId xmlns:a16="http://schemas.microsoft.com/office/drawing/2014/main" id="{AD60D766-1436-4ACA-9A1B-4FCDE245FC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247495"/>
              </p:ext>
            </p:extLst>
          </p:nvPr>
        </p:nvGraphicFramePr>
        <p:xfrm>
          <a:off x="571500" y="4637360"/>
          <a:ext cx="85725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9" imgW="8724600" imgH="469800" progId="Equation.DSMT4">
                  <p:embed/>
                </p:oleObj>
              </mc:Choice>
              <mc:Fallback>
                <p:oleObj name="Equation" r:id="rId9" imgW="8724600" imgH="469800" progId="Equation.DSMT4">
                  <p:embed/>
                  <p:pic>
                    <p:nvPicPr>
                      <p:cNvPr id="23577" name="Object 25">
                        <a:extLst>
                          <a:ext uri="{FF2B5EF4-FFF2-40B4-BE49-F238E27FC236}">
                            <a16:creationId xmlns:a16="http://schemas.microsoft.com/office/drawing/2014/main" id="{AD60D766-1436-4ACA-9A1B-4FCDE245FC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637360"/>
                        <a:ext cx="85725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88" name="Group 36">
            <a:extLst>
              <a:ext uri="{FF2B5EF4-FFF2-40B4-BE49-F238E27FC236}">
                <a16:creationId xmlns:a16="http://schemas.microsoft.com/office/drawing/2014/main" id="{7C6AF065-B61F-4730-9E85-BE9FDD47DB7A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5358085"/>
            <a:ext cx="7034212" cy="519113"/>
            <a:chOff x="1837" y="3249"/>
            <a:chExt cx="4431" cy="327"/>
          </a:xfrm>
        </p:grpSpPr>
        <p:sp>
          <p:nvSpPr>
            <p:cNvPr id="23580" name="Text Box 28">
              <a:extLst>
                <a:ext uri="{FF2B5EF4-FFF2-40B4-BE49-F238E27FC236}">
                  <a16:creationId xmlns:a16="http://schemas.microsoft.com/office/drawing/2014/main" id="{0F38B175-16F8-493B-BBFE-37AAFF115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3249"/>
              <a:ext cx="44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于是矩阵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的列秩           ．</a:t>
              </a:r>
            </a:p>
          </p:txBody>
        </p:sp>
        <p:graphicFrame>
          <p:nvGraphicFramePr>
            <p:cNvPr id="23581" name="Object 29">
              <a:extLst>
                <a:ext uri="{FF2B5EF4-FFF2-40B4-BE49-F238E27FC236}">
                  <a16:creationId xmlns:a16="http://schemas.microsoft.com/office/drawing/2014/main" id="{4B510083-0B29-4AB2-A775-E2ABFCC16D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294"/>
            <a:ext cx="5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1" name="Equation" r:id="rId11" imgW="799920" imgH="431640" progId="Equation.DSMT4">
                    <p:embed/>
                  </p:oleObj>
                </mc:Choice>
                <mc:Fallback>
                  <p:oleObj name="Equation" r:id="rId11" imgW="799920" imgH="431640" progId="Equation.DSMT4">
                    <p:embed/>
                    <p:pic>
                      <p:nvPicPr>
                        <p:cNvPr id="23581" name="Object 29">
                          <a:extLst>
                            <a:ext uri="{FF2B5EF4-FFF2-40B4-BE49-F238E27FC236}">
                              <a16:creationId xmlns:a16="http://schemas.microsoft.com/office/drawing/2014/main" id="{4B510083-0B29-4AB2-A775-E2ABFCC16D7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294"/>
                          <a:ext cx="5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92" name="Group 40">
            <a:extLst>
              <a:ext uri="{FF2B5EF4-FFF2-40B4-BE49-F238E27FC236}">
                <a16:creationId xmlns:a16="http://schemas.microsoft.com/office/drawing/2014/main" id="{862A8D23-A3E7-4523-AD20-939E09E7C8DD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077223"/>
            <a:ext cx="4392612" cy="519112"/>
            <a:chOff x="431" y="3612"/>
            <a:chExt cx="2767" cy="327"/>
          </a:xfrm>
        </p:grpSpPr>
        <p:sp>
          <p:nvSpPr>
            <p:cNvPr id="23583" name="Text Box 31">
              <a:extLst>
                <a:ext uri="{FF2B5EF4-FFF2-40B4-BE49-F238E27FC236}">
                  <a16:creationId xmlns:a16="http://schemas.microsoft.com/office/drawing/2014/main" id="{422ACEB1-8EE2-44B2-9DE7-C626AE311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612"/>
              <a:ext cx="27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同理可证         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84" name="Object 32">
              <a:extLst>
                <a:ext uri="{FF2B5EF4-FFF2-40B4-BE49-F238E27FC236}">
                  <a16:creationId xmlns:a16="http://schemas.microsoft.com/office/drawing/2014/main" id="{263DFAF5-66FF-4DD3-AC0B-5DECE1B3DF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3657"/>
            <a:ext cx="5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2" name="Equation" r:id="rId13" imgW="799920" imgH="431640" progId="Equation.DSMT4">
                    <p:embed/>
                  </p:oleObj>
                </mc:Choice>
                <mc:Fallback>
                  <p:oleObj name="Equation" r:id="rId13" imgW="799920" imgH="431640" progId="Equation.DSMT4">
                    <p:embed/>
                    <p:pic>
                      <p:nvPicPr>
                        <p:cNvPr id="23584" name="Object 32">
                          <a:extLst>
                            <a:ext uri="{FF2B5EF4-FFF2-40B4-BE49-F238E27FC236}">
                              <a16:creationId xmlns:a16="http://schemas.microsoft.com/office/drawing/2014/main" id="{263DFAF5-66FF-4DD3-AC0B-5DECE1B3DFE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657"/>
                          <a:ext cx="5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91" name="Group 39">
            <a:extLst>
              <a:ext uri="{FF2B5EF4-FFF2-40B4-BE49-F238E27FC236}">
                <a16:creationId xmlns:a16="http://schemas.microsoft.com/office/drawing/2014/main" id="{6EBA9593-D370-4EF9-A78C-6BBACD7DCD0F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6150248"/>
            <a:ext cx="4248150" cy="519112"/>
            <a:chOff x="3334" y="3520"/>
            <a:chExt cx="2676" cy="327"/>
          </a:xfrm>
        </p:grpSpPr>
        <p:sp>
          <p:nvSpPr>
            <p:cNvPr id="23590" name="Rectangle 38">
              <a:extLst>
                <a:ext uri="{FF2B5EF4-FFF2-40B4-BE49-F238E27FC236}">
                  <a16:creationId xmlns:a16="http://schemas.microsoft.com/office/drawing/2014/main" id="{6D0D5D58-2FD1-4B07-9495-94D20A78C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3520"/>
              <a:ext cx="26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所以           ．</a:t>
              </a:r>
            </a:p>
          </p:txBody>
        </p:sp>
        <p:graphicFrame>
          <p:nvGraphicFramePr>
            <p:cNvPr id="23585" name="Object 33">
              <a:extLst>
                <a:ext uri="{FF2B5EF4-FFF2-40B4-BE49-F238E27FC236}">
                  <a16:creationId xmlns:a16="http://schemas.microsoft.com/office/drawing/2014/main" id="{BDDD5639-265F-4E94-9C82-A6A652A6A9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23" y="3543"/>
            <a:ext cx="5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3" name="Equation" r:id="rId15" imgW="812520" imgH="431640" progId="Equation.DSMT4">
                    <p:embed/>
                  </p:oleObj>
                </mc:Choice>
                <mc:Fallback>
                  <p:oleObj name="Equation" r:id="rId15" imgW="812520" imgH="431640" progId="Equation.DSMT4">
                    <p:embed/>
                    <p:pic>
                      <p:nvPicPr>
                        <p:cNvPr id="23585" name="Object 33">
                          <a:extLst>
                            <a:ext uri="{FF2B5EF4-FFF2-40B4-BE49-F238E27FC236}">
                              <a16:creationId xmlns:a16="http://schemas.microsoft.com/office/drawing/2014/main" id="{BDDD5639-265F-4E94-9C82-A6A652A6A9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3543"/>
                          <a:ext cx="5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87" name="Rectangle 35">
            <a:extLst>
              <a:ext uri="{FF2B5EF4-FFF2-40B4-BE49-F238E27FC236}">
                <a16:creationId xmlns:a16="http://schemas.microsoft.com/office/drawing/2014/main" id="{22114202-223B-4F26-85A7-95A516DA8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58085"/>
            <a:ext cx="4259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也线性无关．</a:t>
            </a:r>
          </a:p>
        </p:txBody>
      </p:sp>
      <p:grpSp>
        <p:nvGrpSpPr>
          <p:cNvPr id="23595" name="Group 43">
            <a:extLst>
              <a:ext uri="{FF2B5EF4-FFF2-40B4-BE49-F238E27FC236}">
                <a16:creationId xmlns:a16="http://schemas.microsoft.com/office/drawing/2014/main" id="{BE43F2C9-0CB2-4CDD-B42F-B7F2835939BD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5069160"/>
            <a:ext cx="4259262" cy="1106488"/>
            <a:chOff x="4241" y="2840"/>
            <a:chExt cx="2683" cy="697"/>
          </a:xfrm>
        </p:grpSpPr>
        <p:sp>
          <p:nvSpPr>
            <p:cNvPr id="23593" name="Rectangle 41">
              <a:extLst>
                <a:ext uri="{FF2B5EF4-FFF2-40B4-BE49-F238E27FC236}">
                  <a16:creationId xmlns:a16="http://schemas.microsoft.com/office/drawing/2014/main" id="{A26FD2EE-3626-4A8F-8795-98C151994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3249"/>
              <a:ext cx="26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solidFill>
                    <a:srgbClr val="0033CC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400" b="1">
                  <a:solidFill>
                    <a:srgbClr val="0033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的列向量</a:t>
              </a:r>
            </a:p>
          </p:txBody>
        </p:sp>
        <p:sp>
          <p:nvSpPr>
            <p:cNvPr id="23594" name="Line 42">
              <a:extLst>
                <a:ext uri="{FF2B5EF4-FFF2-40B4-BE49-F238E27FC236}">
                  <a16:creationId xmlns:a16="http://schemas.microsoft.com/office/drawing/2014/main" id="{D4E721B9-075C-4AB7-944E-CE509F2A5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2" y="2840"/>
              <a:ext cx="271" cy="409"/>
            </a:xfrm>
            <a:prstGeom prst="line">
              <a:avLst/>
            </a:prstGeom>
            <a:noFill/>
            <a:ln w="12700" cap="sq">
              <a:solidFill>
                <a:srgbClr val="0033CC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9" grpId="0"/>
      <p:bldP spid="23573" grpId="0"/>
      <p:bldP spid="23576" grpId="0"/>
      <p:bldP spid="235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Text Box 15">
            <a:extLst>
              <a:ext uri="{FF2B5EF4-FFF2-40B4-BE49-F238E27FC236}">
                <a16:creationId xmlns:a16="http://schemas.microsoft.com/office/drawing/2014/main" id="{47D9C202-A056-47F2-B0AA-437C42733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182017"/>
            <a:ext cx="799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宋体" panose="02010600030101010101" pitchFamily="2" charset="-122"/>
              </a:rPr>
              <a:t>矩阵的行秩与矩阵的列秩统称为</a:t>
            </a:r>
            <a:r>
              <a:rPr kumimoji="1"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矩阵的秩</a:t>
            </a:r>
            <a:r>
              <a:rPr kumimoji="1" lang="zh-CN" altLang="en-US" sz="2800" b="1">
                <a:latin typeface="宋体" panose="02010600030101010101" pitchFamily="2" charset="-122"/>
              </a:rPr>
              <a:t>，</a:t>
            </a:r>
            <a:endParaRPr kumimoji="1" lang="zh-CN" altLang="en-US" sz="2800" b="1">
              <a:latin typeface="Times New Roman" panose="02020603050405020304" pitchFamily="18" charset="0"/>
            </a:endParaRPr>
          </a:p>
        </p:txBody>
      </p:sp>
      <p:grpSp>
        <p:nvGrpSpPr>
          <p:cNvPr id="24625" name="Group 49">
            <a:extLst>
              <a:ext uri="{FF2B5EF4-FFF2-40B4-BE49-F238E27FC236}">
                <a16:creationId xmlns:a16="http://schemas.microsoft.com/office/drawing/2014/main" id="{3BE74705-4B0A-410D-9063-0B3E648CB8B6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974180"/>
            <a:ext cx="6289675" cy="519112"/>
            <a:chOff x="1020" y="799"/>
            <a:chExt cx="3962" cy="327"/>
          </a:xfrm>
        </p:grpSpPr>
        <p:sp>
          <p:nvSpPr>
            <p:cNvPr id="24595" name="Text Box 19">
              <a:extLst>
                <a:ext uri="{FF2B5EF4-FFF2-40B4-BE49-F238E27FC236}">
                  <a16:creationId xmlns:a16="http://schemas.microsoft.com/office/drawing/2014/main" id="{BF5C5EAB-EC4D-40CE-A6D2-C6D22CD6A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799"/>
              <a:ext cx="396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/>
                <a:t>记作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秩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或  　    、</a:t>
              </a:r>
              <a:endParaRPr kumimoji="1" lang="en-US" altLang="zh-CN" sz="28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4596" name="Object 20">
              <a:extLst>
                <a:ext uri="{FF2B5EF4-FFF2-40B4-BE49-F238E27FC236}">
                  <a16:creationId xmlns:a16="http://schemas.microsoft.com/office/drawing/2014/main" id="{638A885B-E64E-4E14-9EFD-72FCB77E75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845"/>
            <a:ext cx="80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2" name="Equation" r:id="rId3" imgW="1269720" imgH="393480" progId="Equation.DSMT4">
                    <p:embed/>
                  </p:oleObj>
                </mc:Choice>
                <mc:Fallback>
                  <p:oleObj name="Equation" r:id="rId3" imgW="1269720" imgH="393480" progId="Equation.DSMT4">
                    <p:embed/>
                    <p:pic>
                      <p:nvPicPr>
                        <p:cNvPr id="24596" name="Object 20">
                          <a:extLst>
                            <a:ext uri="{FF2B5EF4-FFF2-40B4-BE49-F238E27FC236}">
                              <a16:creationId xmlns:a16="http://schemas.microsoft.com/office/drawing/2014/main" id="{638A885B-E64E-4E14-9EFD-72FCB77E756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845"/>
                          <a:ext cx="80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24" name="Object 48">
              <a:extLst>
                <a:ext uri="{FF2B5EF4-FFF2-40B4-BE49-F238E27FC236}">
                  <a16:creationId xmlns:a16="http://schemas.microsoft.com/office/drawing/2014/main" id="{CECB0EB3-6D8A-4F4C-A571-DA57CCC98D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845"/>
            <a:ext cx="56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3" name="Equation" r:id="rId5" imgW="888840" imgH="393480" progId="Equation.DSMT4">
                    <p:embed/>
                  </p:oleObj>
                </mc:Choice>
                <mc:Fallback>
                  <p:oleObj name="Equation" r:id="rId5" imgW="888840" imgH="393480" progId="Equation.DSMT4">
                    <p:embed/>
                    <p:pic>
                      <p:nvPicPr>
                        <p:cNvPr id="24624" name="Object 48">
                          <a:extLst>
                            <a:ext uri="{FF2B5EF4-FFF2-40B4-BE49-F238E27FC236}">
                              <a16:creationId xmlns:a16="http://schemas.microsoft.com/office/drawing/2014/main" id="{CECB0EB3-6D8A-4F4C-A571-DA57CCC98DA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845"/>
                          <a:ext cx="56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27" name="Rectangle 51">
            <a:extLst>
              <a:ext uri="{FF2B5EF4-FFF2-40B4-BE49-F238E27FC236}">
                <a16:creationId xmlns:a16="http://schemas.microsoft.com/office/drawing/2014/main" id="{1F998B3A-707B-4BFE-9BD0-4A1EA9B36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08992"/>
            <a:ext cx="3887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24629" name="Rectangle 53">
            <a:extLst>
              <a:ext uri="{FF2B5EF4-FFF2-40B4-BE49-F238E27FC236}">
                <a16:creationId xmlns:a16="http://schemas.microsoft.com/office/drawing/2014/main" id="{2CBFF84A-058E-4A68-B326-4ACED9EB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837780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注</a:t>
            </a:r>
          </a:p>
        </p:txBody>
      </p:sp>
      <p:grpSp>
        <p:nvGrpSpPr>
          <p:cNvPr id="24648" name="Group 72">
            <a:extLst>
              <a:ext uri="{FF2B5EF4-FFF2-40B4-BE49-F238E27FC236}">
                <a16:creationId xmlns:a16="http://schemas.microsoft.com/office/drawing/2014/main" id="{CDDEB4D0-CCC4-4792-8930-D1F10CBCCD94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3701380"/>
            <a:ext cx="6178550" cy="647700"/>
            <a:chOff x="1020" y="1979"/>
            <a:chExt cx="3892" cy="408"/>
          </a:xfrm>
        </p:grpSpPr>
        <p:sp>
          <p:nvSpPr>
            <p:cNvPr id="24633" name="Rectangle 57">
              <a:extLst>
                <a:ext uri="{FF2B5EF4-FFF2-40B4-BE49-F238E27FC236}">
                  <a16:creationId xmlns:a16="http://schemas.microsoft.com/office/drawing/2014/main" id="{03D0D23C-B937-4045-88AE-B2C68332F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979"/>
              <a:ext cx="30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宋体" panose="02010600030101010101" pitchFamily="2" charset="-122"/>
                </a:rPr>
                <a:t>②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设　　　　　，则</a:t>
              </a:r>
            </a:p>
          </p:txBody>
        </p:sp>
        <p:graphicFrame>
          <p:nvGraphicFramePr>
            <p:cNvPr id="24630" name="Object 54">
              <a:extLst>
                <a:ext uri="{FF2B5EF4-FFF2-40B4-BE49-F238E27FC236}">
                  <a16:creationId xmlns:a16="http://schemas.microsoft.com/office/drawing/2014/main" id="{7FCCAE86-C898-43FF-A1F4-D0819F2BD0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1979"/>
            <a:ext cx="104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4" name="Equation" r:id="rId7" imgW="1663560" imgH="647640" progId="Equation.DSMT4">
                    <p:embed/>
                  </p:oleObj>
                </mc:Choice>
                <mc:Fallback>
                  <p:oleObj name="Equation" r:id="rId7" imgW="1663560" imgH="647640" progId="Equation.DSMT4">
                    <p:embed/>
                    <p:pic>
                      <p:nvPicPr>
                        <p:cNvPr id="24630" name="Object 54">
                          <a:extLst>
                            <a:ext uri="{FF2B5EF4-FFF2-40B4-BE49-F238E27FC236}">
                              <a16:creationId xmlns:a16="http://schemas.microsoft.com/office/drawing/2014/main" id="{7FCCAE86-C898-43FF-A1F4-D0819F2BD0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979"/>
                          <a:ext cx="104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31" name="Object 55">
              <a:extLst>
                <a:ext uri="{FF2B5EF4-FFF2-40B4-BE49-F238E27FC236}">
                  <a16:creationId xmlns:a16="http://schemas.microsoft.com/office/drawing/2014/main" id="{A99CA7BC-324B-41A3-8F66-DB1D04C80E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2069"/>
            <a:ext cx="162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5" name="Equation" r:id="rId9" imgW="2577960" imgH="393480" progId="Equation.DSMT4">
                    <p:embed/>
                  </p:oleObj>
                </mc:Choice>
                <mc:Fallback>
                  <p:oleObj name="Equation" r:id="rId9" imgW="2577960" imgH="393480" progId="Equation.DSMT4">
                    <p:embed/>
                    <p:pic>
                      <p:nvPicPr>
                        <p:cNvPr id="24631" name="Object 55">
                          <a:extLst>
                            <a:ext uri="{FF2B5EF4-FFF2-40B4-BE49-F238E27FC236}">
                              <a16:creationId xmlns:a16="http://schemas.microsoft.com/office/drawing/2014/main" id="{A99CA7BC-324B-41A3-8F66-DB1D04C80E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2069"/>
                          <a:ext cx="162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649" name="Group 73">
            <a:extLst>
              <a:ext uri="{FF2B5EF4-FFF2-40B4-BE49-F238E27FC236}">
                <a16:creationId xmlns:a16="http://schemas.microsoft.com/office/drawing/2014/main" id="{7BB48756-1EF6-4B46-8688-E429582B451B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638005"/>
            <a:ext cx="7596187" cy="519112"/>
            <a:chOff x="975" y="2569"/>
            <a:chExt cx="4785" cy="327"/>
          </a:xfrm>
        </p:grpSpPr>
        <p:sp>
          <p:nvSpPr>
            <p:cNvPr id="24636" name="Rectangle 60">
              <a:extLst>
                <a:ext uri="{FF2B5EF4-FFF2-40B4-BE49-F238E27FC236}">
                  <a16:creationId xmlns:a16="http://schemas.microsoft.com/office/drawing/2014/main" id="{25A1A0A4-9366-49B1-BD27-8E45A21D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569"/>
              <a:ext cx="47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若　　　　　则称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为</a:t>
              </a:r>
              <a:r>
                <a:rPr kumimoji="1"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行満秩的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；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　　</a:t>
              </a:r>
            </a:p>
          </p:txBody>
        </p:sp>
        <p:graphicFrame>
          <p:nvGraphicFramePr>
            <p:cNvPr id="24637" name="Object 61">
              <a:extLst>
                <a:ext uri="{FF2B5EF4-FFF2-40B4-BE49-F238E27FC236}">
                  <a16:creationId xmlns:a16="http://schemas.microsoft.com/office/drawing/2014/main" id="{BDF1EB00-B488-45B2-8B9C-024C8D42AA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614"/>
            <a:ext cx="94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6" name="Equation" r:id="rId11" imgW="1498320" imgH="393480" progId="Equation.DSMT4">
                    <p:embed/>
                  </p:oleObj>
                </mc:Choice>
                <mc:Fallback>
                  <p:oleObj name="Equation" r:id="rId11" imgW="1498320" imgH="393480" progId="Equation.DSMT4">
                    <p:embed/>
                    <p:pic>
                      <p:nvPicPr>
                        <p:cNvPr id="24637" name="Object 61">
                          <a:extLst>
                            <a:ext uri="{FF2B5EF4-FFF2-40B4-BE49-F238E27FC236}">
                              <a16:creationId xmlns:a16="http://schemas.microsoft.com/office/drawing/2014/main" id="{BDF1EB00-B488-45B2-8B9C-024C8D42AA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614"/>
                          <a:ext cx="94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650" name="Group 74">
            <a:extLst>
              <a:ext uri="{FF2B5EF4-FFF2-40B4-BE49-F238E27FC236}">
                <a16:creationId xmlns:a16="http://schemas.microsoft.com/office/drawing/2014/main" id="{2B18B3F4-BE8A-4C45-AB14-21E3D6ADC9D4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5430167"/>
            <a:ext cx="7596187" cy="519113"/>
            <a:chOff x="975" y="3113"/>
            <a:chExt cx="4785" cy="327"/>
          </a:xfrm>
        </p:grpSpPr>
        <p:sp>
          <p:nvSpPr>
            <p:cNvPr id="24640" name="Rectangle 64">
              <a:extLst>
                <a:ext uri="{FF2B5EF4-FFF2-40B4-BE49-F238E27FC236}">
                  <a16:creationId xmlns:a16="http://schemas.microsoft.com/office/drawing/2014/main" id="{6A11ABEE-0BB2-442B-BF48-6D27BEF2C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3113"/>
              <a:ext cx="47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若　　　　　则称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为</a:t>
              </a:r>
              <a:r>
                <a:rPr kumimoji="1"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列満秩的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.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　　</a:t>
              </a:r>
            </a:p>
          </p:txBody>
        </p:sp>
        <p:graphicFrame>
          <p:nvGraphicFramePr>
            <p:cNvPr id="24641" name="Object 65">
              <a:extLst>
                <a:ext uri="{FF2B5EF4-FFF2-40B4-BE49-F238E27FC236}">
                  <a16:creationId xmlns:a16="http://schemas.microsoft.com/office/drawing/2014/main" id="{04FDD569-F178-4CCF-B550-9CF8897CBA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158"/>
            <a:ext cx="96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7" name="Equation" r:id="rId13" imgW="1536480" imgH="393480" progId="Equation.DSMT4">
                    <p:embed/>
                  </p:oleObj>
                </mc:Choice>
                <mc:Fallback>
                  <p:oleObj name="Equation" r:id="rId13" imgW="1536480" imgH="393480" progId="Equation.DSMT4">
                    <p:embed/>
                    <p:pic>
                      <p:nvPicPr>
                        <p:cNvPr id="24641" name="Object 65">
                          <a:extLst>
                            <a:ext uri="{FF2B5EF4-FFF2-40B4-BE49-F238E27FC236}">
                              <a16:creationId xmlns:a16="http://schemas.microsoft.com/office/drawing/2014/main" id="{04FDD569-F178-4CCF-B550-9CF8897CBAA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158"/>
                          <a:ext cx="96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647" name="Group 71">
            <a:extLst>
              <a:ext uri="{FF2B5EF4-FFF2-40B4-BE49-F238E27FC236}">
                <a16:creationId xmlns:a16="http://schemas.microsoft.com/office/drawing/2014/main" id="{1C8B5AF7-F7D7-4F40-B87A-F7C65FBB18C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2837780"/>
            <a:ext cx="5688013" cy="538162"/>
            <a:chOff x="930" y="1389"/>
            <a:chExt cx="3583" cy="339"/>
          </a:xfrm>
        </p:grpSpPr>
        <p:sp>
          <p:nvSpPr>
            <p:cNvPr id="24645" name="Rectangle 69">
              <a:extLst>
                <a:ext uri="{FF2B5EF4-FFF2-40B4-BE49-F238E27FC236}">
                  <a16:creationId xmlns:a16="http://schemas.microsoft.com/office/drawing/2014/main" id="{00583AF3-59FD-4529-BCF1-6BF029EC5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389"/>
              <a:ext cx="35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宋体" panose="02010600030101010101" pitchFamily="2" charset="-122"/>
                </a:rPr>
                <a:t>①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若　　　，则</a:t>
              </a:r>
            </a:p>
          </p:txBody>
        </p:sp>
        <p:graphicFrame>
          <p:nvGraphicFramePr>
            <p:cNvPr id="24643" name="Object 67">
              <a:extLst>
                <a:ext uri="{FF2B5EF4-FFF2-40B4-BE49-F238E27FC236}">
                  <a16:creationId xmlns:a16="http://schemas.microsoft.com/office/drawing/2014/main" id="{9A292ED8-3DA0-4189-81A6-A8CAD9DF24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1480"/>
            <a:ext cx="52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8" name="Equation" r:id="rId15" imgW="838080" imgH="317160" progId="Equation.DSMT4">
                    <p:embed/>
                  </p:oleObj>
                </mc:Choice>
                <mc:Fallback>
                  <p:oleObj name="Equation" r:id="rId15" imgW="838080" imgH="317160" progId="Equation.DSMT4">
                    <p:embed/>
                    <p:pic>
                      <p:nvPicPr>
                        <p:cNvPr id="24643" name="Object 67">
                          <a:extLst>
                            <a:ext uri="{FF2B5EF4-FFF2-40B4-BE49-F238E27FC236}">
                              <a16:creationId xmlns:a16="http://schemas.microsoft.com/office/drawing/2014/main" id="{9A292ED8-3DA0-4189-81A6-A8CAD9DF24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480"/>
                          <a:ext cx="52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44" name="Object 68">
              <a:extLst>
                <a:ext uri="{FF2B5EF4-FFF2-40B4-BE49-F238E27FC236}">
                  <a16:creationId xmlns:a16="http://schemas.microsoft.com/office/drawing/2014/main" id="{2D647610-FEED-4607-8E9F-3A067E7794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5" y="1480"/>
            <a:ext cx="90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9" name="Equation" r:id="rId17" imgW="1434960" imgH="393480" progId="Equation.DSMT4">
                    <p:embed/>
                  </p:oleObj>
                </mc:Choice>
                <mc:Fallback>
                  <p:oleObj name="Equation" r:id="rId17" imgW="1434960" imgH="393480" progId="Equation.DSMT4">
                    <p:embed/>
                    <p:pic>
                      <p:nvPicPr>
                        <p:cNvPr id="24644" name="Object 68">
                          <a:extLst>
                            <a:ext uri="{FF2B5EF4-FFF2-40B4-BE49-F238E27FC236}">
                              <a16:creationId xmlns:a16="http://schemas.microsoft.com/office/drawing/2014/main" id="{2D647610-FEED-4607-8E9F-3A067E77949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480"/>
                          <a:ext cx="90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627" grpId="0"/>
      <p:bldP spid="246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6" name="AutoShape 14">
            <a:extLst>
              <a:ext uri="{FF2B5EF4-FFF2-40B4-BE49-F238E27FC236}">
                <a16:creationId xmlns:a16="http://schemas.microsoft.com/office/drawing/2014/main" id="{31FC39D5-50AE-40CB-AE5F-8EB880115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132757"/>
            <a:ext cx="7488238" cy="2592387"/>
          </a:xfrm>
          <a:prstGeom prst="flowChartAlternateProcess">
            <a:avLst/>
          </a:prstGeom>
          <a:solidFill>
            <a:srgbClr val="CCFFCC">
              <a:alpha val="30000"/>
            </a:srgbClr>
          </a:solidFill>
          <a:ln w="2540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52236851-CD5E-45B1-80CF-23E5BBB7A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064369"/>
            <a:ext cx="878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二、矩阵秩的有关结论</a:t>
            </a:r>
          </a:p>
        </p:txBody>
      </p:sp>
      <p:grpSp>
        <p:nvGrpSpPr>
          <p:cNvPr id="90125" name="Group 13">
            <a:extLst>
              <a:ext uri="{FF2B5EF4-FFF2-40B4-BE49-F238E27FC236}">
                <a16:creationId xmlns:a16="http://schemas.microsoft.com/office/drawing/2014/main" id="{34D2B99C-7949-4DB2-92F4-A6D4B1BDDDDE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421682"/>
            <a:ext cx="6697662" cy="554037"/>
            <a:chOff x="793" y="1117"/>
            <a:chExt cx="4219" cy="349"/>
          </a:xfrm>
        </p:grpSpPr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04C38B9E-93BC-4B9A-A9FA-3DE35E38C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117"/>
              <a:ext cx="42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定理</a:t>
              </a:r>
              <a:r>
                <a:rPr kumimoji="1" lang="zh-CN" altLang="en-US" sz="2800" b="1">
                  <a:solidFill>
                    <a:srgbClr val="0033CC"/>
                  </a:solidFill>
                  <a:latin typeface="Times New Roman" panose="02020603050405020304" pitchFamily="18" charset="0"/>
                </a:rPr>
                <a:t>5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   设　　　　　 ，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则</a:t>
              </a:r>
            </a:p>
          </p:txBody>
        </p:sp>
        <p:graphicFrame>
          <p:nvGraphicFramePr>
            <p:cNvPr id="90120" name="Object 8">
              <a:extLst>
                <a:ext uri="{FF2B5EF4-FFF2-40B4-BE49-F238E27FC236}">
                  <a16:creationId xmlns:a16="http://schemas.microsoft.com/office/drawing/2014/main" id="{25D30AFE-6435-4A7E-ABD6-08CED44489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1162"/>
            <a:ext cx="10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1" name="Equation" r:id="rId3" imgW="1638000" imgH="482400" progId="Equation.DSMT4">
                    <p:embed/>
                  </p:oleObj>
                </mc:Choice>
                <mc:Fallback>
                  <p:oleObj name="Equation" r:id="rId3" imgW="1638000" imgH="482400" progId="Equation.DSMT4">
                    <p:embed/>
                    <p:pic>
                      <p:nvPicPr>
                        <p:cNvPr id="90120" name="Object 8">
                          <a:extLst>
                            <a:ext uri="{FF2B5EF4-FFF2-40B4-BE49-F238E27FC236}">
                              <a16:creationId xmlns:a16="http://schemas.microsoft.com/office/drawing/2014/main" id="{25D30AFE-6435-4A7E-ABD6-08CED444894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162"/>
                          <a:ext cx="103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0121" name="Object 9">
            <a:extLst>
              <a:ext uri="{FF2B5EF4-FFF2-40B4-BE49-F238E27FC236}">
                <a16:creationId xmlns:a16="http://schemas.microsoft.com/office/drawing/2014/main" id="{C9C7FF00-6F60-4524-A40F-8ED06EA242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82514"/>
              </p:ext>
            </p:extLst>
          </p:nvPr>
        </p:nvGraphicFramePr>
        <p:xfrm>
          <a:off x="2497138" y="3213844"/>
          <a:ext cx="2984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Equation" r:id="rId5" imgW="2984400" imgH="495000" progId="Equation.DSMT4">
                  <p:embed/>
                </p:oleObj>
              </mc:Choice>
              <mc:Fallback>
                <p:oleObj name="Equation" r:id="rId5" imgW="2984400" imgH="495000" progId="Equation.DSMT4">
                  <p:embed/>
                  <p:pic>
                    <p:nvPicPr>
                      <p:cNvPr id="90121" name="Object 9">
                        <a:extLst>
                          <a:ext uri="{FF2B5EF4-FFF2-40B4-BE49-F238E27FC236}">
                            <a16:creationId xmlns:a16="http://schemas.microsoft.com/office/drawing/2014/main" id="{C9C7FF00-6F60-4524-A40F-8ED06EA242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3213844"/>
                        <a:ext cx="2984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3" name="Object 11">
            <a:extLst>
              <a:ext uri="{FF2B5EF4-FFF2-40B4-BE49-F238E27FC236}">
                <a16:creationId xmlns:a16="http://schemas.microsoft.com/office/drawing/2014/main" id="{B3A3F065-22FB-44DF-B99D-E0B07B42C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954942"/>
              </p:ext>
            </p:extLst>
          </p:nvPr>
        </p:nvGraphicFramePr>
        <p:xfrm>
          <a:off x="2268538" y="3932982"/>
          <a:ext cx="3556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Equation" r:id="rId7" imgW="3555720" imgH="495000" progId="Equation.DSMT4">
                  <p:embed/>
                </p:oleObj>
              </mc:Choice>
              <mc:Fallback>
                <p:oleObj name="Equation" r:id="rId7" imgW="3555720" imgH="495000" progId="Equation.DSMT4">
                  <p:embed/>
                  <p:pic>
                    <p:nvPicPr>
                      <p:cNvPr id="90123" name="Object 11">
                        <a:extLst>
                          <a:ext uri="{FF2B5EF4-FFF2-40B4-BE49-F238E27FC236}">
                            <a16:creationId xmlns:a16="http://schemas.microsoft.com/office/drawing/2014/main" id="{B3A3F065-22FB-44DF-B99D-E0B07B42C5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932982"/>
                        <a:ext cx="3556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4" name="Text Box 12">
            <a:extLst>
              <a:ext uri="{FF2B5EF4-FFF2-40B4-BE49-F238E27FC236}">
                <a16:creationId xmlns:a16="http://schemas.microsoft.com/office/drawing/2014/main" id="{44437CDE-E41D-47CD-937C-F6581188A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213844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zh-CN" altLang="en-US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降秩矩阵</a:t>
            </a:r>
            <a:r>
              <a:rPr kumimoji="1"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90131" name="Text Box 19">
            <a:extLst>
              <a:ext uri="{FF2B5EF4-FFF2-40B4-BE49-F238E27FC236}">
                <a16:creationId xmlns:a16="http://schemas.microsoft.com/office/drawing/2014/main" id="{FB5A00AB-9BC2-422E-BA1D-90F0CCDC7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861544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zh-CN" altLang="en-US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满秩矩阵</a:t>
            </a:r>
            <a:r>
              <a:rPr kumimoji="1"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24" grpId="0"/>
      <p:bldP spid="90131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789</Words>
  <Application>Microsoft Office PowerPoint</Application>
  <PresentationFormat>全屏显示(4:3)</PresentationFormat>
  <Paragraphs>156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等线</vt:lpstr>
      <vt:lpstr>黑体</vt:lpstr>
      <vt:lpstr>楷体_GB2312</vt:lpstr>
      <vt:lpstr>宋体</vt:lpstr>
      <vt:lpstr>Arial</vt:lpstr>
      <vt:lpstr>Times New Roman</vt:lpstr>
      <vt:lpstr>默认设计模板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5</cp:revision>
  <dcterms:created xsi:type="dcterms:W3CDTF">2014-03-21T03:02:44Z</dcterms:created>
  <dcterms:modified xsi:type="dcterms:W3CDTF">2022-11-20T08:20:27Z</dcterms:modified>
</cp:coreProperties>
</file>