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285" r:id="rId21"/>
  </p:sldIdLst>
  <p:sldSz cx="9144000" cy="6858000" type="screen4x3"/>
  <p:notesSz cx="7102475" cy="102330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FFFF"/>
    <a:srgbClr val="99CCFF"/>
    <a:srgbClr val="65B065"/>
    <a:srgbClr val="0000FF"/>
    <a:srgbClr val="FF0000"/>
    <a:srgbClr val="009900"/>
    <a:srgbClr val="005700"/>
    <a:srgbClr val="007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87433" autoAdjust="0"/>
  </p:normalViewPr>
  <p:slideViewPr>
    <p:cSldViewPr>
      <p:cViewPr varScale="1">
        <p:scale>
          <a:sx n="116" d="100"/>
          <a:sy n="116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4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90" y="-96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e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10" Type="http://schemas.openxmlformats.org/officeDocument/2006/relationships/image" Target="../media/image112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7.wmf"/><Relationship Id="rId2" Type="http://schemas.openxmlformats.org/officeDocument/2006/relationships/image" Target="../media/image121.wmf"/><Relationship Id="rId1" Type="http://schemas.openxmlformats.org/officeDocument/2006/relationships/image" Target="../media/image126.wmf"/><Relationship Id="rId6" Type="http://schemas.openxmlformats.org/officeDocument/2006/relationships/image" Target="../media/image130.wmf"/><Relationship Id="rId5" Type="http://schemas.openxmlformats.org/officeDocument/2006/relationships/image" Target="../media/image129.wmf"/><Relationship Id="rId4" Type="http://schemas.openxmlformats.org/officeDocument/2006/relationships/image" Target="../media/image128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wmf"/><Relationship Id="rId3" Type="http://schemas.openxmlformats.org/officeDocument/2006/relationships/image" Target="../media/image133.wmf"/><Relationship Id="rId7" Type="http://schemas.openxmlformats.org/officeDocument/2006/relationships/image" Target="../media/image137.wmf"/><Relationship Id="rId2" Type="http://schemas.openxmlformats.org/officeDocument/2006/relationships/image" Target="../media/image132.wmf"/><Relationship Id="rId1" Type="http://schemas.openxmlformats.org/officeDocument/2006/relationships/image" Target="../media/image131.wmf"/><Relationship Id="rId6" Type="http://schemas.openxmlformats.org/officeDocument/2006/relationships/image" Target="../media/image136.wmf"/><Relationship Id="rId5" Type="http://schemas.openxmlformats.org/officeDocument/2006/relationships/image" Target="../media/image135.wmf"/><Relationship Id="rId10" Type="http://schemas.openxmlformats.org/officeDocument/2006/relationships/image" Target="../media/image140.wmf"/><Relationship Id="rId4" Type="http://schemas.openxmlformats.org/officeDocument/2006/relationships/image" Target="../media/image134.wmf"/><Relationship Id="rId9" Type="http://schemas.openxmlformats.org/officeDocument/2006/relationships/image" Target="../media/image139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8.wmf"/><Relationship Id="rId13" Type="http://schemas.openxmlformats.org/officeDocument/2006/relationships/image" Target="../media/image153.wmf"/><Relationship Id="rId3" Type="http://schemas.openxmlformats.org/officeDocument/2006/relationships/image" Target="../media/image143.wmf"/><Relationship Id="rId7" Type="http://schemas.openxmlformats.org/officeDocument/2006/relationships/image" Target="../media/image147.wmf"/><Relationship Id="rId12" Type="http://schemas.openxmlformats.org/officeDocument/2006/relationships/image" Target="../media/image152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146.wmf"/><Relationship Id="rId11" Type="http://schemas.openxmlformats.org/officeDocument/2006/relationships/image" Target="../media/image151.wmf"/><Relationship Id="rId5" Type="http://schemas.openxmlformats.org/officeDocument/2006/relationships/image" Target="../media/image145.wmf"/><Relationship Id="rId10" Type="http://schemas.openxmlformats.org/officeDocument/2006/relationships/image" Target="../media/image150.wmf"/><Relationship Id="rId4" Type="http://schemas.openxmlformats.org/officeDocument/2006/relationships/image" Target="../media/image144.wmf"/><Relationship Id="rId9" Type="http://schemas.openxmlformats.org/officeDocument/2006/relationships/image" Target="../media/image149.e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1.wmf"/><Relationship Id="rId3" Type="http://schemas.openxmlformats.org/officeDocument/2006/relationships/image" Target="../media/image156.wmf"/><Relationship Id="rId7" Type="http://schemas.openxmlformats.org/officeDocument/2006/relationships/image" Target="../media/image160.wmf"/><Relationship Id="rId2" Type="http://schemas.openxmlformats.org/officeDocument/2006/relationships/image" Target="../media/image155.wmf"/><Relationship Id="rId1" Type="http://schemas.openxmlformats.org/officeDocument/2006/relationships/image" Target="../media/image154.wmf"/><Relationship Id="rId6" Type="http://schemas.openxmlformats.org/officeDocument/2006/relationships/image" Target="../media/image159.wmf"/><Relationship Id="rId5" Type="http://schemas.openxmlformats.org/officeDocument/2006/relationships/image" Target="../media/image158.wmf"/><Relationship Id="rId4" Type="http://schemas.openxmlformats.org/officeDocument/2006/relationships/image" Target="../media/image157.wmf"/><Relationship Id="rId9" Type="http://schemas.openxmlformats.org/officeDocument/2006/relationships/image" Target="../media/image147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9.wmf"/><Relationship Id="rId3" Type="http://schemas.openxmlformats.org/officeDocument/2006/relationships/image" Target="../media/image164.wmf"/><Relationship Id="rId7" Type="http://schemas.openxmlformats.org/officeDocument/2006/relationships/image" Target="../media/image168.wmf"/><Relationship Id="rId12" Type="http://schemas.openxmlformats.org/officeDocument/2006/relationships/image" Target="../media/image172.wmf"/><Relationship Id="rId2" Type="http://schemas.openxmlformats.org/officeDocument/2006/relationships/image" Target="../media/image163.wmf"/><Relationship Id="rId1" Type="http://schemas.openxmlformats.org/officeDocument/2006/relationships/image" Target="../media/image162.wmf"/><Relationship Id="rId6" Type="http://schemas.openxmlformats.org/officeDocument/2006/relationships/image" Target="../media/image167.wmf"/><Relationship Id="rId11" Type="http://schemas.openxmlformats.org/officeDocument/2006/relationships/image" Target="../media/image149.emf"/><Relationship Id="rId5" Type="http://schemas.openxmlformats.org/officeDocument/2006/relationships/image" Target="../media/image166.wmf"/><Relationship Id="rId10" Type="http://schemas.openxmlformats.org/officeDocument/2006/relationships/image" Target="../media/image171.wmf"/><Relationship Id="rId4" Type="http://schemas.openxmlformats.org/officeDocument/2006/relationships/image" Target="../media/image165.wmf"/><Relationship Id="rId9" Type="http://schemas.openxmlformats.org/officeDocument/2006/relationships/image" Target="../media/image170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wmf"/><Relationship Id="rId3" Type="http://schemas.openxmlformats.org/officeDocument/2006/relationships/image" Target="../media/image175.wmf"/><Relationship Id="rId7" Type="http://schemas.openxmlformats.org/officeDocument/2006/relationships/image" Target="../media/image179.wmf"/><Relationship Id="rId2" Type="http://schemas.openxmlformats.org/officeDocument/2006/relationships/image" Target="../media/image174.wmf"/><Relationship Id="rId1" Type="http://schemas.openxmlformats.org/officeDocument/2006/relationships/image" Target="../media/image173.wmf"/><Relationship Id="rId6" Type="http://schemas.openxmlformats.org/officeDocument/2006/relationships/image" Target="../media/image178.wmf"/><Relationship Id="rId5" Type="http://schemas.openxmlformats.org/officeDocument/2006/relationships/image" Target="../media/image177.wmf"/><Relationship Id="rId4" Type="http://schemas.openxmlformats.org/officeDocument/2006/relationships/image" Target="../media/image17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30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12" Type="http://schemas.openxmlformats.org/officeDocument/2006/relationships/image" Target="../media/image29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10" Type="http://schemas.openxmlformats.org/officeDocument/2006/relationships/image" Target="../media/image43.wmf"/><Relationship Id="rId4" Type="http://schemas.openxmlformats.org/officeDocument/2006/relationships/image" Target="../media/image50.wmf"/><Relationship Id="rId9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image" Target="../media/image57.wmf"/><Relationship Id="rId7" Type="http://schemas.openxmlformats.org/officeDocument/2006/relationships/image" Target="../media/image61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11" Type="http://schemas.openxmlformats.org/officeDocument/2006/relationships/image" Target="../media/image65.wmf"/><Relationship Id="rId5" Type="http://schemas.openxmlformats.org/officeDocument/2006/relationships/image" Target="../media/image59.wmf"/><Relationship Id="rId10" Type="http://schemas.openxmlformats.org/officeDocument/2006/relationships/image" Target="../media/image64.wmf"/><Relationship Id="rId4" Type="http://schemas.openxmlformats.org/officeDocument/2006/relationships/image" Target="../media/image58.wmf"/><Relationship Id="rId9" Type="http://schemas.openxmlformats.org/officeDocument/2006/relationships/image" Target="../media/image6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3" Type="http://schemas.openxmlformats.org/officeDocument/2006/relationships/image" Target="../media/image68.wmf"/><Relationship Id="rId7" Type="http://schemas.openxmlformats.org/officeDocument/2006/relationships/image" Target="../media/image41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11" Type="http://schemas.openxmlformats.org/officeDocument/2006/relationships/image" Target="../media/image75.wmf"/><Relationship Id="rId5" Type="http://schemas.openxmlformats.org/officeDocument/2006/relationships/image" Target="../media/image70.wmf"/><Relationship Id="rId10" Type="http://schemas.openxmlformats.org/officeDocument/2006/relationships/image" Target="../media/image74.wmf"/><Relationship Id="rId4" Type="http://schemas.openxmlformats.org/officeDocument/2006/relationships/image" Target="../media/image69.wmf"/><Relationship Id="rId9" Type="http://schemas.openxmlformats.org/officeDocument/2006/relationships/image" Target="../media/image73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3.wmf"/><Relationship Id="rId13" Type="http://schemas.openxmlformats.org/officeDocument/2006/relationships/image" Target="../media/image88.wmf"/><Relationship Id="rId18" Type="http://schemas.openxmlformats.org/officeDocument/2006/relationships/image" Target="../media/image63.wmf"/><Relationship Id="rId3" Type="http://schemas.openxmlformats.org/officeDocument/2006/relationships/image" Target="../media/image78.wmf"/><Relationship Id="rId21" Type="http://schemas.openxmlformats.org/officeDocument/2006/relationships/image" Target="../media/image95.wmf"/><Relationship Id="rId7" Type="http://schemas.openxmlformats.org/officeDocument/2006/relationships/image" Target="../media/image82.wmf"/><Relationship Id="rId12" Type="http://schemas.openxmlformats.org/officeDocument/2006/relationships/image" Target="../media/image87.wmf"/><Relationship Id="rId17" Type="http://schemas.openxmlformats.org/officeDocument/2006/relationships/image" Target="../media/image92.emf"/><Relationship Id="rId25" Type="http://schemas.openxmlformats.org/officeDocument/2006/relationships/image" Target="../media/image99.wmf"/><Relationship Id="rId2" Type="http://schemas.openxmlformats.org/officeDocument/2006/relationships/image" Target="../media/image77.wmf"/><Relationship Id="rId16" Type="http://schemas.openxmlformats.org/officeDocument/2006/relationships/image" Target="../media/image91.wmf"/><Relationship Id="rId20" Type="http://schemas.openxmlformats.org/officeDocument/2006/relationships/image" Target="../media/image94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11" Type="http://schemas.openxmlformats.org/officeDocument/2006/relationships/image" Target="../media/image86.wmf"/><Relationship Id="rId24" Type="http://schemas.openxmlformats.org/officeDocument/2006/relationships/image" Target="../media/image98.wmf"/><Relationship Id="rId5" Type="http://schemas.openxmlformats.org/officeDocument/2006/relationships/image" Target="../media/image80.wmf"/><Relationship Id="rId15" Type="http://schemas.openxmlformats.org/officeDocument/2006/relationships/image" Target="../media/image90.wmf"/><Relationship Id="rId23" Type="http://schemas.openxmlformats.org/officeDocument/2006/relationships/image" Target="../media/image97.wmf"/><Relationship Id="rId10" Type="http://schemas.openxmlformats.org/officeDocument/2006/relationships/image" Target="../media/image85.wmf"/><Relationship Id="rId19" Type="http://schemas.openxmlformats.org/officeDocument/2006/relationships/image" Target="../media/image93.wmf"/><Relationship Id="rId4" Type="http://schemas.openxmlformats.org/officeDocument/2006/relationships/image" Target="../media/image79.wmf"/><Relationship Id="rId9" Type="http://schemas.openxmlformats.org/officeDocument/2006/relationships/image" Target="../media/image84.wmf"/><Relationship Id="rId14" Type="http://schemas.openxmlformats.org/officeDocument/2006/relationships/image" Target="../media/image89.wmf"/><Relationship Id="rId22" Type="http://schemas.openxmlformats.org/officeDocument/2006/relationships/image" Target="../media/image9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7FDFB-D9F4-4767-952D-B65A61FD4F77}" type="datetimeFigureOut">
              <a:rPr lang="zh-CN" altLang="en-US" smtClean="0"/>
              <a:t>2020/10/20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BEB28-582B-4E6A-BCB7-50C08E88F2E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03476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D3B67AC3-F631-4195-A680-43FB1105972F}" type="datetimeFigureOut">
              <a:rPr lang="zh-CN" altLang="en-US" smtClean="0"/>
              <a:pPr/>
              <a:t>2020/10/20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D2BA162F-BB34-4FD2-A419-F168193585E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17306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A162F-BB34-4FD2-A419-F168193585E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62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88424" y="6165304"/>
            <a:ext cx="504056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9FB57F-93BE-49B8-A242-D4694BE9B24B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6444208" y="6525344"/>
            <a:ext cx="198002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000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1000" dirty="0">
                <a:latin typeface="楷体_GB2312" pitchFamily="49" charset="-122"/>
                <a:ea typeface="楷体_GB2312" pitchFamily="49" charset="-122"/>
              </a:rPr>
              <a:t>首页  上页  下页  结束   </a:t>
            </a:r>
          </a:p>
        </p:txBody>
      </p:sp>
      <p:sp>
        <p:nvSpPr>
          <p:cNvPr id="11" name="动作按钮: 后退或前一项 10">
            <a:hlinkClick r:id="" action="ppaction://hlinkshowjump?jump=previousslide" highlightClick="1"/>
          </p:cNvPr>
          <p:cNvSpPr/>
          <p:nvPr userDrawn="1"/>
        </p:nvSpPr>
        <p:spPr>
          <a:xfrm>
            <a:off x="7020272" y="6237312"/>
            <a:ext cx="288032" cy="2635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动作按钮: 前进或下一项 11">
            <a:hlinkClick r:id="" action="ppaction://hlinkshowjump?jump=nextslide" highlightClick="1"/>
          </p:cNvPr>
          <p:cNvSpPr/>
          <p:nvPr userDrawn="1"/>
        </p:nvSpPr>
        <p:spPr>
          <a:xfrm>
            <a:off x="7380312" y="6237312"/>
            <a:ext cx="288032" cy="2635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动作按钮: 结束 12">
            <a:hlinkClick r:id="" action="ppaction://hlinkshowjump?jump=lastslide" highlightClick="1"/>
          </p:cNvPr>
          <p:cNvSpPr/>
          <p:nvPr userDrawn="1"/>
        </p:nvSpPr>
        <p:spPr>
          <a:xfrm>
            <a:off x="7740352" y="6237312"/>
            <a:ext cx="360040" cy="263525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动作按钮: 开始 13">
            <a:hlinkClick r:id="" action="ppaction://hlinkshowjump?jump=firstslide" highlightClick="1"/>
          </p:cNvPr>
          <p:cNvSpPr/>
          <p:nvPr userDrawn="1"/>
        </p:nvSpPr>
        <p:spPr>
          <a:xfrm>
            <a:off x="6588224" y="6237312"/>
            <a:ext cx="360040" cy="263525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/>
          <p:cNvGrpSpPr/>
          <p:nvPr userDrawn="1"/>
        </p:nvGrpSpPr>
        <p:grpSpPr>
          <a:xfrm>
            <a:off x="-36512" y="-27384"/>
            <a:ext cx="9180512" cy="584747"/>
            <a:chOff x="-9525" y="0"/>
            <a:chExt cx="9252799" cy="692697"/>
          </a:xfrm>
        </p:grpSpPr>
        <p:sp>
          <p:nvSpPr>
            <p:cNvPr id="25" name="矩形 24"/>
            <p:cNvSpPr/>
            <p:nvPr userDrawn="1"/>
          </p:nvSpPr>
          <p:spPr bwMode="auto">
            <a:xfrm>
              <a:off x="2675751" y="0"/>
              <a:ext cx="6567523" cy="69269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C8C8FF"/>
                </a:solidFill>
              </a:endParaRPr>
            </a:p>
          </p:txBody>
        </p:sp>
        <p:cxnSp>
          <p:nvCxnSpPr>
            <p:cNvPr id="19" name="直接连接符 18"/>
            <p:cNvCxnSpPr/>
            <p:nvPr userDrawn="1"/>
          </p:nvCxnSpPr>
          <p:spPr bwMode="auto">
            <a:xfrm>
              <a:off x="-9525" y="3688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 userDrawn="1"/>
          </p:nvCxnSpPr>
          <p:spPr bwMode="auto">
            <a:xfrm>
              <a:off x="-9525" y="1529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 userDrawn="1"/>
          </p:nvCxnSpPr>
          <p:spPr bwMode="auto">
            <a:xfrm>
              <a:off x="-9525" y="2608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 userDrawn="1"/>
          </p:nvCxnSpPr>
          <p:spPr bwMode="auto">
            <a:xfrm>
              <a:off x="-9525" y="4767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 userDrawn="1"/>
          </p:nvCxnSpPr>
          <p:spPr bwMode="auto">
            <a:xfrm>
              <a:off x="-9525" y="58474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 bwMode="auto">
            <a:xfrm>
              <a:off x="-9525" y="44996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" name="图片 25" descr="u=197745729,1271080517&amp;fm=214&amp;gp=0.jpg"/>
            <p:cNvPicPr>
              <a:picLocks noChangeAspect="1"/>
            </p:cNvPicPr>
            <p:nvPr userDrawn="1"/>
          </p:nvPicPr>
          <p:blipFill>
            <a:blip r:embed="rId2" cstate="print"/>
            <a:srcRect l="-298" t="2638" r="-298" b="54511"/>
            <a:stretch>
              <a:fillRect/>
            </a:stretch>
          </p:blipFill>
          <p:spPr>
            <a:xfrm>
              <a:off x="314326" y="0"/>
              <a:ext cx="2361425" cy="642617"/>
            </a:xfrm>
            <a:prstGeom prst="rect">
              <a:avLst/>
            </a:prstGeom>
          </p:spPr>
        </p:pic>
        <p:cxnSp>
          <p:nvCxnSpPr>
            <p:cNvPr id="27" name="直接连接符 26"/>
            <p:cNvCxnSpPr/>
            <p:nvPr userDrawn="1"/>
          </p:nvCxnSpPr>
          <p:spPr bwMode="auto">
            <a:xfrm>
              <a:off x="251520" y="692697"/>
              <a:ext cx="8991754" cy="0"/>
            </a:xfrm>
            <a:prstGeom prst="line">
              <a:avLst/>
            </a:prstGeom>
            <a:ln w="635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 userDrawn="1"/>
          </p:nvCxnSpPr>
          <p:spPr bwMode="auto">
            <a:xfrm>
              <a:off x="-9525" y="682412"/>
              <a:ext cx="323850" cy="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2808312" y="-27384"/>
            <a:ext cx="6372200" cy="620688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chemeClr val="bg1"/>
                </a:solidFill>
                <a:latin typeface="楷体" pitchFamily="49" charset="-122"/>
                <a:ea typeface="楷体" pitchFamily="49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388424" y="6165304"/>
            <a:ext cx="504056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19FB57F-93BE-49B8-A242-D4694BE9B24B}" type="slidenum">
              <a:rPr lang="en-US" altLang="zh-CN" smtClean="0"/>
              <a:pPr/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6645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华文楷体" pitchFamily="2" charset="-122"/>
          <a:ea typeface="华文楷体" pitchFamily="2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oleObject" Target="../embeddings/oleObject117.bin"/><Relationship Id="rId7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18.bin"/><Relationship Id="rId4" Type="http://schemas.openxmlformats.org/officeDocument/2006/relationships/image" Target="../media/image10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oleObject" Target="../embeddings/oleObject125.bin"/><Relationship Id="rId18" Type="http://schemas.openxmlformats.org/officeDocument/2006/relationships/image" Target="../media/image110.wmf"/><Relationship Id="rId3" Type="http://schemas.openxmlformats.org/officeDocument/2006/relationships/oleObject" Target="../embeddings/oleObject120.bin"/><Relationship Id="rId21" Type="http://schemas.openxmlformats.org/officeDocument/2006/relationships/oleObject" Target="../embeddings/oleObject129.bin"/><Relationship Id="rId7" Type="http://schemas.openxmlformats.org/officeDocument/2006/relationships/oleObject" Target="../embeddings/oleObject122.bin"/><Relationship Id="rId12" Type="http://schemas.openxmlformats.org/officeDocument/2006/relationships/image" Target="../media/image107.wmf"/><Relationship Id="rId17" Type="http://schemas.openxmlformats.org/officeDocument/2006/relationships/oleObject" Target="../embeddings/oleObject1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9.wmf"/><Relationship Id="rId20" Type="http://schemas.openxmlformats.org/officeDocument/2006/relationships/image" Target="../media/image11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4.wmf"/><Relationship Id="rId11" Type="http://schemas.openxmlformats.org/officeDocument/2006/relationships/oleObject" Target="../embeddings/oleObject124.bin"/><Relationship Id="rId5" Type="http://schemas.openxmlformats.org/officeDocument/2006/relationships/oleObject" Target="../embeddings/oleObject121.bin"/><Relationship Id="rId15" Type="http://schemas.openxmlformats.org/officeDocument/2006/relationships/oleObject" Target="../embeddings/oleObject126.bin"/><Relationship Id="rId10" Type="http://schemas.openxmlformats.org/officeDocument/2006/relationships/image" Target="../media/image106.wmf"/><Relationship Id="rId19" Type="http://schemas.openxmlformats.org/officeDocument/2006/relationships/oleObject" Target="../embeddings/oleObject128.bin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23.bin"/><Relationship Id="rId14" Type="http://schemas.openxmlformats.org/officeDocument/2006/relationships/image" Target="../media/image108.wmf"/><Relationship Id="rId22" Type="http://schemas.openxmlformats.org/officeDocument/2006/relationships/image" Target="../media/image1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13" Type="http://schemas.openxmlformats.org/officeDocument/2006/relationships/oleObject" Target="../embeddings/oleObject135.bin"/><Relationship Id="rId3" Type="http://schemas.openxmlformats.org/officeDocument/2006/relationships/oleObject" Target="../embeddings/oleObject130.bin"/><Relationship Id="rId7" Type="http://schemas.openxmlformats.org/officeDocument/2006/relationships/oleObject" Target="../embeddings/oleObject132.bin"/><Relationship Id="rId12" Type="http://schemas.openxmlformats.org/officeDocument/2006/relationships/image" Target="../media/image1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4.wmf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31.bin"/><Relationship Id="rId10" Type="http://schemas.openxmlformats.org/officeDocument/2006/relationships/image" Target="../media/image116.wmf"/><Relationship Id="rId4" Type="http://schemas.openxmlformats.org/officeDocument/2006/relationships/image" Target="../media/image113.wmf"/><Relationship Id="rId9" Type="http://schemas.openxmlformats.org/officeDocument/2006/relationships/oleObject" Target="../embeddings/oleObject133.bin"/><Relationship Id="rId14" Type="http://schemas.openxmlformats.org/officeDocument/2006/relationships/image" Target="../media/image1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38.bin"/><Relationship Id="rId12" Type="http://schemas.openxmlformats.org/officeDocument/2006/relationships/image" Target="../media/image12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5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40.bin"/><Relationship Id="rId5" Type="http://schemas.openxmlformats.org/officeDocument/2006/relationships/oleObject" Target="../embeddings/oleObject137.bin"/><Relationship Id="rId15" Type="http://schemas.openxmlformats.org/officeDocument/2006/relationships/oleObject" Target="../embeddings/oleObject142.bin"/><Relationship Id="rId10" Type="http://schemas.openxmlformats.org/officeDocument/2006/relationships/image" Target="../media/image122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39.bin"/><Relationship Id="rId14" Type="http://schemas.openxmlformats.org/officeDocument/2006/relationships/image" Target="../media/image1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oleObject" Target="../embeddings/oleObject148.bin"/><Relationship Id="rId3" Type="http://schemas.openxmlformats.org/officeDocument/2006/relationships/oleObject" Target="../embeddings/oleObject143.bin"/><Relationship Id="rId7" Type="http://schemas.openxmlformats.org/officeDocument/2006/relationships/oleObject" Target="../embeddings/oleObject145.bin"/><Relationship Id="rId12" Type="http://schemas.openxmlformats.org/officeDocument/2006/relationships/image" Target="../media/image1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21.wmf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4.bin"/><Relationship Id="rId10" Type="http://schemas.openxmlformats.org/officeDocument/2006/relationships/image" Target="../media/image128.wmf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46.bin"/><Relationship Id="rId14" Type="http://schemas.openxmlformats.org/officeDocument/2006/relationships/image" Target="../media/image13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13" Type="http://schemas.openxmlformats.org/officeDocument/2006/relationships/oleObject" Target="../embeddings/oleObject154.bin"/><Relationship Id="rId18" Type="http://schemas.openxmlformats.org/officeDocument/2006/relationships/image" Target="../media/image138.wmf"/><Relationship Id="rId3" Type="http://schemas.openxmlformats.org/officeDocument/2006/relationships/oleObject" Target="../embeddings/oleObject149.bin"/><Relationship Id="rId21" Type="http://schemas.openxmlformats.org/officeDocument/2006/relationships/oleObject" Target="../embeddings/oleObject158.bin"/><Relationship Id="rId7" Type="http://schemas.openxmlformats.org/officeDocument/2006/relationships/oleObject" Target="../embeddings/oleObject151.bin"/><Relationship Id="rId12" Type="http://schemas.openxmlformats.org/officeDocument/2006/relationships/image" Target="../media/image135.wmf"/><Relationship Id="rId17" Type="http://schemas.openxmlformats.org/officeDocument/2006/relationships/oleObject" Target="../embeddings/oleObject15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7.wmf"/><Relationship Id="rId20" Type="http://schemas.openxmlformats.org/officeDocument/2006/relationships/image" Target="../media/image139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32.wmf"/><Relationship Id="rId11" Type="http://schemas.openxmlformats.org/officeDocument/2006/relationships/oleObject" Target="../embeddings/oleObject153.bin"/><Relationship Id="rId5" Type="http://schemas.openxmlformats.org/officeDocument/2006/relationships/oleObject" Target="../embeddings/oleObject150.bin"/><Relationship Id="rId15" Type="http://schemas.openxmlformats.org/officeDocument/2006/relationships/oleObject" Target="../embeddings/oleObject155.bin"/><Relationship Id="rId10" Type="http://schemas.openxmlformats.org/officeDocument/2006/relationships/image" Target="../media/image134.wmf"/><Relationship Id="rId19" Type="http://schemas.openxmlformats.org/officeDocument/2006/relationships/oleObject" Target="../embeddings/oleObject157.bin"/><Relationship Id="rId4" Type="http://schemas.openxmlformats.org/officeDocument/2006/relationships/image" Target="../media/image131.wmf"/><Relationship Id="rId9" Type="http://schemas.openxmlformats.org/officeDocument/2006/relationships/oleObject" Target="../embeddings/oleObject152.bin"/><Relationship Id="rId14" Type="http://schemas.openxmlformats.org/officeDocument/2006/relationships/image" Target="../media/image136.wmf"/><Relationship Id="rId22" Type="http://schemas.openxmlformats.org/officeDocument/2006/relationships/image" Target="../media/image14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3.wmf"/><Relationship Id="rId13" Type="http://schemas.openxmlformats.org/officeDocument/2006/relationships/oleObject" Target="../embeddings/oleObject164.bin"/><Relationship Id="rId18" Type="http://schemas.openxmlformats.org/officeDocument/2006/relationships/image" Target="../media/image148.wmf"/><Relationship Id="rId26" Type="http://schemas.openxmlformats.org/officeDocument/2006/relationships/image" Target="../media/image152.wmf"/><Relationship Id="rId3" Type="http://schemas.openxmlformats.org/officeDocument/2006/relationships/oleObject" Target="../embeddings/oleObject159.bin"/><Relationship Id="rId21" Type="http://schemas.openxmlformats.org/officeDocument/2006/relationships/oleObject" Target="../embeddings/oleObject168.bin"/><Relationship Id="rId7" Type="http://schemas.openxmlformats.org/officeDocument/2006/relationships/oleObject" Target="../embeddings/oleObject161.bin"/><Relationship Id="rId12" Type="http://schemas.openxmlformats.org/officeDocument/2006/relationships/image" Target="../media/image145.wmf"/><Relationship Id="rId17" Type="http://schemas.openxmlformats.org/officeDocument/2006/relationships/oleObject" Target="../embeddings/oleObject166.bin"/><Relationship Id="rId25" Type="http://schemas.openxmlformats.org/officeDocument/2006/relationships/oleObject" Target="../embeddings/oleObject17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7.wmf"/><Relationship Id="rId20" Type="http://schemas.openxmlformats.org/officeDocument/2006/relationships/image" Target="../media/image149.e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42.wmf"/><Relationship Id="rId11" Type="http://schemas.openxmlformats.org/officeDocument/2006/relationships/oleObject" Target="../embeddings/oleObject163.bin"/><Relationship Id="rId24" Type="http://schemas.openxmlformats.org/officeDocument/2006/relationships/image" Target="../media/image151.wmf"/><Relationship Id="rId5" Type="http://schemas.openxmlformats.org/officeDocument/2006/relationships/oleObject" Target="../embeddings/oleObject160.bin"/><Relationship Id="rId15" Type="http://schemas.openxmlformats.org/officeDocument/2006/relationships/oleObject" Target="../embeddings/oleObject165.bin"/><Relationship Id="rId23" Type="http://schemas.openxmlformats.org/officeDocument/2006/relationships/oleObject" Target="../embeddings/oleObject169.bin"/><Relationship Id="rId28" Type="http://schemas.openxmlformats.org/officeDocument/2006/relationships/image" Target="../media/image153.wmf"/><Relationship Id="rId10" Type="http://schemas.openxmlformats.org/officeDocument/2006/relationships/image" Target="../media/image144.wmf"/><Relationship Id="rId19" Type="http://schemas.openxmlformats.org/officeDocument/2006/relationships/oleObject" Target="../embeddings/oleObject167.bin"/><Relationship Id="rId4" Type="http://schemas.openxmlformats.org/officeDocument/2006/relationships/image" Target="../media/image141.wmf"/><Relationship Id="rId9" Type="http://schemas.openxmlformats.org/officeDocument/2006/relationships/oleObject" Target="../embeddings/oleObject162.bin"/><Relationship Id="rId14" Type="http://schemas.openxmlformats.org/officeDocument/2006/relationships/image" Target="../media/image146.wmf"/><Relationship Id="rId22" Type="http://schemas.openxmlformats.org/officeDocument/2006/relationships/image" Target="../media/image150.wmf"/><Relationship Id="rId27" Type="http://schemas.openxmlformats.org/officeDocument/2006/relationships/oleObject" Target="../embeddings/oleObject17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6.wmf"/><Relationship Id="rId13" Type="http://schemas.openxmlformats.org/officeDocument/2006/relationships/oleObject" Target="../embeddings/oleObject177.bin"/><Relationship Id="rId18" Type="http://schemas.openxmlformats.org/officeDocument/2006/relationships/image" Target="../media/image161.wmf"/><Relationship Id="rId3" Type="http://schemas.openxmlformats.org/officeDocument/2006/relationships/oleObject" Target="../embeddings/oleObject172.bin"/><Relationship Id="rId7" Type="http://schemas.openxmlformats.org/officeDocument/2006/relationships/oleObject" Target="../embeddings/oleObject174.bin"/><Relationship Id="rId12" Type="http://schemas.openxmlformats.org/officeDocument/2006/relationships/image" Target="../media/image158.wmf"/><Relationship Id="rId17" Type="http://schemas.openxmlformats.org/officeDocument/2006/relationships/oleObject" Target="../embeddings/oleObject17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0.wmf"/><Relationship Id="rId20" Type="http://schemas.openxmlformats.org/officeDocument/2006/relationships/image" Target="../media/image147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55.wmf"/><Relationship Id="rId11" Type="http://schemas.openxmlformats.org/officeDocument/2006/relationships/oleObject" Target="../embeddings/oleObject176.bin"/><Relationship Id="rId5" Type="http://schemas.openxmlformats.org/officeDocument/2006/relationships/oleObject" Target="../embeddings/oleObject173.bin"/><Relationship Id="rId15" Type="http://schemas.openxmlformats.org/officeDocument/2006/relationships/oleObject" Target="../embeddings/oleObject178.bin"/><Relationship Id="rId10" Type="http://schemas.openxmlformats.org/officeDocument/2006/relationships/image" Target="../media/image157.wmf"/><Relationship Id="rId19" Type="http://schemas.openxmlformats.org/officeDocument/2006/relationships/oleObject" Target="../embeddings/oleObject180.bin"/><Relationship Id="rId4" Type="http://schemas.openxmlformats.org/officeDocument/2006/relationships/image" Target="../media/image154.wmf"/><Relationship Id="rId9" Type="http://schemas.openxmlformats.org/officeDocument/2006/relationships/oleObject" Target="../embeddings/oleObject175.bin"/><Relationship Id="rId14" Type="http://schemas.openxmlformats.org/officeDocument/2006/relationships/image" Target="../media/image15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wmf"/><Relationship Id="rId13" Type="http://schemas.openxmlformats.org/officeDocument/2006/relationships/oleObject" Target="../embeddings/oleObject186.bin"/><Relationship Id="rId18" Type="http://schemas.openxmlformats.org/officeDocument/2006/relationships/image" Target="../media/image169.wmf"/><Relationship Id="rId26" Type="http://schemas.openxmlformats.org/officeDocument/2006/relationships/image" Target="../media/image172.wmf"/><Relationship Id="rId3" Type="http://schemas.openxmlformats.org/officeDocument/2006/relationships/oleObject" Target="../embeddings/oleObject181.bin"/><Relationship Id="rId21" Type="http://schemas.openxmlformats.org/officeDocument/2006/relationships/oleObject" Target="../embeddings/oleObject190.bin"/><Relationship Id="rId7" Type="http://schemas.openxmlformats.org/officeDocument/2006/relationships/oleObject" Target="../embeddings/oleObject183.bin"/><Relationship Id="rId12" Type="http://schemas.openxmlformats.org/officeDocument/2006/relationships/image" Target="../media/image166.wmf"/><Relationship Id="rId17" Type="http://schemas.openxmlformats.org/officeDocument/2006/relationships/oleObject" Target="../embeddings/oleObject188.bin"/><Relationship Id="rId25" Type="http://schemas.openxmlformats.org/officeDocument/2006/relationships/oleObject" Target="../embeddings/oleObject19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8.wmf"/><Relationship Id="rId20" Type="http://schemas.openxmlformats.org/officeDocument/2006/relationships/image" Target="../media/image170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63.wmf"/><Relationship Id="rId11" Type="http://schemas.openxmlformats.org/officeDocument/2006/relationships/oleObject" Target="../embeddings/oleObject185.bin"/><Relationship Id="rId24" Type="http://schemas.openxmlformats.org/officeDocument/2006/relationships/image" Target="../media/image149.emf"/><Relationship Id="rId5" Type="http://schemas.openxmlformats.org/officeDocument/2006/relationships/oleObject" Target="../embeddings/oleObject182.bin"/><Relationship Id="rId15" Type="http://schemas.openxmlformats.org/officeDocument/2006/relationships/oleObject" Target="../embeddings/oleObject187.bin"/><Relationship Id="rId23" Type="http://schemas.openxmlformats.org/officeDocument/2006/relationships/oleObject" Target="../embeddings/oleObject191.bin"/><Relationship Id="rId10" Type="http://schemas.openxmlformats.org/officeDocument/2006/relationships/image" Target="../media/image165.wmf"/><Relationship Id="rId19" Type="http://schemas.openxmlformats.org/officeDocument/2006/relationships/oleObject" Target="../embeddings/oleObject189.bin"/><Relationship Id="rId4" Type="http://schemas.openxmlformats.org/officeDocument/2006/relationships/image" Target="../media/image162.wmf"/><Relationship Id="rId9" Type="http://schemas.openxmlformats.org/officeDocument/2006/relationships/oleObject" Target="../embeddings/oleObject184.bin"/><Relationship Id="rId14" Type="http://schemas.openxmlformats.org/officeDocument/2006/relationships/image" Target="../media/image167.wmf"/><Relationship Id="rId22" Type="http://schemas.openxmlformats.org/officeDocument/2006/relationships/image" Target="../media/image17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5.wmf"/><Relationship Id="rId13" Type="http://schemas.openxmlformats.org/officeDocument/2006/relationships/oleObject" Target="../embeddings/oleObject198.bin"/><Relationship Id="rId18" Type="http://schemas.openxmlformats.org/officeDocument/2006/relationships/image" Target="../media/image180.wmf"/><Relationship Id="rId3" Type="http://schemas.openxmlformats.org/officeDocument/2006/relationships/oleObject" Target="../embeddings/oleObject193.bin"/><Relationship Id="rId7" Type="http://schemas.openxmlformats.org/officeDocument/2006/relationships/oleObject" Target="../embeddings/oleObject195.bin"/><Relationship Id="rId12" Type="http://schemas.openxmlformats.org/officeDocument/2006/relationships/image" Target="../media/image177.wmf"/><Relationship Id="rId17" Type="http://schemas.openxmlformats.org/officeDocument/2006/relationships/oleObject" Target="../embeddings/oleObject20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9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74.wmf"/><Relationship Id="rId11" Type="http://schemas.openxmlformats.org/officeDocument/2006/relationships/oleObject" Target="../embeddings/oleObject197.bin"/><Relationship Id="rId5" Type="http://schemas.openxmlformats.org/officeDocument/2006/relationships/oleObject" Target="../embeddings/oleObject194.bin"/><Relationship Id="rId15" Type="http://schemas.openxmlformats.org/officeDocument/2006/relationships/oleObject" Target="../embeddings/oleObject199.bin"/><Relationship Id="rId10" Type="http://schemas.openxmlformats.org/officeDocument/2006/relationships/image" Target="../media/image176.wmf"/><Relationship Id="rId4" Type="http://schemas.openxmlformats.org/officeDocument/2006/relationships/image" Target="../media/image173.wmf"/><Relationship Id="rId9" Type="http://schemas.openxmlformats.org/officeDocument/2006/relationships/oleObject" Target="../embeddings/oleObject196.bin"/><Relationship Id="rId14" Type="http://schemas.openxmlformats.org/officeDocument/2006/relationships/image" Target="../media/image17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1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image" Target="../media/image17.jpeg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5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2.wmf"/><Relationship Id="rId28" Type="http://schemas.openxmlformats.org/officeDocument/2006/relationships/oleObject" Target="../embeddings/oleObject13.bin"/><Relationship Id="rId10" Type="http://schemas.openxmlformats.org/officeDocument/2006/relationships/image" Target="../media/image6.wmf"/><Relationship Id="rId19" Type="http://schemas.openxmlformats.org/officeDocument/2006/relationships/image" Target="../media/image10.wmf"/><Relationship Id="rId31" Type="http://schemas.openxmlformats.org/officeDocument/2006/relationships/image" Target="../media/image1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emf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4.wmf"/><Relationship Id="rId30" Type="http://schemas.openxmlformats.org/officeDocument/2006/relationships/oleObject" Target="../embeddings/oleObject14.bin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8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5.wmf"/><Relationship Id="rId26" Type="http://schemas.openxmlformats.org/officeDocument/2006/relationships/image" Target="../media/image29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3.bin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24" Type="http://schemas.openxmlformats.org/officeDocument/2006/relationships/image" Target="../media/image28.wmf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30.wmf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Relationship Id="rId27" Type="http://schemas.openxmlformats.org/officeDocument/2006/relationships/oleObject" Target="../embeddings/oleObject28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8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5.wmf"/><Relationship Id="rId1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20" Type="http://schemas.openxmlformats.org/officeDocument/2006/relationships/image" Target="../media/image3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7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6.wmf"/><Relationship Id="rId26" Type="http://schemas.openxmlformats.org/officeDocument/2006/relationships/oleObject" Target="../embeddings/oleObject52.bin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5.wmf"/><Relationship Id="rId20" Type="http://schemas.openxmlformats.org/officeDocument/2006/relationships/image" Target="../media/image4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3.bin"/><Relationship Id="rId24" Type="http://schemas.openxmlformats.org/officeDocument/2006/relationships/oleObject" Target="../embeddings/oleObject50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10" Type="http://schemas.openxmlformats.org/officeDocument/2006/relationships/oleObject" Target="../embeddings/oleObject42.bin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4.wmf"/><Relationship Id="rId22" Type="http://schemas.openxmlformats.org/officeDocument/2006/relationships/image" Target="../media/image48.wmf"/><Relationship Id="rId27" Type="http://schemas.openxmlformats.org/officeDocument/2006/relationships/oleObject" Target="../embeddings/oleObject5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53.wmf"/><Relationship Id="rId26" Type="http://schemas.openxmlformats.org/officeDocument/2006/relationships/oleObject" Target="../embeddings/oleObject68.bin"/><Relationship Id="rId3" Type="http://schemas.openxmlformats.org/officeDocument/2006/relationships/oleObject" Target="../embeddings/oleObject54.bin"/><Relationship Id="rId21" Type="http://schemas.openxmlformats.org/officeDocument/2006/relationships/oleObject" Target="../embeddings/oleObject64.bin"/><Relationship Id="rId7" Type="http://schemas.openxmlformats.org/officeDocument/2006/relationships/oleObject" Target="../embeddings/oleObject56.bin"/><Relationship Id="rId12" Type="http://schemas.openxmlformats.org/officeDocument/2006/relationships/oleObject" Target="../embeddings/oleObject59.bin"/><Relationship Id="rId17" Type="http://schemas.openxmlformats.org/officeDocument/2006/relationships/oleObject" Target="../embeddings/oleObject62.bin"/><Relationship Id="rId25" Type="http://schemas.openxmlformats.org/officeDocument/2006/relationships/oleObject" Target="../embeddings/oleObject6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2.wmf"/><Relationship Id="rId20" Type="http://schemas.openxmlformats.org/officeDocument/2006/relationships/image" Target="../media/image54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8.bin"/><Relationship Id="rId24" Type="http://schemas.openxmlformats.org/officeDocument/2006/relationships/oleObject" Target="../embeddings/oleObject66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1.bin"/><Relationship Id="rId23" Type="http://schemas.openxmlformats.org/officeDocument/2006/relationships/oleObject" Target="../embeddings/oleObject65.bin"/><Relationship Id="rId28" Type="http://schemas.openxmlformats.org/officeDocument/2006/relationships/image" Target="../media/image43.wmf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63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1.wmf"/><Relationship Id="rId22" Type="http://schemas.openxmlformats.org/officeDocument/2006/relationships/image" Target="../media/image40.wmf"/><Relationship Id="rId27" Type="http://schemas.openxmlformats.org/officeDocument/2006/relationships/oleObject" Target="../embeddings/oleObject6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62.wmf"/><Relationship Id="rId3" Type="http://schemas.openxmlformats.org/officeDocument/2006/relationships/oleObject" Target="../embeddings/oleObject70.bin"/><Relationship Id="rId21" Type="http://schemas.openxmlformats.org/officeDocument/2006/relationships/oleObject" Target="../embeddings/oleObject79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59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1.wmf"/><Relationship Id="rId20" Type="http://schemas.openxmlformats.org/officeDocument/2006/relationships/image" Target="../media/image6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74.bin"/><Relationship Id="rId24" Type="http://schemas.openxmlformats.org/officeDocument/2006/relationships/image" Target="../media/image65.wmf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23" Type="http://schemas.openxmlformats.org/officeDocument/2006/relationships/oleObject" Target="../embeddings/oleObject80.bin"/><Relationship Id="rId10" Type="http://schemas.openxmlformats.org/officeDocument/2006/relationships/image" Target="../media/image58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55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60.wmf"/><Relationship Id="rId22" Type="http://schemas.openxmlformats.org/officeDocument/2006/relationships/image" Target="../media/image6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86.bin"/><Relationship Id="rId18" Type="http://schemas.openxmlformats.org/officeDocument/2006/relationships/image" Target="../media/image72.wmf"/><Relationship Id="rId3" Type="http://schemas.openxmlformats.org/officeDocument/2006/relationships/oleObject" Target="../embeddings/oleObject81.bin"/><Relationship Id="rId21" Type="http://schemas.openxmlformats.org/officeDocument/2006/relationships/oleObject" Target="../embeddings/oleObject90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85.bin"/><Relationship Id="rId24" Type="http://schemas.openxmlformats.org/officeDocument/2006/relationships/image" Target="../media/image75.wmf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87.bin"/><Relationship Id="rId23" Type="http://schemas.openxmlformats.org/officeDocument/2006/relationships/oleObject" Target="../embeddings/oleObject91.bin"/><Relationship Id="rId10" Type="http://schemas.openxmlformats.org/officeDocument/2006/relationships/image" Target="../media/image69.wmf"/><Relationship Id="rId19" Type="http://schemas.openxmlformats.org/officeDocument/2006/relationships/oleObject" Target="../embeddings/oleObject89.bin"/><Relationship Id="rId4" Type="http://schemas.openxmlformats.org/officeDocument/2006/relationships/image" Target="../media/image66.w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71.wmf"/><Relationship Id="rId22" Type="http://schemas.openxmlformats.org/officeDocument/2006/relationships/image" Target="../media/image74.w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7.bin"/><Relationship Id="rId18" Type="http://schemas.openxmlformats.org/officeDocument/2006/relationships/image" Target="../media/image83.wmf"/><Relationship Id="rId26" Type="http://schemas.openxmlformats.org/officeDocument/2006/relationships/image" Target="../media/image87.wmf"/><Relationship Id="rId39" Type="http://schemas.openxmlformats.org/officeDocument/2006/relationships/oleObject" Target="../embeddings/oleObject110.bin"/><Relationship Id="rId21" Type="http://schemas.openxmlformats.org/officeDocument/2006/relationships/oleObject" Target="../embeddings/oleObject101.bin"/><Relationship Id="rId34" Type="http://schemas.openxmlformats.org/officeDocument/2006/relationships/image" Target="../media/image91.wmf"/><Relationship Id="rId42" Type="http://schemas.openxmlformats.org/officeDocument/2006/relationships/image" Target="../media/image94.wmf"/><Relationship Id="rId47" Type="http://schemas.openxmlformats.org/officeDocument/2006/relationships/oleObject" Target="../embeddings/oleObject114.bin"/><Relationship Id="rId50" Type="http://schemas.openxmlformats.org/officeDocument/2006/relationships/image" Target="../media/image98.wmf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2.wmf"/><Relationship Id="rId29" Type="http://schemas.openxmlformats.org/officeDocument/2006/relationships/oleObject" Target="../embeddings/oleObject105.bin"/><Relationship Id="rId11" Type="http://schemas.openxmlformats.org/officeDocument/2006/relationships/oleObject" Target="../embeddings/oleObject96.bin"/><Relationship Id="rId24" Type="http://schemas.openxmlformats.org/officeDocument/2006/relationships/image" Target="../media/image86.wmf"/><Relationship Id="rId32" Type="http://schemas.openxmlformats.org/officeDocument/2006/relationships/image" Target="../media/image90.wmf"/><Relationship Id="rId37" Type="http://schemas.openxmlformats.org/officeDocument/2006/relationships/oleObject" Target="../embeddings/oleObject109.bin"/><Relationship Id="rId40" Type="http://schemas.openxmlformats.org/officeDocument/2006/relationships/image" Target="../media/image93.wmf"/><Relationship Id="rId45" Type="http://schemas.openxmlformats.org/officeDocument/2006/relationships/oleObject" Target="../embeddings/oleObject113.bin"/><Relationship Id="rId5" Type="http://schemas.openxmlformats.org/officeDocument/2006/relationships/oleObject" Target="../embeddings/oleObject93.bin"/><Relationship Id="rId15" Type="http://schemas.openxmlformats.org/officeDocument/2006/relationships/oleObject" Target="../embeddings/oleObject98.bin"/><Relationship Id="rId23" Type="http://schemas.openxmlformats.org/officeDocument/2006/relationships/oleObject" Target="../embeddings/oleObject102.bin"/><Relationship Id="rId28" Type="http://schemas.openxmlformats.org/officeDocument/2006/relationships/image" Target="../media/image88.wmf"/><Relationship Id="rId36" Type="http://schemas.openxmlformats.org/officeDocument/2006/relationships/image" Target="../media/image92.emf"/><Relationship Id="rId49" Type="http://schemas.openxmlformats.org/officeDocument/2006/relationships/oleObject" Target="../embeddings/oleObject115.bin"/><Relationship Id="rId10" Type="http://schemas.openxmlformats.org/officeDocument/2006/relationships/image" Target="../media/image79.wmf"/><Relationship Id="rId19" Type="http://schemas.openxmlformats.org/officeDocument/2006/relationships/oleObject" Target="../embeddings/oleObject100.bin"/><Relationship Id="rId31" Type="http://schemas.openxmlformats.org/officeDocument/2006/relationships/oleObject" Target="../embeddings/oleObject106.bin"/><Relationship Id="rId44" Type="http://schemas.openxmlformats.org/officeDocument/2006/relationships/image" Target="../media/image95.wmf"/><Relationship Id="rId52" Type="http://schemas.openxmlformats.org/officeDocument/2006/relationships/image" Target="../media/image99.wmf"/><Relationship Id="rId4" Type="http://schemas.openxmlformats.org/officeDocument/2006/relationships/image" Target="../media/image76.wmf"/><Relationship Id="rId9" Type="http://schemas.openxmlformats.org/officeDocument/2006/relationships/oleObject" Target="../embeddings/oleObject95.bin"/><Relationship Id="rId14" Type="http://schemas.openxmlformats.org/officeDocument/2006/relationships/image" Target="../media/image81.wmf"/><Relationship Id="rId22" Type="http://schemas.openxmlformats.org/officeDocument/2006/relationships/image" Target="../media/image85.wmf"/><Relationship Id="rId27" Type="http://schemas.openxmlformats.org/officeDocument/2006/relationships/oleObject" Target="../embeddings/oleObject104.bin"/><Relationship Id="rId30" Type="http://schemas.openxmlformats.org/officeDocument/2006/relationships/image" Target="../media/image89.wmf"/><Relationship Id="rId35" Type="http://schemas.openxmlformats.org/officeDocument/2006/relationships/oleObject" Target="../embeddings/oleObject108.bin"/><Relationship Id="rId43" Type="http://schemas.openxmlformats.org/officeDocument/2006/relationships/oleObject" Target="../embeddings/oleObject112.bin"/><Relationship Id="rId48" Type="http://schemas.openxmlformats.org/officeDocument/2006/relationships/image" Target="../media/image97.wmf"/><Relationship Id="rId8" Type="http://schemas.openxmlformats.org/officeDocument/2006/relationships/image" Target="../media/image78.wmf"/><Relationship Id="rId51" Type="http://schemas.openxmlformats.org/officeDocument/2006/relationships/oleObject" Target="../embeddings/oleObject116.bin"/><Relationship Id="rId3" Type="http://schemas.openxmlformats.org/officeDocument/2006/relationships/oleObject" Target="../embeddings/oleObject92.bin"/><Relationship Id="rId12" Type="http://schemas.openxmlformats.org/officeDocument/2006/relationships/image" Target="../media/image80.wmf"/><Relationship Id="rId17" Type="http://schemas.openxmlformats.org/officeDocument/2006/relationships/oleObject" Target="../embeddings/oleObject99.bin"/><Relationship Id="rId25" Type="http://schemas.openxmlformats.org/officeDocument/2006/relationships/oleObject" Target="../embeddings/oleObject103.bin"/><Relationship Id="rId33" Type="http://schemas.openxmlformats.org/officeDocument/2006/relationships/oleObject" Target="../embeddings/oleObject107.bin"/><Relationship Id="rId38" Type="http://schemas.openxmlformats.org/officeDocument/2006/relationships/image" Target="../media/image63.wmf"/><Relationship Id="rId46" Type="http://schemas.openxmlformats.org/officeDocument/2006/relationships/image" Target="../media/image96.wmf"/><Relationship Id="rId20" Type="http://schemas.openxmlformats.org/officeDocument/2006/relationships/image" Target="../media/image84.wmf"/><Relationship Id="rId41" Type="http://schemas.openxmlformats.org/officeDocument/2006/relationships/oleObject" Target="../embeddings/oleObject111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7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339752" y="2636912"/>
            <a:ext cx="4786346" cy="158417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9600" b="1" cap="none" spc="0" dirty="0">
                <a:ln w="11430"/>
                <a:solidFill>
                  <a:srgbClr val="320078"/>
                </a:solidFill>
                <a:latin typeface="华文行楷" pitchFamily="2" charset="-122"/>
                <a:ea typeface="华文行楷" pitchFamily="2" charset="-122"/>
              </a:rPr>
              <a:t>高   等   数  学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96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699792" y="4221050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latin typeface="华文行楷" panose="02010800040101010101" pitchFamily="2" charset="-122"/>
                <a:ea typeface="华文行楷" panose="02010800040101010101" pitchFamily="2" charset="-122"/>
              </a:rPr>
              <a:t> </a:t>
            </a:r>
            <a:r>
              <a:rPr lang="zh-CN" altLang="en-US" sz="3600" dirty="0" smtClean="0">
                <a:latin typeface="华文行楷" panose="02010800040101010101" pitchFamily="2" charset="-122"/>
                <a:ea typeface="华文行楷" panose="02010800040101010101" pitchFamily="2" charset="-122"/>
              </a:rPr>
              <a:t>第五节  </a:t>
            </a:r>
            <a:r>
              <a:rPr lang="zh-CN" altLang="en-US" sz="3600" dirty="0">
                <a:latin typeface="华文行楷" panose="02010800040101010101" pitchFamily="2" charset="-122"/>
                <a:ea typeface="华文行楷" panose="02010800040101010101" pitchFamily="2" charset="-122"/>
              </a:rPr>
              <a:t>函数的微分</a:t>
            </a:r>
            <a:endParaRPr lang="zh-CN" altLang="en-US" sz="3600" dirty="0">
              <a:latin typeface="华文行楷" panose="02010800040101010101" pitchFamily="2" charset="-122"/>
              <a:ea typeface="华文行楷" panose="02010800040101010101" pitchFamily="2" charset="-122"/>
              <a:cs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154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sp>
        <p:nvSpPr>
          <p:cNvPr id="3" name="文本框 4">
            <a:extLst>
              <a:ext uri="{FF2B5EF4-FFF2-40B4-BE49-F238E27FC236}">
                <a16:creationId xmlns:a16="http://schemas.microsoft.com/office/drawing/2014/main" xmlns="" id="{2926F3C8-235A-4FE6-83F0-CD7513823706}"/>
              </a:ext>
            </a:extLst>
          </p:cNvPr>
          <p:cNvSpPr txBox="1"/>
          <p:nvPr/>
        </p:nvSpPr>
        <p:spPr>
          <a:xfrm>
            <a:off x="683793" y="723640"/>
            <a:ext cx="7776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三、基本初等函数的微分公式与微分运算法则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F07B6997-79A4-43BA-894A-FC41E9CBF005}"/>
              </a:ext>
            </a:extLst>
          </p:cNvPr>
          <p:cNvSpPr txBox="1"/>
          <p:nvPr/>
        </p:nvSpPr>
        <p:spPr>
          <a:xfrm>
            <a:off x="675929" y="141384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基本初等函数的微分公式</a:t>
            </a:r>
            <a:endParaRPr lang="zh-CN" altLang="en-US" sz="2400" b="1" dirty="0">
              <a:latin typeface="+mn-ea"/>
            </a:endParaRPr>
          </a:p>
        </p:txBody>
      </p:sp>
      <p:sp>
        <p:nvSpPr>
          <p:cNvPr id="5" name="文本框 2">
            <a:extLst>
              <a:ext uri="{FF2B5EF4-FFF2-40B4-BE49-F238E27FC236}">
                <a16:creationId xmlns:a16="http://schemas.microsoft.com/office/drawing/2014/main" xmlns="" id="{2CEC6A5F-23C1-4010-A8B7-82628324211A}"/>
              </a:ext>
            </a:extLst>
          </p:cNvPr>
          <p:cNvSpPr txBox="1"/>
          <p:nvPr/>
        </p:nvSpPr>
        <p:spPr>
          <a:xfrm>
            <a:off x="680136" y="2098787"/>
            <a:ext cx="4256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由可微函数的微分表达式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6" name="文本框 2">
            <a:extLst>
              <a:ext uri="{FF2B5EF4-FFF2-40B4-BE49-F238E27FC236}">
                <a16:creationId xmlns:a16="http://schemas.microsoft.com/office/drawing/2014/main" xmlns="" id="{8B1EDF81-E4C3-40F2-8D1C-A0CD5B9CECA4}"/>
              </a:ext>
            </a:extLst>
          </p:cNvPr>
          <p:cNvSpPr txBox="1"/>
          <p:nvPr/>
        </p:nvSpPr>
        <p:spPr>
          <a:xfrm>
            <a:off x="443263" y="3842614"/>
            <a:ext cx="860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可见，利用每一个基本初等函数的导数公式，</a:t>
            </a:r>
            <a:r>
              <a:rPr lang="zh-CN" altLang="en-US" sz="2400" b="1" dirty="0">
                <a:latin typeface="+mn-ea"/>
              </a:rPr>
              <a:t>即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可相应的写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7" name="文本框 2">
            <a:extLst>
              <a:ext uri="{FF2B5EF4-FFF2-40B4-BE49-F238E27FC236}">
                <a16:creationId xmlns:a16="http://schemas.microsoft.com/office/drawing/2014/main" xmlns="" id="{62E8D770-0394-4AC0-864A-A1A81FF779E8}"/>
              </a:ext>
            </a:extLst>
          </p:cNvPr>
          <p:cNvSpPr txBox="1"/>
          <p:nvPr/>
        </p:nvSpPr>
        <p:spPr>
          <a:xfrm>
            <a:off x="395536" y="4620745"/>
            <a:ext cx="8604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出基本初等函数的微分公式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(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见教材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P113-114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表格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),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这里省略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8" name="文本框 2">
            <a:extLst>
              <a:ext uri="{FF2B5EF4-FFF2-40B4-BE49-F238E27FC236}">
                <a16:creationId xmlns:a16="http://schemas.microsoft.com/office/drawing/2014/main" xmlns="" id="{A72EAB28-30A3-40E6-9297-06DA5874EF29}"/>
              </a:ext>
            </a:extLst>
          </p:cNvPr>
          <p:cNvSpPr txBox="1"/>
          <p:nvPr/>
        </p:nvSpPr>
        <p:spPr>
          <a:xfrm>
            <a:off x="670067" y="5547196"/>
            <a:ext cx="10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例如：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9" name="Object 51">
            <a:extLst>
              <a:ext uri="{FF2B5EF4-FFF2-40B4-BE49-F238E27FC236}">
                <a16:creationId xmlns:a16="http://schemas.microsoft.com/office/drawing/2014/main" xmlns="" id="{833B3037-1019-4D7B-A86F-1D9CADBBF3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604030"/>
              </p:ext>
            </p:extLst>
          </p:nvPr>
        </p:nvGraphicFramePr>
        <p:xfrm>
          <a:off x="3792987" y="5586524"/>
          <a:ext cx="19050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49" name="Equation" r:id="rId3" imgW="1904174" imgH="406224" progId="Equation.DSMT4">
                  <p:embed/>
                </p:oleObj>
              </mc:Choice>
              <mc:Fallback>
                <p:oleObj name="Equation" r:id="rId3" imgW="1904174" imgH="406224" progId="Equation.DSMT4">
                  <p:embed/>
                  <p:pic>
                    <p:nvPicPr>
                      <p:cNvPr id="108595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987" y="5586524"/>
                        <a:ext cx="19050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1">
            <a:extLst>
              <a:ext uri="{FF2B5EF4-FFF2-40B4-BE49-F238E27FC236}">
                <a16:creationId xmlns:a16="http://schemas.microsoft.com/office/drawing/2014/main" xmlns="" id="{1F62D702-0B14-49B7-8B1F-C3C3264506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892861"/>
              </p:ext>
            </p:extLst>
          </p:nvPr>
        </p:nvGraphicFramePr>
        <p:xfrm>
          <a:off x="1663700" y="5583238"/>
          <a:ext cx="1906588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1050" name="Equation" r:id="rId5" imgW="1904760" imgH="406080" progId="Equation.DSMT4">
                  <p:embed/>
                </p:oleObj>
              </mc:Choice>
              <mc:Fallback>
                <p:oleObj name="Equation" r:id="rId5" imgW="1904760" imgH="406080" progId="Equation.DSMT4">
                  <p:embed/>
                  <p:pic>
                    <p:nvPicPr>
                      <p:cNvPr id="12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3700" y="5583238"/>
                        <a:ext cx="1906588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2">
            <a:extLst>
              <a:ext uri="{FF2B5EF4-FFF2-40B4-BE49-F238E27FC236}">
                <a16:creationId xmlns:a16="http://schemas.microsoft.com/office/drawing/2014/main" xmlns="" id="{75584FC3-8422-46A7-9706-4E1F68C32AFF}"/>
              </a:ext>
            </a:extLst>
          </p:cNvPr>
          <p:cNvSpPr txBox="1"/>
          <p:nvPr/>
        </p:nvSpPr>
        <p:spPr>
          <a:xfrm>
            <a:off x="5762115" y="5560876"/>
            <a:ext cx="10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等等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.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8AFCB1C6-0982-4543-86AB-535C961AD16D}"/>
              </a:ext>
            </a:extLst>
          </p:cNvPr>
          <p:cNvGrpSpPr/>
          <p:nvPr/>
        </p:nvGrpSpPr>
        <p:grpSpPr>
          <a:xfrm>
            <a:off x="3637163" y="2853927"/>
            <a:ext cx="1872208" cy="720080"/>
            <a:chOff x="3779912" y="2283718"/>
            <a:chExt cx="1872208" cy="720080"/>
          </a:xfrm>
          <a:solidFill>
            <a:schemeClr val="bg1"/>
          </a:solidFill>
        </p:grpSpPr>
        <p:sp>
          <p:nvSpPr>
            <p:cNvPr id="13" name="圆角矩形 13">
              <a:extLst>
                <a:ext uri="{FF2B5EF4-FFF2-40B4-BE49-F238E27FC236}">
                  <a16:creationId xmlns:a16="http://schemas.microsoft.com/office/drawing/2014/main" xmlns="" id="{7462C601-AAE7-4FCD-8C86-2BEDE2D2F83E}"/>
                </a:ext>
              </a:extLst>
            </p:cNvPr>
            <p:cNvSpPr/>
            <p:nvPr/>
          </p:nvSpPr>
          <p:spPr>
            <a:xfrm>
              <a:off x="3779912" y="2283718"/>
              <a:ext cx="1872208" cy="720080"/>
            </a:xfrm>
            <a:prstGeom prst="roundRect">
              <a:avLst/>
            </a:prstGeom>
            <a:grpFill/>
            <a:ln>
              <a:solidFill>
                <a:srgbClr val="0064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aphicFrame>
          <p:nvGraphicFramePr>
            <p:cNvPr id="14" name="Object 53">
              <a:extLst>
                <a:ext uri="{FF2B5EF4-FFF2-40B4-BE49-F238E27FC236}">
                  <a16:creationId xmlns:a16="http://schemas.microsoft.com/office/drawing/2014/main" xmlns="" id="{6FC02B95-7553-4C43-B1FE-4C318E385E7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3726295"/>
                </p:ext>
              </p:extLst>
            </p:nvPr>
          </p:nvGraphicFramePr>
          <p:xfrm>
            <a:off x="3923928" y="2507357"/>
            <a:ext cx="1581150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1051" name="Equation" r:id="rId7" imgW="38100000" imgH="8534400" progId="Equation.DSMT4">
                    <p:embed/>
                  </p:oleObj>
                </mc:Choice>
                <mc:Fallback>
                  <p:oleObj name="Equation" r:id="rId7" imgW="38100000" imgH="8534400" progId="Equation.DSMT4">
                    <p:embed/>
                    <p:pic>
                      <p:nvPicPr>
                        <p:cNvPr id="108597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928" y="2507357"/>
                          <a:ext cx="1581150" cy="3524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43348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xmlns="" id="{40C524F7-269B-47D2-9CB3-0EBECB721B9B}"/>
              </a:ext>
            </a:extLst>
          </p:cNvPr>
          <p:cNvSpPr txBox="1"/>
          <p:nvPr/>
        </p:nvSpPr>
        <p:spPr>
          <a:xfrm>
            <a:off x="651194" y="692696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2.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函数和、差、积、商的微分法则</a:t>
            </a:r>
            <a:endParaRPr lang="zh-CN" altLang="en-US" sz="2400" b="1" dirty="0">
              <a:latin typeface="+mn-ea"/>
            </a:endParaRP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DA00F5EA-9B44-4BA9-BE86-3286DE14C19E}"/>
              </a:ext>
            </a:extLst>
          </p:cNvPr>
          <p:cNvGrpSpPr/>
          <p:nvPr/>
        </p:nvGrpSpPr>
        <p:grpSpPr>
          <a:xfrm>
            <a:off x="651194" y="1311151"/>
            <a:ext cx="8147845" cy="461665"/>
            <a:chOff x="888651" y="1063526"/>
            <a:chExt cx="8147845" cy="461665"/>
          </a:xfrm>
        </p:grpSpPr>
        <p:sp>
          <p:nvSpPr>
            <p:cNvPr id="22" name="文本框 2">
              <a:extLst>
                <a:ext uri="{FF2B5EF4-FFF2-40B4-BE49-F238E27FC236}">
                  <a16:creationId xmlns:a16="http://schemas.microsoft.com/office/drawing/2014/main" xmlns="" id="{EEF98AD0-3985-4EAD-9C14-471075A5A03A}"/>
                </a:ext>
              </a:extLst>
            </p:cNvPr>
            <p:cNvSpPr txBox="1"/>
            <p:nvPr/>
          </p:nvSpPr>
          <p:spPr>
            <a:xfrm>
              <a:off x="888651" y="1063526"/>
              <a:ext cx="81478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设       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      都可微，则它们的和、差、积、商（除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23" name="Object 9">
              <a:extLst>
                <a:ext uri="{FF2B5EF4-FFF2-40B4-BE49-F238E27FC236}">
                  <a16:creationId xmlns:a16="http://schemas.microsoft.com/office/drawing/2014/main" xmlns="" id="{30E83D89-8A01-4650-9F03-3258A274036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8401940"/>
                </p:ext>
              </p:extLst>
            </p:nvPr>
          </p:nvGraphicFramePr>
          <p:xfrm>
            <a:off x="1407590" y="1160403"/>
            <a:ext cx="1069235" cy="3318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708" name="Equation" r:id="rId3" imgW="1104840" imgH="342720" progId="Equation.DSMT4">
                    <p:embed/>
                  </p:oleObj>
                </mc:Choice>
                <mc:Fallback>
                  <p:oleObj name="Equation" r:id="rId3" imgW="1104840" imgH="342720" progId="Equation.DSMT4">
                    <p:embed/>
                    <p:pic>
                      <p:nvPicPr>
                        <p:cNvPr id="13" name="Object 9">
                          <a:extLst>
                            <a:ext uri="{FF2B5EF4-FFF2-40B4-BE49-F238E27FC236}">
                              <a16:creationId xmlns:a16="http://schemas.microsoft.com/office/drawing/2014/main" xmlns="" id="{1D33143C-4997-4AB8-A6C1-DB4414CD9EF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7590" y="1160403"/>
                          <a:ext cx="1069235" cy="33184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9">
              <a:extLst>
                <a:ext uri="{FF2B5EF4-FFF2-40B4-BE49-F238E27FC236}">
                  <a16:creationId xmlns:a16="http://schemas.microsoft.com/office/drawing/2014/main" xmlns="" id="{823CF4F7-FEB9-4CB2-B941-806522ACCBA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8424579"/>
                </p:ext>
              </p:extLst>
            </p:nvPr>
          </p:nvGraphicFramePr>
          <p:xfrm>
            <a:off x="2492812" y="1154113"/>
            <a:ext cx="985838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709" name="Equation" r:id="rId5" imgW="23774400" imgH="8229600" progId="Equation.DSMT4">
                    <p:embed/>
                  </p:oleObj>
                </mc:Choice>
                <mc:Fallback>
                  <p:oleObj name="Equation" r:id="rId5" imgW="23774400" imgH="8229600" progId="Equation.DSMT4">
                    <p:embed/>
                    <p:pic>
                      <p:nvPicPr>
                        <p:cNvPr id="14" name="Object 9">
                          <a:extLst>
                            <a:ext uri="{FF2B5EF4-FFF2-40B4-BE49-F238E27FC236}">
                              <a16:creationId xmlns:a16="http://schemas.microsoft.com/office/drawing/2014/main" xmlns="" id="{F8D385C1-61A5-4506-A278-AF9606A5CF1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2812" y="1154113"/>
                          <a:ext cx="985838" cy="338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文本框 2">
            <a:extLst>
              <a:ext uri="{FF2B5EF4-FFF2-40B4-BE49-F238E27FC236}">
                <a16:creationId xmlns:a16="http://schemas.microsoft.com/office/drawing/2014/main" xmlns="" id="{72E6491D-B1A3-4D44-92B1-2C076396DD4D}"/>
              </a:ext>
            </a:extLst>
          </p:cNvPr>
          <p:cNvSpPr txBox="1"/>
          <p:nvPr/>
        </p:nvSpPr>
        <p:spPr>
          <a:xfrm>
            <a:off x="683568" y="1887215"/>
            <a:ext cx="4475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分母为零的点外）均可微，且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26" name="Object 9">
            <a:extLst>
              <a:ext uri="{FF2B5EF4-FFF2-40B4-BE49-F238E27FC236}">
                <a16:creationId xmlns:a16="http://schemas.microsoft.com/office/drawing/2014/main" xmlns="" id="{25F0EC71-8A59-4060-937A-2A4032C786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4475247"/>
              </p:ext>
            </p:extLst>
          </p:nvPr>
        </p:nvGraphicFramePr>
        <p:xfrm>
          <a:off x="1712788" y="2442791"/>
          <a:ext cx="26431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710" name="Equation" r:id="rId7" imgW="63703200" imgH="8229600" progId="Equation.DSMT4">
                  <p:embed/>
                </p:oleObj>
              </mc:Choice>
              <mc:Fallback>
                <p:oleObj name="Equation" r:id="rId7" imgW="63703200" imgH="8229600" progId="Equation.DSMT4">
                  <p:embed/>
                  <p:pic>
                    <p:nvPicPr>
                      <p:cNvPr id="16" name="Object 9">
                        <a:extLst>
                          <a:ext uri="{FF2B5EF4-FFF2-40B4-BE49-F238E27FC236}">
                            <a16:creationId xmlns:a16="http://schemas.microsoft.com/office/drawing/2014/main" xmlns="" id="{C0F60690-ABA9-4A05-8666-48F78E98153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788" y="2442791"/>
                        <a:ext cx="264318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9">
            <a:extLst>
              <a:ext uri="{FF2B5EF4-FFF2-40B4-BE49-F238E27FC236}">
                <a16:creationId xmlns:a16="http://schemas.microsoft.com/office/drawing/2014/main" xmlns="" id="{C655F5AB-10C1-4ACC-92D7-4D2C9652F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329708"/>
              </p:ext>
            </p:extLst>
          </p:nvPr>
        </p:nvGraphicFramePr>
        <p:xfrm>
          <a:off x="1739593" y="2968593"/>
          <a:ext cx="2027852" cy="331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711" name="Equation" r:id="rId9" imgW="2082600" imgH="342720" progId="Equation.DSMT4">
                  <p:embed/>
                </p:oleObj>
              </mc:Choice>
              <mc:Fallback>
                <p:oleObj name="Equation" r:id="rId9" imgW="2082600" imgH="342720" progId="Equation.DSMT4">
                  <p:embed/>
                  <p:pic>
                    <p:nvPicPr>
                      <p:cNvPr id="17" name="Object 9">
                        <a:extLst>
                          <a:ext uri="{FF2B5EF4-FFF2-40B4-BE49-F238E27FC236}">
                            <a16:creationId xmlns:a16="http://schemas.microsoft.com/office/drawing/2014/main" xmlns="" id="{8D55D03A-9EC4-4E37-BE11-7296E575739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9593" y="2968593"/>
                        <a:ext cx="2027852" cy="3318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71C1CAF5-EC45-4AC0-A34B-33F2498D9358}"/>
              </a:ext>
            </a:extLst>
          </p:cNvPr>
          <p:cNvGrpSpPr/>
          <p:nvPr/>
        </p:nvGrpSpPr>
        <p:grpSpPr>
          <a:xfrm>
            <a:off x="3648077" y="2895327"/>
            <a:ext cx="2088232" cy="461665"/>
            <a:chOff x="3563888" y="2830165"/>
            <a:chExt cx="2088232" cy="461665"/>
          </a:xfrm>
        </p:grpSpPr>
        <p:sp>
          <p:nvSpPr>
            <p:cNvPr id="29" name="文本框 2">
              <a:extLst>
                <a:ext uri="{FF2B5EF4-FFF2-40B4-BE49-F238E27FC236}">
                  <a16:creationId xmlns:a16="http://schemas.microsoft.com/office/drawing/2014/main" xmlns="" id="{A05C1261-C32F-4E59-8FD7-13C3526EF476}"/>
                </a:ext>
              </a:extLst>
            </p:cNvPr>
            <p:cNvSpPr txBox="1"/>
            <p:nvPr/>
          </p:nvSpPr>
          <p:spPr>
            <a:xfrm>
              <a:off x="3563888" y="2830165"/>
              <a:ext cx="20882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（  为常数）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30" name="Object 9">
              <a:extLst>
                <a:ext uri="{FF2B5EF4-FFF2-40B4-BE49-F238E27FC236}">
                  <a16:creationId xmlns:a16="http://schemas.microsoft.com/office/drawing/2014/main" xmlns="" id="{FA2480A4-A31E-44DA-AF1E-E4D03E8034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3808958"/>
                </p:ext>
              </p:extLst>
            </p:nvPr>
          </p:nvGraphicFramePr>
          <p:xfrm>
            <a:off x="3999509" y="2939066"/>
            <a:ext cx="243377" cy="2839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712" name="Equation" r:id="rId11" imgW="253800" imgH="279360" progId="Equation.DSMT4">
                    <p:embed/>
                  </p:oleObj>
                </mc:Choice>
                <mc:Fallback>
                  <p:oleObj name="Equation" r:id="rId11" imgW="253800" imgH="279360" progId="Equation.DSMT4">
                    <p:embed/>
                    <p:pic>
                      <p:nvPicPr>
                        <p:cNvPr id="19" name="Object 9">
                          <a:extLst>
                            <a:ext uri="{FF2B5EF4-FFF2-40B4-BE49-F238E27FC236}">
                              <a16:creationId xmlns:a16="http://schemas.microsoft.com/office/drawing/2014/main" xmlns="" id="{2CC19603-91BD-45F3-8CD2-DDD96AC08EC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9509" y="2939066"/>
                          <a:ext cx="243377" cy="2839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" name="Object 9">
            <a:extLst>
              <a:ext uri="{FF2B5EF4-FFF2-40B4-BE49-F238E27FC236}">
                <a16:creationId xmlns:a16="http://schemas.microsoft.com/office/drawing/2014/main" xmlns="" id="{5FBEAF32-883F-4DC8-A16D-9278BE428F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935690"/>
              </p:ext>
            </p:extLst>
          </p:nvPr>
        </p:nvGraphicFramePr>
        <p:xfrm>
          <a:off x="1717039" y="3522911"/>
          <a:ext cx="264318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713" name="Equation" r:id="rId13" imgW="63703200" imgH="8229600" progId="Equation.DSMT4">
                  <p:embed/>
                </p:oleObj>
              </mc:Choice>
              <mc:Fallback>
                <p:oleObj name="Equation" r:id="rId13" imgW="63703200" imgH="8229600" progId="Equation.DSMT4">
                  <p:embed/>
                  <p:pic>
                    <p:nvPicPr>
                      <p:cNvPr id="20" name="Object 9">
                        <a:extLst>
                          <a:ext uri="{FF2B5EF4-FFF2-40B4-BE49-F238E27FC236}">
                            <a16:creationId xmlns:a16="http://schemas.microsoft.com/office/drawing/2014/main" xmlns="" id="{F1D0C9CF-4FCD-412D-B85D-1F8FDD8C3E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039" y="3522911"/>
                        <a:ext cx="264318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9">
            <a:extLst>
              <a:ext uri="{FF2B5EF4-FFF2-40B4-BE49-F238E27FC236}">
                <a16:creationId xmlns:a16="http://schemas.microsoft.com/office/drawing/2014/main" xmlns="" id="{3120CD74-2F26-47F2-87DF-85C2BDDEE7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902246"/>
              </p:ext>
            </p:extLst>
          </p:nvPr>
        </p:nvGraphicFramePr>
        <p:xfrm>
          <a:off x="1704751" y="3933056"/>
          <a:ext cx="38989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714" name="Equation" r:id="rId15" imgW="94183200" imgH="19507200" progId="Equation.DSMT4">
                  <p:embed/>
                </p:oleObj>
              </mc:Choice>
              <mc:Fallback>
                <p:oleObj name="Equation" r:id="rId15" imgW="94183200" imgH="19507200" progId="Equation.DSMT4">
                  <p:embed/>
                  <p:pic>
                    <p:nvPicPr>
                      <p:cNvPr id="21" name="Object 9">
                        <a:extLst>
                          <a:ext uri="{FF2B5EF4-FFF2-40B4-BE49-F238E27FC236}">
                            <a16:creationId xmlns:a16="http://schemas.microsoft.com/office/drawing/2014/main" xmlns="" id="{52587E09-BC54-4EAD-B740-B39B03BF5B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4751" y="3933056"/>
                        <a:ext cx="3898900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文本框 2">
            <a:extLst>
              <a:ext uri="{FF2B5EF4-FFF2-40B4-BE49-F238E27FC236}">
                <a16:creationId xmlns:a16="http://schemas.microsoft.com/office/drawing/2014/main" xmlns="" id="{AC68435C-8E98-4B0D-9C81-796FB874F3AA}"/>
              </a:ext>
            </a:extLst>
          </p:cNvPr>
          <p:cNvSpPr txBox="1"/>
          <p:nvPr/>
        </p:nvSpPr>
        <p:spPr>
          <a:xfrm>
            <a:off x="4282044" y="339451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；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34" name="文本框 2">
            <a:extLst>
              <a:ext uri="{FF2B5EF4-FFF2-40B4-BE49-F238E27FC236}">
                <a16:creationId xmlns:a16="http://schemas.microsoft.com/office/drawing/2014/main" xmlns="" id="{D09A8AA8-0E85-4739-8546-FA60F5E762D0}"/>
              </a:ext>
            </a:extLst>
          </p:cNvPr>
          <p:cNvSpPr txBox="1"/>
          <p:nvPr/>
        </p:nvSpPr>
        <p:spPr>
          <a:xfrm>
            <a:off x="5580112" y="414844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.</a:t>
            </a:r>
          </a:p>
        </p:txBody>
      </p:sp>
      <p:sp>
        <p:nvSpPr>
          <p:cNvPr id="35" name="文本框 2">
            <a:extLst>
              <a:ext uri="{FF2B5EF4-FFF2-40B4-BE49-F238E27FC236}">
                <a16:creationId xmlns:a16="http://schemas.microsoft.com/office/drawing/2014/main" xmlns="" id="{939534B4-EDF1-4DCC-9417-BC55F88C42A6}"/>
              </a:ext>
            </a:extLst>
          </p:cNvPr>
          <p:cNvSpPr txBox="1"/>
          <p:nvPr/>
        </p:nvSpPr>
        <p:spPr>
          <a:xfrm>
            <a:off x="4335053" y="229669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；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36" name="文本框 2">
            <a:extLst>
              <a:ext uri="{FF2B5EF4-FFF2-40B4-BE49-F238E27FC236}">
                <a16:creationId xmlns:a16="http://schemas.microsoft.com/office/drawing/2014/main" xmlns="" id="{57FD6293-321D-4F46-8A00-F3C532F3DCDD}"/>
              </a:ext>
            </a:extLst>
          </p:cNvPr>
          <p:cNvSpPr txBox="1"/>
          <p:nvPr/>
        </p:nvSpPr>
        <p:spPr>
          <a:xfrm>
            <a:off x="5292080" y="286382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 ；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37" name="文本框 2">
            <a:extLst>
              <a:ext uri="{FF2B5EF4-FFF2-40B4-BE49-F238E27FC236}">
                <a16:creationId xmlns:a16="http://schemas.microsoft.com/office/drawing/2014/main" xmlns="" id="{3F5D41F8-F1E9-4D72-BE29-506050D74A51}"/>
              </a:ext>
            </a:extLst>
          </p:cNvPr>
          <p:cNvSpPr txBox="1"/>
          <p:nvPr/>
        </p:nvSpPr>
        <p:spPr>
          <a:xfrm>
            <a:off x="595730" y="4839543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推广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微分四则运算法则中的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(1)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、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(3)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可推广到任意有限个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38" name="Object 9">
            <a:extLst>
              <a:ext uri="{FF2B5EF4-FFF2-40B4-BE49-F238E27FC236}">
                <a16:creationId xmlns:a16="http://schemas.microsoft.com/office/drawing/2014/main" xmlns="" id="{7A9783F6-F959-4138-8C44-EFCB275479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230483"/>
              </p:ext>
            </p:extLst>
          </p:nvPr>
        </p:nvGraphicFramePr>
        <p:xfrm>
          <a:off x="4668849" y="6154929"/>
          <a:ext cx="367347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715" name="Equation" r:id="rId17" imgW="88696800" imgH="8229600" progId="Equation.DSMT4">
                  <p:embed/>
                </p:oleObj>
              </mc:Choice>
              <mc:Fallback>
                <p:oleObj name="Equation" r:id="rId17" imgW="88696800" imgH="8229600" progId="Equation.DSMT4">
                  <p:embed/>
                  <p:pic>
                    <p:nvPicPr>
                      <p:cNvPr id="35" name="Object 9">
                        <a:extLst>
                          <a:ext uri="{FF2B5EF4-FFF2-40B4-BE49-F238E27FC236}">
                            <a16:creationId xmlns:a16="http://schemas.microsoft.com/office/drawing/2014/main" xmlns="" id="{CF867CBE-43F8-4FFF-9071-5D23345099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849" y="6154929"/>
                        <a:ext cx="3673475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9">
            <a:extLst>
              <a:ext uri="{FF2B5EF4-FFF2-40B4-BE49-F238E27FC236}">
                <a16:creationId xmlns:a16="http://schemas.microsoft.com/office/drawing/2014/main" xmlns="" id="{88EEA955-CEA8-4518-8750-891732FC1C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240063"/>
              </p:ext>
            </p:extLst>
          </p:nvPr>
        </p:nvGraphicFramePr>
        <p:xfrm>
          <a:off x="718817" y="6186434"/>
          <a:ext cx="32893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716" name="Equation" r:id="rId19" imgW="79248000" imgH="8229600" progId="Equation.DSMT4">
                  <p:embed/>
                </p:oleObj>
              </mc:Choice>
              <mc:Fallback>
                <p:oleObj name="Equation" r:id="rId19" imgW="79248000" imgH="8229600" progId="Equation.DSMT4">
                  <p:embed/>
                  <p:pic>
                    <p:nvPicPr>
                      <p:cNvPr id="36" name="Object 9">
                        <a:extLst>
                          <a:ext uri="{FF2B5EF4-FFF2-40B4-BE49-F238E27FC236}">
                            <a16:creationId xmlns:a16="http://schemas.microsoft.com/office/drawing/2014/main" xmlns="" id="{F1578319-0CA8-4074-B945-F248557353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17" y="6186434"/>
                        <a:ext cx="328930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AA3A71A9-2997-4173-80CF-A69DA5E78C8B}"/>
              </a:ext>
            </a:extLst>
          </p:cNvPr>
          <p:cNvGrpSpPr/>
          <p:nvPr/>
        </p:nvGrpSpPr>
        <p:grpSpPr>
          <a:xfrm>
            <a:off x="395536" y="5415607"/>
            <a:ext cx="9001000" cy="461665"/>
            <a:chOff x="143000" y="3694261"/>
            <a:chExt cx="9001000" cy="461665"/>
          </a:xfrm>
        </p:grpSpPr>
        <p:sp>
          <p:nvSpPr>
            <p:cNvPr id="41" name="文本框 2">
              <a:extLst>
                <a:ext uri="{FF2B5EF4-FFF2-40B4-BE49-F238E27FC236}">
                  <a16:creationId xmlns:a16="http://schemas.microsoft.com/office/drawing/2014/main" xmlns="" id="{0F60661A-2BD4-4A69-8796-21B1B9F5E295}"/>
                </a:ext>
              </a:extLst>
            </p:cNvPr>
            <p:cNvSpPr txBox="1"/>
            <p:nvPr/>
          </p:nvSpPr>
          <p:spPr>
            <a:xfrm>
              <a:off x="143000" y="3694261"/>
              <a:ext cx="900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可微函数的情形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.</a:t>
              </a:r>
              <a:r>
                <a:rPr lang="zh-CN" altLang="en-US" sz="2400" b="1" dirty="0">
                  <a:latin typeface="宋体" panose="02010600030101010101" pitchFamily="2" charset="-122"/>
                  <a:cs typeface="微软雅黑" panose="020B0503020204020204" charset="-122"/>
                </a:rPr>
                <a:t>例如设                      都可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微</a:t>
              </a:r>
              <a:r>
                <a:rPr lang="zh-CN" altLang="en-US" sz="2400" b="1" dirty="0">
                  <a:latin typeface="宋体" panose="02010600030101010101" pitchFamily="2" charset="-122"/>
                  <a:cs typeface="微软雅黑" panose="020B0503020204020204" charset="-122"/>
                </a:rPr>
                <a:t>，则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42" name="Object 199">
              <a:extLst>
                <a:ext uri="{FF2B5EF4-FFF2-40B4-BE49-F238E27FC236}">
                  <a16:creationId xmlns:a16="http://schemas.microsoft.com/office/drawing/2014/main" xmlns="" id="{00ADB285-CD93-487C-B3B5-7148AC4312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07616" y="3781645"/>
            <a:ext cx="33528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717" name="Equation" r:id="rId21" imgW="3352800" imgH="342900" progId="Equation.DSMT4">
                    <p:embed/>
                  </p:oleObj>
                </mc:Choice>
                <mc:Fallback>
                  <p:oleObj name="Equation" r:id="rId21" imgW="3352800" imgH="342900" progId="Equation.DSMT4">
                    <p:embed/>
                    <p:pic>
                      <p:nvPicPr>
                        <p:cNvPr id="113863" name="Object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7616" y="3781645"/>
                          <a:ext cx="33528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36066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78A7F331-A35C-4ADE-9860-CDBAA7A701C3}"/>
              </a:ext>
            </a:extLst>
          </p:cNvPr>
          <p:cNvGrpSpPr/>
          <p:nvPr/>
        </p:nvGrpSpPr>
        <p:grpSpPr>
          <a:xfrm>
            <a:off x="1053726" y="1864267"/>
            <a:ext cx="4767263" cy="486881"/>
            <a:chOff x="1053726" y="1864267"/>
            <a:chExt cx="4767263" cy="486881"/>
          </a:xfrm>
        </p:grpSpPr>
        <p:sp>
          <p:nvSpPr>
            <p:cNvPr id="3" name="Text Box 9">
              <a:extLst>
                <a:ext uri="{FF2B5EF4-FFF2-40B4-BE49-F238E27FC236}">
                  <a16:creationId xmlns:a16="http://schemas.microsoft.com/office/drawing/2014/main" xmlns="" id="{6216F5E2-EE23-4FEF-8306-45D3DA679B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9789" y="1864267"/>
              <a:ext cx="1981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分别可微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,</a:t>
              </a:r>
            </a:p>
          </p:txBody>
        </p:sp>
        <p:graphicFrame>
          <p:nvGraphicFramePr>
            <p:cNvPr id="4" name="Object 10">
              <a:extLst>
                <a:ext uri="{FF2B5EF4-FFF2-40B4-BE49-F238E27FC236}">
                  <a16:creationId xmlns:a16="http://schemas.microsoft.com/office/drawing/2014/main" xmlns="" id="{EF66BE32-1611-45B8-8A68-21118B87365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7367643"/>
                </p:ext>
              </p:extLst>
            </p:nvPr>
          </p:nvGraphicFramePr>
          <p:xfrm>
            <a:off x="1053726" y="1871723"/>
            <a:ext cx="2786063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76" name="Equation" r:id="rId3" imgW="1180800" imgH="203040" progId="Equation.DSMT4">
                    <p:embed/>
                  </p:oleObj>
                </mc:Choice>
                <mc:Fallback>
                  <p:oleObj name="Equation" r:id="rId3" imgW="1180800" imgH="203040" progId="Equation.DSMT4">
                    <p:embed/>
                    <p:pic>
                      <p:nvPicPr>
                        <p:cNvPr id="34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3726" y="1871723"/>
                          <a:ext cx="2786063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14">
            <a:extLst>
              <a:ext uri="{FF2B5EF4-FFF2-40B4-BE49-F238E27FC236}">
                <a16:creationId xmlns:a16="http://schemas.microsoft.com/office/drawing/2014/main" xmlns="" id="{EC1B971D-5EC6-48EC-8BBC-5CF01DBF1E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53116"/>
              </p:ext>
            </p:extLst>
          </p:nvPr>
        </p:nvGraphicFramePr>
        <p:xfrm>
          <a:off x="3213274" y="3917815"/>
          <a:ext cx="21764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7" name="Equation" r:id="rId5" imgW="1015920" imgH="203040" progId="Equation.DSMT4">
                  <p:embed/>
                </p:oleObj>
              </mc:Choice>
              <mc:Fallback>
                <p:oleObj name="Equation" r:id="rId5" imgW="1015920" imgH="203040" progId="Equation.DSMT4">
                  <p:embed/>
                  <p:pic>
                    <p:nvPicPr>
                      <p:cNvPr id="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274" y="3917815"/>
                        <a:ext cx="2176462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5">
            <a:extLst>
              <a:ext uri="{FF2B5EF4-FFF2-40B4-BE49-F238E27FC236}">
                <a16:creationId xmlns:a16="http://schemas.microsoft.com/office/drawing/2014/main" xmlns="" id="{A5E90D44-8EE6-4679-8C53-7FA8F9AD1B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400233"/>
              </p:ext>
            </p:extLst>
          </p:nvPr>
        </p:nvGraphicFramePr>
        <p:xfrm>
          <a:off x="6301084" y="3897625"/>
          <a:ext cx="371231" cy="395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78" name="Equation" r:id="rId7" imgW="190440" imgH="203040" progId="Equation.DSMT4">
                  <p:embed/>
                </p:oleObj>
              </mc:Choice>
              <mc:Fallback>
                <p:oleObj name="Equation" r:id="rId7" imgW="190440" imgH="203040" progId="Equation.DSMT4">
                  <p:embed/>
                  <p:pic>
                    <p:nvPicPr>
                      <p:cNvPr id="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1084" y="3897625"/>
                        <a:ext cx="371231" cy="39598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6">
            <a:extLst>
              <a:ext uri="{FF2B5EF4-FFF2-40B4-BE49-F238E27FC236}">
                <a16:creationId xmlns:a16="http://schemas.microsoft.com/office/drawing/2014/main" xmlns="" id="{3F2802AF-CC34-4C6E-AD1C-A625546AD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3771" y="3828208"/>
            <a:ext cx="1295400" cy="5334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0" name="Line 17">
            <a:extLst>
              <a:ext uri="{FF2B5EF4-FFF2-40B4-BE49-F238E27FC236}">
                <a16:creationId xmlns:a16="http://schemas.microsoft.com/office/drawing/2014/main" xmlns="" id="{50E6D3DD-424A-4D3C-B620-735B2DE68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09171" y="4106504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xmlns="" id="{679454B9-7680-428F-AB56-782EB72C6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983" y="978885"/>
            <a:ext cx="34956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3. </a:t>
            </a:r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复合函数的微分</a:t>
            </a: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69FE949D-50B2-4FA1-AD42-D516096E9020}"/>
              </a:ext>
            </a:extLst>
          </p:cNvPr>
          <p:cNvGrpSpPr/>
          <p:nvPr/>
        </p:nvGrpSpPr>
        <p:grpSpPr>
          <a:xfrm>
            <a:off x="1099547" y="2800211"/>
            <a:ext cx="5199460" cy="487817"/>
            <a:chOff x="1099547" y="2800211"/>
            <a:chExt cx="5199460" cy="487817"/>
          </a:xfrm>
        </p:grpSpPr>
        <p:graphicFrame>
          <p:nvGraphicFramePr>
            <p:cNvPr id="5" name="Object 11">
              <a:extLst>
                <a:ext uri="{FF2B5EF4-FFF2-40B4-BE49-F238E27FC236}">
                  <a16:creationId xmlns:a16="http://schemas.microsoft.com/office/drawing/2014/main" xmlns="" id="{64C476E9-91DE-4E36-94F3-2F62B7C87E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4323883"/>
                </p:ext>
              </p:extLst>
            </p:nvPr>
          </p:nvGraphicFramePr>
          <p:xfrm>
            <a:off x="2809039" y="2852450"/>
            <a:ext cx="1660639" cy="435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79" name="Equation" r:id="rId9" imgW="774360" imgH="203040" progId="Equation.DSMT4">
                    <p:embed/>
                  </p:oleObj>
                </mc:Choice>
                <mc:Fallback>
                  <p:oleObj name="Equation" r:id="rId9" imgW="774360" imgH="203040" progId="Equation.DSMT4">
                    <p:embed/>
                    <p:pic>
                      <p:nvPicPr>
                        <p:cNvPr id="35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9039" y="2852450"/>
                          <a:ext cx="1660639" cy="435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 Box 12">
              <a:extLst>
                <a:ext uri="{FF2B5EF4-FFF2-40B4-BE49-F238E27FC236}">
                  <a16:creationId xmlns:a16="http://schemas.microsoft.com/office/drawing/2014/main" xmlns="" id="{8D2F0288-AC80-4E54-B23A-EE0520B1C9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1632" y="2817856"/>
              <a:ext cx="18573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的微分为</a:t>
              </a:r>
            </a:p>
          </p:txBody>
        </p:sp>
        <p:sp>
          <p:nvSpPr>
            <p:cNvPr id="14" name="Text Box 21">
              <a:extLst>
                <a:ext uri="{FF2B5EF4-FFF2-40B4-BE49-F238E27FC236}">
                  <a16:creationId xmlns:a16="http://schemas.microsoft.com/office/drawing/2014/main" xmlns="" id="{EA03F09B-03C4-486E-9D9D-03AEA99AE7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9547" y="2800211"/>
              <a:ext cx="2209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则复合函数</a:t>
              </a:r>
            </a:p>
          </p:txBody>
        </p:sp>
      </p:grpSp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xmlns="" id="{B35209D6-532A-4E28-B15B-8E27585BE3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121824"/>
              </p:ext>
            </p:extLst>
          </p:nvPr>
        </p:nvGraphicFramePr>
        <p:xfrm>
          <a:off x="1312664" y="3886675"/>
          <a:ext cx="194945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0" name="Equation" r:id="rId11" imgW="825480" imgH="203040" progId="Equation.DSMT4">
                  <p:embed/>
                </p:oleObj>
              </mc:Choice>
              <mc:Fallback>
                <p:oleObj name="Equation" r:id="rId11" imgW="825480" imgH="203040" progId="Equation.DSMT4">
                  <p:embed/>
                  <p:pic>
                    <p:nvPicPr>
                      <p:cNvPr id="2" name="对象 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12664" y="3886675"/>
                        <a:ext cx="1949450" cy="47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组合 29">
            <a:extLst>
              <a:ext uri="{FF2B5EF4-FFF2-40B4-BE49-F238E27FC236}">
                <a16:creationId xmlns:a16="http://schemas.microsoft.com/office/drawing/2014/main" xmlns="" id="{931044A1-603D-4A8F-BF38-94EAC0047A03}"/>
              </a:ext>
            </a:extLst>
          </p:cNvPr>
          <p:cNvGrpSpPr/>
          <p:nvPr/>
        </p:nvGrpSpPr>
        <p:grpSpPr>
          <a:xfrm>
            <a:off x="1312664" y="5179247"/>
            <a:ext cx="2952638" cy="499162"/>
            <a:chOff x="1312664" y="5179247"/>
            <a:chExt cx="2952638" cy="499162"/>
          </a:xfrm>
        </p:grpSpPr>
        <p:graphicFrame>
          <p:nvGraphicFramePr>
            <p:cNvPr id="11" name="Object 18">
              <a:extLst>
                <a:ext uri="{FF2B5EF4-FFF2-40B4-BE49-F238E27FC236}">
                  <a16:creationId xmlns:a16="http://schemas.microsoft.com/office/drawing/2014/main" xmlns="" id="{E357CCF8-CEED-4E05-B90E-C85B6EB22E8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7309844"/>
                </p:ext>
              </p:extLst>
            </p:nvPr>
          </p:nvGraphicFramePr>
          <p:xfrm>
            <a:off x="2258925" y="5199273"/>
            <a:ext cx="2006377" cy="479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4381" name="Equation" r:id="rId13" imgW="850680" imgH="203040" progId="Equation.DSMT4">
                    <p:embed/>
                  </p:oleObj>
                </mc:Choice>
                <mc:Fallback>
                  <p:oleObj name="Equation" r:id="rId13" imgW="850680" imgH="203040" progId="Equation.DSMT4">
                    <p:embed/>
                    <p:pic>
                      <p:nvPicPr>
                        <p:cNvPr id="42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8925" y="5199273"/>
                          <a:ext cx="2006377" cy="479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Text Box 12">
              <a:extLst>
                <a:ext uri="{FF2B5EF4-FFF2-40B4-BE49-F238E27FC236}">
                  <a16:creationId xmlns:a16="http://schemas.microsoft.com/office/drawing/2014/main" xmlns="" id="{00F51A35-395E-41EC-A785-157819170B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12664" y="5179247"/>
              <a:ext cx="18573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即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D558C0B2-517B-4AAD-B39A-2FC216CE21D7}"/>
              </a:ext>
            </a:extLst>
          </p:cNvPr>
          <p:cNvGrpSpPr/>
          <p:nvPr/>
        </p:nvGrpSpPr>
        <p:grpSpPr>
          <a:xfrm>
            <a:off x="5443974" y="5068809"/>
            <a:ext cx="2362200" cy="609600"/>
            <a:chOff x="5443974" y="5068809"/>
            <a:chExt cx="2362200" cy="609600"/>
          </a:xfrm>
        </p:grpSpPr>
        <p:sp>
          <p:nvSpPr>
            <p:cNvPr id="12" name="Rectangle 19">
              <a:extLst>
                <a:ext uri="{FF2B5EF4-FFF2-40B4-BE49-F238E27FC236}">
                  <a16:creationId xmlns:a16="http://schemas.microsoft.com/office/drawing/2014/main" xmlns="" id="{CC5D6730-3D31-426C-A325-C41C3BEEC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43974" y="5068809"/>
              <a:ext cx="2362200" cy="6096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zh-CN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微分形式不变</a:t>
              </a:r>
            </a:p>
          </p:txBody>
        </p:sp>
        <p:sp>
          <p:nvSpPr>
            <p:cNvPr id="16" name="矩形: 圆角 15">
              <a:extLst>
                <a:ext uri="{FF2B5EF4-FFF2-40B4-BE49-F238E27FC236}">
                  <a16:creationId xmlns:a16="http://schemas.microsoft.com/office/drawing/2014/main" xmlns="" id="{FBAE72A8-0116-43DB-829A-4502E9933361}"/>
                </a:ext>
              </a:extLst>
            </p:cNvPr>
            <p:cNvSpPr/>
            <p:nvPr/>
          </p:nvSpPr>
          <p:spPr>
            <a:xfrm>
              <a:off x="5616962" y="5165563"/>
              <a:ext cx="2016224" cy="45100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125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8D229775-9280-49E7-887F-C1725FA10655}"/>
              </a:ext>
            </a:extLst>
          </p:cNvPr>
          <p:cNvSpPr txBox="1"/>
          <p:nvPr/>
        </p:nvSpPr>
        <p:spPr>
          <a:xfrm>
            <a:off x="622693" y="1669070"/>
            <a:ext cx="6467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解</a:t>
            </a:r>
            <a:r>
              <a:rPr lang="en-US" altLang="zh-CN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1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利用导数与微分的关系求解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xmlns="" id="{EA38DA6E-8DCB-4032-8F31-C33FAD50CE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724530"/>
              </p:ext>
            </p:extLst>
          </p:nvPr>
        </p:nvGraphicFramePr>
        <p:xfrm>
          <a:off x="801159" y="2400090"/>
          <a:ext cx="74818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82" name="Equation" r:id="rId3" imgW="180746400" imgH="9753600" progId="Equation.DSMT4">
                  <p:embed/>
                </p:oleObj>
              </mc:Choice>
              <mc:Fallback>
                <p:oleObj name="Equation" r:id="rId3" imgW="180746400" imgH="9753600" progId="Equation.DSMT4">
                  <p:embed/>
                  <p:pic>
                    <p:nvPicPr>
                      <p:cNvPr id="39" name="Object 2">
                        <a:extLst>
                          <a:ext uri="{FF2B5EF4-FFF2-40B4-BE49-F238E27FC236}">
                            <a16:creationId xmlns:a16="http://schemas.microsoft.com/office/drawing/2014/main" xmlns="" id="{A3A31A83-E015-4DCB-9084-B9484B149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159" y="2400090"/>
                        <a:ext cx="7481888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3F7B444D-47BA-490E-BFCA-A97EA7546346}"/>
              </a:ext>
            </a:extLst>
          </p:cNvPr>
          <p:cNvGrpSpPr/>
          <p:nvPr/>
        </p:nvGrpSpPr>
        <p:grpSpPr>
          <a:xfrm>
            <a:off x="611560" y="855637"/>
            <a:ext cx="4680520" cy="473745"/>
            <a:chOff x="899592" y="404917"/>
            <a:chExt cx="4680520" cy="473745"/>
          </a:xfrm>
        </p:grpSpPr>
        <p:sp>
          <p:nvSpPr>
            <p:cNvPr id="6" name="文本框 2">
              <a:extLst>
                <a:ext uri="{FF2B5EF4-FFF2-40B4-BE49-F238E27FC236}">
                  <a16:creationId xmlns:a16="http://schemas.microsoft.com/office/drawing/2014/main" xmlns="" id="{8D9ECA75-7FC8-4F11-9B3C-0C6F245198CB}"/>
                </a:ext>
              </a:extLst>
            </p:cNvPr>
            <p:cNvSpPr txBox="1"/>
            <p:nvPr/>
          </p:nvSpPr>
          <p:spPr>
            <a:xfrm>
              <a:off x="899592" y="416997"/>
              <a:ext cx="46805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例</a:t>
              </a:r>
              <a:r>
                <a:rPr lang="en-US" altLang="zh-CN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1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设</a:t>
              </a:r>
              <a:r>
                <a:rPr lang="zh-CN" altLang="en-US" sz="2400" b="1" dirty="0">
                  <a:latin typeface="宋体" panose="02010600030101010101" pitchFamily="2" charset="-122"/>
                  <a:cs typeface="微软雅黑" panose="020B0503020204020204" charset="-122"/>
                </a:rPr>
                <a:t>          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  求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7" name="Object 2">
              <a:extLst>
                <a:ext uri="{FF2B5EF4-FFF2-40B4-BE49-F238E27FC236}">
                  <a16:creationId xmlns:a16="http://schemas.microsoft.com/office/drawing/2014/main" xmlns="" id="{5B7385A4-8A73-48C9-A17D-0B36EDBB807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6673563"/>
                </p:ext>
              </p:extLst>
            </p:nvPr>
          </p:nvGraphicFramePr>
          <p:xfrm>
            <a:off x="2013768" y="404917"/>
            <a:ext cx="1946715" cy="446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483" name="Equation" r:id="rId5" imgW="1828800" imgH="406080" progId="Equation.DSMT4">
                    <p:embed/>
                  </p:oleObj>
                </mc:Choice>
                <mc:Fallback>
                  <p:oleObj name="Equation" r:id="rId5" imgW="1828800" imgH="406080" progId="Equation.DSMT4">
                    <p:embed/>
                    <p:pic>
                      <p:nvPicPr>
                        <p:cNvPr id="36" name="Object 2">
                          <a:extLst>
                            <a:ext uri="{FF2B5EF4-FFF2-40B4-BE49-F238E27FC236}">
                              <a16:creationId xmlns:a16="http://schemas.microsoft.com/office/drawing/2014/main" xmlns="" id="{742A7C40-D0AB-48F4-A164-1A4471BE198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3768" y="404917"/>
                          <a:ext cx="1946715" cy="4461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2">
              <a:extLst>
                <a:ext uri="{FF2B5EF4-FFF2-40B4-BE49-F238E27FC236}">
                  <a16:creationId xmlns:a16="http://schemas.microsoft.com/office/drawing/2014/main" xmlns="" id="{CEA2AAC0-D60E-438C-9A9F-27A8BBF347E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4627853"/>
                </p:ext>
              </p:extLst>
            </p:nvPr>
          </p:nvGraphicFramePr>
          <p:xfrm>
            <a:off x="4435806" y="527900"/>
            <a:ext cx="3810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484" name="Equation" r:id="rId7" imgW="9144000" imgH="8229600" progId="Equation.DSMT4">
                    <p:embed/>
                  </p:oleObj>
                </mc:Choice>
                <mc:Fallback>
                  <p:oleObj name="Equation" r:id="rId7" imgW="9144000" imgH="8229600" progId="Equation.DSMT4">
                    <p:embed/>
                    <p:pic>
                      <p:nvPicPr>
                        <p:cNvPr id="26" name="Object 2">
                          <a:extLst>
                            <a:ext uri="{FF2B5EF4-FFF2-40B4-BE49-F238E27FC236}">
                              <a16:creationId xmlns:a16="http://schemas.microsoft.com/office/drawing/2014/main" xmlns="" id="{91D291A0-F099-4184-A322-CCBC91C5DC3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35806" y="527900"/>
                          <a:ext cx="381000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xmlns="" id="{2A6BE7FE-A26D-47EA-8269-F595E87681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176362"/>
              </p:ext>
            </p:extLst>
          </p:nvPr>
        </p:nvGraphicFramePr>
        <p:xfrm>
          <a:off x="822424" y="3063404"/>
          <a:ext cx="51069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85" name="Equation" r:id="rId9" imgW="123139200" imgH="9753600" progId="Equation.DSMT4">
                  <p:embed/>
                </p:oleObj>
              </mc:Choice>
              <mc:Fallback>
                <p:oleObj name="Equation" r:id="rId9" imgW="123139200" imgH="9753600" progId="Equation.DSMT4">
                  <p:embed/>
                  <p:pic>
                    <p:nvPicPr>
                      <p:cNvPr id="31" name="Object 2">
                        <a:extLst>
                          <a:ext uri="{FF2B5EF4-FFF2-40B4-BE49-F238E27FC236}">
                            <a16:creationId xmlns:a16="http://schemas.microsoft.com/office/drawing/2014/main" xmlns="" id="{6185A02B-C75C-46AC-87B9-D3CCB895E1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424" y="3063404"/>
                        <a:ext cx="5106988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2">
            <a:extLst>
              <a:ext uri="{FF2B5EF4-FFF2-40B4-BE49-F238E27FC236}">
                <a16:creationId xmlns:a16="http://schemas.microsoft.com/office/drawing/2014/main" xmlns="" id="{9C48C50A-6697-48F1-B462-582750312A49}"/>
              </a:ext>
            </a:extLst>
          </p:cNvPr>
          <p:cNvSpPr txBox="1"/>
          <p:nvPr/>
        </p:nvSpPr>
        <p:spPr>
          <a:xfrm>
            <a:off x="683569" y="3678684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解</a:t>
            </a:r>
            <a:r>
              <a:rPr lang="en-US" altLang="zh-CN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2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利用乘积及复合函数的微分法则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xmlns="" id="{C570A84C-90AC-437D-8836-6237D0D20F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717196"/>
              </p:ext>
            </p:extLst>
          </p:nvPr>
        </p:nvGraphicFramePr>
        <p:xfrm>
          <a:off x="941944" y="4529820"/>
          <a:ext cx="6157912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86" name="Equation" r:id="rId11" imgW="147523200" imgH="9753600" progId="Equation.DSMT4">
                  <p:embed/>
                </p:oleObj>
              </mc:Choice>
              <mc:Fallback>
                <p:oleObj name="Equation" r:id="rId11" imgW="147523200" imgH="9753600" progId="Equation.DSMT4">
                  <p:embed/>
                  <p:pic>
                    <p:nvPicPr>
                      <p:cNvPr id="38" name="Object 2">
                        <a:extLst>
                          <a:ext uri="{FF2B5EF4-FFF2-40B4-BE49-F238E27FC236}">
                            <a16:creationId xmlns:a16="http://schemas.microsoft.com/office/drawing/2014/main" xmlns="" id="{561A731F-1727-4D38-BE1B-C73D4B944E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944" y="4529820"/>
                        <a:ext cx="6157912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xmlns="" id="{44B5E254-623F-4914-8597-6924B8031B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19962"/>
              </p:ext>
            </p:extLst>
          </p:nvPr>
        </p:nvGraphicFramePr>
        <p:xfrm>
          <a:off x="1259632" y="5969062"/>
          <a:ext cx="36703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87" name="Equation" r:id="rId13" imgW="88696800" imgH="9753600" progId="Equation.DSMT4">
                  <p:embed/>
                </p:oleObj>
              </mc:Choice>
              <mc:Fallback>
                <p:oleObj name="Equation" r:id="rId13" imgW="88696800" imgH="9753600" progId="Equation.DSMT4">
                  <p:embed/>
                  <p:pic>
                    <p:nvPicPr>
                      <p:cNvPr id="41" name="Object 2">
                        <a:extLst>
                          <a:ext uri="{FF2B5EF4-FFF2-40B4-BE49-F238E27FC236}">
                            <a16:creationId xmlns:a16="http://schemas.microsoft.com/office/drawing/2014/main" xmlns="" id="{4FC2A27E-41A8-4F9A-922F-CE2CDEE40DC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969062"/>
                        <a:ext cx="36703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xmlns="" id="{E553655D-190D-4764-8F9E-AEC146D5FDC0}"/>
              </a:ext>
            </a:extLst>
          </p:cNvPr>
          <p:cNvCxnSpPr>
            <a:cxnSpLocks/>
          </p:cNvCxnSpPr>
          <p:nvPr/>
        </p:nvCxnSpPr>
        <p:spPr>
          <a:xfrm>
            <a:off x="4288058" y="4929870"/>
            <a:ext cx="79208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A6C91D85-5A72-4D29-A86D-DBB6462175E4}"/>
              </a:ext>
            </a:extLst>
          </p:cNvPr>
          <p:cNvCxnSpPr>
            <a:cxnSpLocks/>
          </p:cNvCxnSpPr>
          <p:nvPr/>
        </p:nvCxnSpPr>
        <p:spPr>
          <a:xfrm flipV="1">
            <a:off x="6044714" y="4922670"/>
            <a:ext cx="1038821" cy="7200"/>
          </a:xfrm>
          <a:prstGeom prst="line">
            <a:avLst/>
          </a:prstGeom>
          <a:ln w="19050">
            <a:solidFill>
              <a:srgbClr val="0064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93">
            <a:extLst>
              <a:ext uri="{FF2B5EF4-FFF2-40B4-BE49-F238E27FC236}">
                <a16:creationId xmlns:a16="http://schemas.microsoft.com/office/drawing/2014/main" xmlns="" id="{17F6C9FA-752A-40C8-BEC6-AD5B5CD5EA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070416"/>
              </p:ext>
            </p:extLst>
          </p:nvPr>
        </p:nvGraphicFramePr>
        <p:xfrm>
          <a:off x="1259632" y="5251029"/>
          <a:ext cx="51974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88" name="Equation" r:id="rId15" imgW="125272800" imgH="9753600" progId="Equation.DSMT4">
                  <p:embed/>
                </p:oleObj>
              </mc:Choice>
              <mc:Fallback>
                <p:oleObj name="Equation" r:id="rId15" imgW="125272800" imgH="9753600" progId="Equation.DSMT4">
                  <p:embed/>
                  <p:pic>
                    <p:nvPicPr>
                      <p:cNvPr id="116829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5251029"/>
                        <a:ext cx="51974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0509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xmlns="" id="{0846DC99-63C8-428E-A28F-67426039A19E}"/>
              </a:ext>
            </a:extLst>
          </p:cNvPr>
          <p:cNvSpPr txBox="1"/>
          <p:nvPr/>
        </p:nvSpPr>
        <p:spPr>
          <a:xfrm>
            <a:off x="799005" y="1706617"/>
            <a:ext cx="37729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解</a:t>
            </a:r>
            <a:r>
              <a:rPr lang="en-US" altLang="zh-CN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方程两边微分，得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09DA9A41-4277-420B-BAB7-572779A5DAA8}"/>
              </a:ext>
            </a:extLst>
          </p:cNvPr>
          <p:cNvGrpSpPr/>
          <p:nvPr/>
        </p:nvGrpSpPr>
        <p:grpSpPr>
          <a:xfrm>
            <a:off x="611560" y="736194"/>
            <a:ext cx="8064896" cy="712787"/>
            <a:chOff x="899592" y="411163"/>
            <a:chExt cx="8064896" cy="712787"/>
          </a:xfrm>
        </p:grpSpPr>
        <p:sp>
          <p:nvSpPr>
            <p:cNvPr id="5" name="文本框 2">
              <a:extLst>
                <a:ext uri="{FF2B5EF4-FFF2-40B4-BE49-F238E27FC236}">
                  <a16:creationId xmlns:a16="http://schemas.microsoft.com/office/drawing/2014/main" xmlns="" id="{1791532C-A505-4A14-B9DE-1639A9F31598}"/>
                </a:ext>
              </a:extLst>
            </p:cNvPr>
            <p:cNvSpPr txBox="1"/>
            <p:nvPr/>
          </p:nvSpPr>
          <p:spPr>
            <a:xfrm>
              <a:off x="899592" y="525909"/>
              <a:ext cx="80648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例</a:t>
              </a:r>
              <a:r>
                <a:rPr lang="en-US" altLang="zh-CN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2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设函数</a:t>
              </a:r>
              <a:r>
                <a:rPr lang="zh-CN" altLang="en-US" sz="2400" b="1" dirty="0">
                  <a:latin typeface="宋体" panose="02010600030101010101" pitchFamily="2" charset="-122"/>
                  <a:cs typeface="微软雅黑" panose="020B0503020204020204" charset="-122"/>
                </a:rPr>
                <a:t>       由方程               所确定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，求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6" name="Object 2">
              <a:extLst>
                <a:ext uri="{FF2B5EF4-FFF2-40B4-BE49-F238E27FC236}">
                  <a16:creationId xmlns:a16="http://schemas.microsoft.com/office/drawing/2014/main" xmlns="" id="{85251DD8-AF15-432D-A44B-748631858F5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18493556"/>
                </p:ext>
              </p:extLst>
            </p:nvPr>
          </p:nvGraphicFramePr>
          <p:xfrm>
            <a:off x="2551853" y="613680"/>
            <a:ext cx="1069975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06" name="Equation" r:id="rId3" imgW="25603200" imgH="8229600" progId="Equation.DSMT4">
                    <p:embed/>
                  </p:oleObj>
                </mc:Choice>
                <mc:Fallback>
                  <p:oleObj name="Equation" r:id="rId3" imgW="25603200" imgH="8229600" progId="Equation.DSMT4">
                    <p:embed/>
                    <p:pic>
                      <p:nvPicPr>
                        <p:cNvPr id="36" name="Object 2">
                          <a:extLst>
                            <a:ext uri="{FF2B5EF4-FFF2-40B4-BE49-F238E27FC236}">
                              <a16:creationId xmlns:a16="http://schemas.microsoft.com/office/drawing/2014/main" xmlns="" id="{742A7C40-D0AB-48F4-A164-1A4471BE198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51853" y="613680"/>
                          <a:ext cx="1069975" cy="338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2">
              <a:extLst>
                <a:ext uri="{FF2B5EF4-FFF2-40B4-BE49-F238E27FC236}">
                  <a16:creationId xmlns:a16="http://schemas.microsoft.com/office/drawing/2014/main" xmlns="" id="{48D35585-0EC0-465A-8EC4-5A3CF923B3C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0100593"/>
                </p:ext>
              </p:extLst>
            </p:nvPr>
          </p:nvGraphicFramePr>
          <p:xfrm>
            <a:off x="8411336" y="627534"/>
            <a:ext cx="3810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07" name="Equation" r:id="rId5" imgW="9144000" imgH="8229600" progId="Equation.DSMT4">
                    <p:embed/>
                  </p:oleObj>
                </mc:Choice>
                <mc:Fallback>
                  <p:oleObj name="Equation" r:id="rId5" imgW="9144000" imgH="8229600" progId="Equation.DSMT4">
                    <p:embed/>
                    <p:pic>
                      <p:nvPicPr>
                        <p:cNvPr id="26" name="Object 2">
                          <a:extLst>
                            <a:ext uri="{FF2B5EF4-FFF2-40B4-BE49-F238E27FC236}">
                              <a16:creationId xmlns:a16="http://schemas.microsoft.com/office/drawing/2014/main" xmlns="" id="{91D291A0-F099-4184-A322-CCBC91C5DC3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411336" y="627534"/>
                          <a:ext cx="381000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2">
              <a:extLst>
                <a:ext uri="{FF2B5EF4-FFF2-40B4-BE49-F238E27FC236}">
                  <a16:creationId xmlns:a16="http://schemas.microsoft.com/office/drawing/2014/main" xmlns="" id="{B9343504-9E96-4B3C-93E3-C188A837939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8721191"/>
                </p:ext>
              </p:extLst>
            </p:nvPr>
          </p:nvGraphicFramePr>
          <p:xfrm>
            <a:off x="4568258" y="411163"/>
            <a:ext cx="2178050" cy="712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408" name="Equation" r:id="rId7" imgW="52120800" imgH="17373600" progId="Equation.DSMT4">
                    <p:embed/>
                  </p:oleObj>
                </mc:Choice>
                <mc:Fallback>
                  <p:oleObj name="Equation" r:id="rId7" imgW="52120800" imgH="17373600" progId="Equation.DSMT4">
                    <p:embed/>
                    <p:pic>
                      <p:nvPicPr>
                        <p:cNvPr id="19" name="Object 2">
                          <a:extLst>
                            <a:ext uri="{FF2B5EF4-FFF2-40B4-BE49-F238E27FC236}">
                              <a16:creationId xmlns:a16="http://schemas.microsoft.com/office/drawing/2014/main" xmlns="" id="{C94AE14A-56BF-47C6-A4B7-874AD5C5C18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8258" y="411163"/>
                          <a:ext cx="2178050" cy="7127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xmlns="" id="{197B849B-AED8-4AAA-B906-F3F66992EE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643704"/>
              </p:ext>
            </p:extLst>
          </p:nvPr>
        </p:nvGraphicFramePr>
        <p:xfrm>
          <a:off x="3198626" y="2330897"/>
          <a:ext cx="2693988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09" name="Equation" r:id="rId9" imgW="64922400" imgH="17373600" progId="Equation.DSMT4">
                  <p:embed/>
                </p:oleObj>
              </mc:Choice>
              <mc:Fallback>
                <p:oleObj name="Equation" r:id="rId9" imgW="64922400" imgH="17373600" progId="Equation.DSMT4">
                  <p:embed/>
                  <p:pic>
                    <p:nvPicPr>
                      <p:cNvPr id="29" name="Object 2">
                        <a:extLst>
                          <a:ext uri="{FF2B5EF4-FFF2-40B4-BE49-F238E27FC236}">
                            <a16:creationId xmlns:a16="http://schemas.microsoft.com/office/drawing/2014/main" xmlns="" id="{1F6223F6-781E-4094-8096-9FD02A8002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626" y="2330897"/>
                        <a:ext cx="2693988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xmlns="" id="{2F0AB444-4BC8-422E-A93D-85D029B7D8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901628"/>
              </p:ext>
            </p:extLst>
          </p:nvPr>
        </p:nvGraphicFramePr>
        <p:xfrm>
          <a:off x="3206750" y="3284984"/>
          <a:ext cx="27305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10" name="Equation" r:id="rId11" imgW="65836800" imgH="17373600" progId="Equation.DSMT4">
                  <p:embed/>
                </p:oleObj>
              </mc:Choice>
              <mc:Fallback>
                <p:oleObj name="Equation" r:id="rId11" imgW="65836800" imgH="17373600" progId="Equation.DSMT4">
                  <p:embed/>
                  <p:pic>
                    <p:nvPicPr>
                      <p:cNvPr id="20" name="Object 2">
                        <a:extLst>
                          <a:ext uri="{FF2B5EF4-FFF2-40B4-BE49-F238E27FC236}">
                            <a16:creationId xmlns:a16="http://schemas.microsoft.com/office/drawing/2014/main" xmlns="" id="{98DD0819-2009-48CE-8CB2-BCB8C8FB85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0" y="3284984"/>
                        <a:ext cx="27305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本框 2">
            <a:extLst>
              <a:ext uri="{FF2B5EF4-FFF2-40B4-BE49-F238E27FC236}">
                <a16:creationId xmlns:a16="http://schemas.microsoft.com/office/drawing/2014/main" xmlns="" id="{E05AB607-1DB1-4AD6-800C-549098930A72}"/>
              </a:ext>
            </a:extLst>
          </p:cNvPr>
          <p:cNvSpPr txBox="1"/>
          <p:nvPr/>
        </p:nvSpPr>
        <p:spPr>
          <a:xfrm>
            <a:off x="868226" y="298151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即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12" name="文本框 2">
            <a:extLst>
              <a:ext uri="{FF2B5EF4-FFF2-40B4-BE49-F238E27FC236}">
                <a16:creationId xmlns:a16="http://schemas.microsoft.com/office/drawing/2014/main" xmlns="" id="{829521F5-D977-4A74-9EF3-9345711D6CD3}"/>
              </a:ext>
            </a:extLst>
          </p:cNvPr>
          <p:cNvSpPr txBox="1"/>
          <p:nvPr/>
        </p:nvSpPr>
        <p:spPr>
          <a:xfrm>
            <a:off x="868226" y="4440039"/>
            <a:ext cx="1500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整理，得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xmlns="" id="{75AC3050-E038-4641-9C41-D924A01047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9618"/>
              </p:ext>
            </p:extLst>
          </p:nvPr>
        </p:nvGraphicFramePr>
        <p:xfrm>
          <a:off x="3350366" y="4916111"/>
          <a:ext cx="208280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411" name="Equation" r:id="rId13" imgW="50292000" imgH="18897600" progId="Equation.DSMT4">
                  <p:embed/>
                </p:oleObj>
              </mc:Choice>
              <mc:Fallback>
                <p:oleObj name="Equation" r:id="rId13" imgW="50292000" imgH="18897600" progId="Equation.DSMT4">
                  <p:embed/>
                  <p:pic>
                    <p:nvPicPr>
                      <p:cNvPr id="23" name="Object 2">
                        <a:extLst>
                          <a:ext uri="{FF2B5EF4-FFF2-40B4-BE49-F238E27FC236}">
                            <a16:creationId xmlns:a16="http://schemas.microsoft.com/office/drawing/2014/main" xmlns="" id="{3CA5BF81-B4B9-413F-B19B-B70F8A19EB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366" y="4916111"/>
                        <a:ext cx="2082800" cy="760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12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AFE9283-0006-4E9A-9655-D8401B983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00" y="764959"/>
            <a:ext cx="152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例</a:t>
            </a:r>
            <a:r>
              <a:rPr lang="en-US" altLang="zh-CN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3 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求</a:t>
            </a:r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xmlns="" id="{0B82BDC3-43B9-46DC-8869-DFDD608590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9661484"/>
              </p:ext>
            </p:extLst>
          </p:nvPr>
        </p:nvGraphicFramePr>
        <p:xfrm>
          <a:off x="1769447" y="594929"/>
          <a:ext cx="2532063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898" name="Equation" r:id="rId3" imgW="1180800" imgH="393480" progId="Equation.DSMT4">
                  <p:embed/>
                </p:oleObj>
              </mc:Choice>
              <mc:Fallback>
                <p:oleObj name="Equation" r:id="rId3" imgW="1180800" imgH="393480" progId="Equation.DSMT4">
                  <p:embed/>
                  <p:pic>
                    <p:nvPicPr>
                      <p:cNvPr id="3" name="对象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9447" y="594929"/>
                        <a:ext cx="2532063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6F7FFD8B-0347-4B13-90DB-8AC3B373D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00" y="1571433"/>
            <a:ext cx="232305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解   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法一：</a:t>
            </a: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D864124C-386C-49C1-B527-763D12813C0C}"/>
              </a:ext>
            </a:extLst>
          </p:cNvPr>
          <p:cNvGrpSpPr/>
          <p:nvPr/>
        </p:nvGrpSpPr>
        <p:grpSpPr>
          <a:xfrm>
            <a:off x="2475575" y="1570526"/>
            <a:ext cx="1350479" cy="533400"/>
            <a:chOff x="2750179" y="1467248"/>
            <a:chExt cx="1350479" cy="533400"/>
          </a:xfrm>
        </p:grpSpPr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xmlns="" id="{58B905B8-4B44-4F53-8DEA-61C7C747EB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0179" y="1467248"/>
              <a:ext cx="780861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44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l">
                <a:defRPr/>
              </a:pPr>
              <a:r>
                <a:rPr lang="zh-CN" altLang="en-US" sz="2400" b="1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令</a:t>
              </a:r>
            </a:p>
          </p:txBody>
        </p:sp>
        <p:graphicFrame>
          <p:nvGraphicFramePr>
            <p:cNvPr id="8" name="对象 7">
              <a:extLst>
                <a:ext uri="{FF2B5EF4-FFF2-40B4-BE49-F238E27FC236}">
                  <a16:creationId xmlns:a16="http://schemas.microsoft.com/office/drawing/2014/main" xmlns="" id="{FFC657AD-5795-4D7F-A46D-E73E923C18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17421461"/>
                </p:ext>
              </p:extLst>
            </p:nvPr>
          </p:nvGraphicFramePr>
          <p:xfrm>
            <a:off x="3310083" y="1516460"/>
            <a:ext cx="790575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899" name="Equation" r:id="rId5" imgW="368280" imgH="203040" progId="Equation.DSMT4">
                    <p:embed/>
                  </p:oleObj>
                </mc:Choice>
                <mc:Fallback>
                  <p:oleObj name="Equation" r:id="rId5" imgW="368280" imgH="203040" progId="Equation.DSMT4">
                    <p:embed/>
                    <p:pic>
                      <p:nvPicPr>
                        <p:cNvPr id="6" name="对象 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310083" y="1516460"/>
                          <a:ext cx="790575" cy="4349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67F55FE4-FF5D-4FB2-97E6-55F7E06678E1}"/>
              </a:ext>
            </a:extLst>
          </p:cNvPr>
          <p:cNvGrpSpPr/>
          <p:nvPr/>
        </p:nvGrpSpPr>
        <p:grpSpPr>
          <a:xfrm>
            <a:off x="4115793" y="1556792"/>
            <a:ext cx="3858820" cy="533400"/>
            <a:chOff x="5008540" y="1467248"/>
            <a:chExt cx="3858820" cy="533400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xmlns="" id="{1012D446-0244-4450-8CAB-382130879D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8540" y="1467248"/>
              <a:ext cx="780861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44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400" b="1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则</a:t>
              </a:r>
            </a:p>
          </p:txBody>
        </p:sp>
        <p:graphicFrame>
          <p:nvGraphicFramePr>
            <p:cNvPr id="11" name="对象 10">
              <a:extLst>
                <a:ext uri="{FF2B5EF4-FFF2-40B4-BE49-F238E27FC236}">
                  <a16:creationId xmlns:a16="http://schemas.microsoft.com/office/drawing/2014/main" xmlns="" id="{65EC68BD-455D-4EAE-9EFF-923B4CE1D5C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04964964"/>
                </p:ext>
              </p:extLst>
            </p:nvPr>
          </p:nvGraphicFramePr>
          <p:xfrm>
            <a:off x="5571710" y="1508523"/>
            <a:ext cx="3295650" cy="492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900" name="Equation" r:id="rId7" imgW="1536480" imgH="228600" progId="Equation.DSMT4">
                    <p:embed/>
                  </p:oleObj>
                </mc:Choice>
                <mc:Fallback>
                  <p:oleObj name="Equation" r:id="rId7" imgW="1536480" imgH="228600" progId="Equation.DSMT4">
                    <p:embed/>
                    <p:pic>
                      <p:nvPicPr>
                        <p:cNvPr id="8" name="对象 7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571710" y="1508523"/>
                          <a:ext cx="3295650" cy="4921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xmlns="" id="{904236A8-0D96-4B58-9D1A-8F112E32A1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369802"/>
              </p:ext>
            </p:extLst>
          </p:nvPr>
        </p:nvGraphicFramePr>
        <p:xfrm>
          <a:off x="1334600" y="2276872"/>
          <a:ext cx="468153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01" name="Equation" r:id="rId9" imgW="2184120" imgH="393480" progId="Equation.DSMT4">
                  <p:embed/>
                </p:oleObj>
              </mc:Choice>
              <mc:Fallback>
                <p:oleObj name="Equation" r:id="rId9" imgW="2184120" imgH="393480" progId="Equation.DSMT4">
                  <p:embed/>
                  <p:pic>
                    <p:nvPicPr>
                      <p:cNvPr id="10" name="对象 9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34600" y="2276872"/>
                        <a:ext cx="4681537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xmlns="" id="{BCD04129-6C6A-42C4-BA33-EE958848F5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417229"/>
              </p:ext>
            </p:extLst>
          </p:nvPr>
        </p:nvGraphicFramePr>
        <p:xfrm>
          <a:off x="1396045" y="3284984"/>
          <a:ext cx="1795462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02" name="Equation" r:id="rId11" imgW="838080" imgH="203040" progId="Equation.DSMT4">
                  <p:embed/>
                </p:oleObj>
              </mc:Choice>
              <mc:Fallback>
                <p:oleObj name="Equation" r:id="rId11" imgW="838080" imgH="203040" progId="Equation.DSMT4">
                  <p:embed/>
                  <p:pic>
                    <p:nvPicPr>
                      <p:cNvPr id="11" name="对象 10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96045" y="3284984"/>
                        <a:ext cx="1795462" cy="436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xmlns="" id="{18B22ED8-6FDF-4B10-94B5-CEF85FF1BD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494585"/>
              </p:ext>
            </p:extLst>
          </p:nvPr>
        </p:nvGraphicFramePr>
        <p:xfrm>
          <a:off x="3191507" y="3284984"/>
          <a:ext cx="20415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03" name="Equation" r:id="rId13" imgW="952200" imgH="203040" progId="Equation.DSMT4">
                  <p:embed/>
                </p:oleObj>
              </mc:Choice>
              <mc:Fallback>
                <p:oleObj name="Equation" r:id="rId13" imgW="952200" imgH="203040" progId="Equation.DSMT4">
                  <p:embed/>
                  <p:pic>
                    <p:nvPicPr>
                      <p:cNvPr id="12" name="对象 1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191507" y="3284984"/>
                        <a:ext cx="2041525" cy="43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xmlns="" id="{D390E9FB-E317-4467-939B-4E195501D6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928399"/>
              </p:ext>
            </p:extLst>
          </p:nvPr>
        </p:nvGraphicFramePr>
        <p:xfrm>
          <a:off x="418491" y="4895457"/>
          <a:ext cx="247808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04" name="Equation" r:id="rId15" imgW="1155600" imgH="393480" progId="Equation.DSMT4">
                  <p:embed/>
                </p:oleObj>
              </mc:Choice>
              <mc:Fallback>
                <p:oleObj name="Equation" r:id="rId15" imgW="1155600" imgH="393480" progId="Equation.DSMT4">
                  <p:embed/>
                  <p:pic>
                    <p:nvPicPr>
                      <p:cNvPr id="14" name="对象 1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18491" y="4895457"/>
                        <a:ext cx="2478087" cy="84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对象 15">
            <a:extLst>
              <a:ext uri="{FF2B5EF4-FFF2-40B4-BE49-F238E27FC236}">
                <a16:creationId xmlns:a16="http://schemas.microsoft.com/office/drawing/2014/main" xmlns="" id="{694B3DC0-E014-4C66-9D6C-A0A270BA10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5402193"/>
              </p:ext>
            </p:extLst>
          </p:nvPr>
        </p:nvGraphicFramePr>
        <p:xfrm>
          <a:off x="2836863" y="4869160"/>
          <a:ext cx="26416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05" name="Equation" r:id="rId17" imgW="1231560" imgH="444240" progId="Equation.DSMT4">
                  <p:embed/>
                </p:oleObj>
              </mc:Choice>
              <mc:Fallback>
                <p:oleObj name="Equation" r:id="rId17" imgW="1231560" imgH="444240" progId="Equation.DSMT4">
                  <p:embed/>
                  <p:pic>
                    <p:nvPicPr>
                      <p:cNvPr id="15" name="对象 1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2836863" y="4869160"/>
                        <a:ext cx="2641600" cy="95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xmlns="" id="{3F4FAF42-6B7E-4090-8B11-14FFE8FAE4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478"/>
              </p:ext>
            </p:extLst>
          </p:nvPr>
        </p:nvGraphicFramePr>
        <p:xfrm>
          <a:off x="5470525" y="4888210"/>
          <a:ext cx="3049588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06" name="Equation" r:id="rId19" imgW="1422360" imgH="419040" progId="Equation.DSMT4">
                  <p:embed/>
                </p:oleObj>
              </mc:Choice>
              <mc:Fallback>
                <p:oleObj name="Equation" r:id="rId19" imgW="1422360" imgH="419040" progId="Equation.DSMT4">
                  <p:embed/>
                  <p:pic>
                    <p:nvPicPr>
                      <p:cNvPr id="16" name="对象 1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470525" y="4888210"/>
                        <a:ext cx="3049588" cy="89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xmlns="" id="{3F28404F-A6CD-4BFF-8923-A7C29DCD38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955025"/>
              </p:ext>
            </p:extLst>
          </p:nvPr>
        </p:nvGraphicFramePr>
        <p:xfrm>
          <a:off x="2967038" y="6033170"/>
          <a:ext cx="2043112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07" name="Equation" r:id="rId21" imgW="952200" imgH="203040" progId="Equation.DSMT4">
                  <p:embed/>
                </p:oleObj>
              </mc:Choice>
              <mc:Fallback>
                <p:oleObj name="Equation" r:id="rId21" imgW="952200" imgH="203040" progId="Equation.DSMT4">
                  <p:embed/>
                  <p:pic>
                    <p:nvPicPr>
                      <p:cNvPr id="17" name="对象 1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967038" y="6033170"/>
                        <a:ext cx="2043112" cy="436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">
            <a:extLst>
              <a:ext uri="{FF2B5EF4-FFF2-40B4-BE49-F238E27FC236}">
                <a16:creationId xmlns:a16="http://schemas.microsoft.com/office/drawing/2014/main" xmlns="" id="{4069B8A4-F468-44D5-A513-9789B32DC6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0200" y="4005064"/>
            <a:ext cx="5898110" cy="49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法二：导数可以看成是微分之商</a:t>
            </a:r>
          </a:p>
        </p:txBody>
      </p:sp>
    </p:spTree>
    <p:extLst>
      <p:ext uri="{BB962C8B-B14F-4D97-AF65-F5344CB8AC3E}">
        <p14:creationId xmlns:p14="http://schemas.microsoft.com/office/powerpoint/2010/main" val="289766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sp>
        <p:nvSpPr>
          <p:cNvPr id="3" name="文本框 4">
            <a:extLst>
              <a:ext uri="{FF2B5EF4-FFF2-40B4-BE49-F238E27FC236}">
                <a16:creationId xmlns:a16="http://schemas.microsoft.com/office/drawing/2014/main" xmlns="" id="{03D79A3C-98A2-4A8E-9226-BB90811FDD6D}"/>
              </a:ext>
            </a:extLst>
          </p:cNvPr>
          <p:cNvSpPr txBox="1"/>
          <p:nvPr/>
        </p:nvSpPr>
        <p:spPr>
          <a:xfrm>
            <a:off x="487920" y="789934"/>
            <a:ext cx="56268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四、 微分在近似计算方面的应用</a:t>
            </a:r>
          </a:p>
        </p:txBody>
      </p:sp>
      <p:sp>
        <p:nvSpPr>
          <p:cNvPr id="4" name="文本框 2">
            <a:extLst>
              <a:ext uri="{FF2B5EF4-FFF2-40B4-BE49-F238E27FC236}">
                <a16:creationId xmlns:a16="http://schemas.microsoft.com/office/drawing/2014/main" xmlns="" id="{0AE2AA0E-F756-4346-9FC9-927C715772BB}"/>
              </a:ext>
            </a:extLst>
          </p:cNvPr>
          <p:cNvSpPr txBox="1"/>
          <p:nvPr/>
        </p:nvSpPr>
        <p:spPr>
          <a:xfrm>
            <a:off x="1187624" y="2934731"/>
            <a:ext cx="540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即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5" name="Object 9">
            <a:extLst>
              <a:ext uri="{FF2B5EF4-FFF2-40B4-BE49-F238E27FC236}">
                <a16:creationId xmlns:a16="http://schemas.microsoft.com/office/drawing/2014/main" xmlns="" id="{CD0669B5-49CC-4124-9E5C-8BDDD5067A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123460"/>
              </p:ext>
            </p:extLst>
          </p:nvPr>
        </p:nvGraphicFramePr>
        <p:xfrm>
          <a:off x="3630152" y="2337826"/>
          <a:ext cx="234473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55" name="Equation" r:id="rId3" imgW="56997600" imgH="9144000" progId="Equation.DSMT4">
                  <p:embed/>
                </p:oleObj>
              </mc:Choice>
              <mc:Fallback>
                <p:oleObj name="Equation" r:id="rId3" imgW="56997600" imgH="9144000" progId="Equation.DSMT4">
                  <p:embed/>
                  <p:pic>
                    <p:nvPicPr>
                      <p:cNvPr id="44" name="Object 9">
                        <a:extLst>
                          <a:ext uri="{FF2B5EF4-FFF2-40B4-BE49-F238E27FC236}">
                            <a16:creationId xmlns:a16="http://schemas.microsoft.com/office/drawing/2014/main" xmlns="" id="{4063444D-7193-40B1-98EE-951E95554B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152" y="2337826"/>
                        <a:ext cx="2344738" cy="366712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FEA87E67-5202-4619-8363-F3DA544D76D7}"/>
              </a:ext>
            </a:extLst>
          </p:cNvPr>
          <p:cNvGrpSpPr/>
          <p:nvPr/>
        </p:nvGrpSpPr>
        <p:grpSpPr>
          <a:xfrm>
            <a:off x="694125" y="1536257"/>
            <a:ext cx="8216792" cy="469177"/>
            <a:chOff x="899592" y="1203598"/>
            <a:chExt cx="8216792" cy="469177"/>
          </a:xfrm>
        </p:grpSpPr>
        <p:sp>
          <p:nvSpPr>
            <p:cNvPr id="7" name="文本框 2">
              <a:extLst>
                <a:ext uri="{FF2B5EF4-FFF2-40B4-BE49-F238E27FC236}">
                  <a16:creationId xmlns:a16="http://schemas.microsoft.com/office/drawing/2014/main" xmlns="" id="{9BA2B7EC-74F5-425F-93C1-9F59586154D5}"/>
                </a:ext>
              </a:extLst>
            </p:cNvPr>
            <p:cNvSpPr txBox="1"/>
            <p:nvPr/>
          </p:nvSpPr>
          <p:spPr>
            <a:xfrm>
              <a:off x="899592" y="1203598"/>
              <a:ext cx="82167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若       在点  处的导数         ，且   很小时，则有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8" name="Object 2">
              <a:extLst>
                <a:ext uri="{FF2B5EF4-FFF2-40B4-BE49-F238E27FC236}">
                  <a16:creationId xmlns:a16="http://schemas.microsoft.com/office/drawing/2014/main" xmlns="" id="{88FC05D9-24C1-49D5-803B-8B625B895E7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2847538"/>
                </p:ext>
              </p:extLst>
            </p:nvPr>
          </p:nvGraphicFramePr>
          <p:xfrm>
            <a:off x="1273700" y="1272547"/>
            <a:ext cx="11017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56" name="Equation" r:id="rId5" imgW="26517600" imgH="8229600" progId="Equation.DSMT4">
                    <p:embed/>
                  </p:oleObj>
                </mc:Choice>
                <mc:Fallback>
                  <p:oleObj name="Equation" r:id="rId5" imgW="26517600" imgH="8229600" progId="Equation.DSMT4">
                    <p:embed/>
                    <p:pic>
                      <p:nvPicPr>
                        <p:cNvPr id="11" name="Object 2">
                          <a:extLst>
                            <a:ext uri="{FF2B5EF4-FFF2-40B4-BE49-F238E27FC236}">
                              <a16:creationId xmlns:a16="http://schemas.microsoft.com/office/drawing/2014/main" xmlns="" id="{5B46F31C-A464-4D1C-89F7-1D0E33114D3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3700" y="1272547"/>
                          <a:ext cx="11017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2">
              <a:extLst>
                <a:ext uri="{FF2B5EF4-FFF2-40B4-BE49-F238E27FC236}">
                  <a16:creationId xmlns:a16="http://schemas.microsoft.com/office/drawing/2014/main" xmlns="" id="{B702BE24-6B10-47AF-AFF4-793A2D247B0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95112847"/>
                </p:ext>
              </p:extLst>
            </p:nvPr>
          </p:nvGraphicFramePr>
          <p:xfrm>
            <a:off x="3020482" y="1255939"/>
            <a:ext cx="277812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57" name="Equation" r:id="rId7" imgW="6705600" imgH="9144000" progId="Equation.DSMT4">
                    <p:embed/>
                  </p:oleObj>
                </mc:Choice>
                <mc:Fallback>
                  <p:oleObj name="Equation" r:id="rId7" imgW="6705600" imgH="9144000" progId="Equation.DSMT4">
                    <p:embed/>
                    <p:pic>
                      <p:nvPicPr>
                        <p:cNvPr id="12" name="Object 2">
                          <a:extLst>
                            <a:ext uri="{FF2B5EF4-FFF2-40B4-BE49-F238E27FC236}">
                              <a16:creationId xmlns:a16="http://schemas.microsoft.com/office/drawing/2014/main" xmlns="" id="{314EBC43-5BB3-487C-8B93-AFAA871F422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0482" y="1255939"/>
                          <a:ext cx="277812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2">
              <a:extLst>
                <a:ext uri="{FF2B5EF4-FFF2-40B4-BE49-F238E27FC236}">
                  <a16:creationId xmlns:a16="http://schemas.microsoft.com/office/drawing/2014/main" xmlns="" id="{3E62BFB8-4C0B-4C86-899C-985D6923FD9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1582022"/>
                </p:ext>
              </p:extLst>
            </p:nvPr>
          </p:nvGraphicFramePr>
          <p:xfrm>
            <a:off x="4566958" y="1276350"/>
            <a:ext cx="1250950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58" name="Equation" r:id="rId9" imgW="30175200" imgH="9144000" progId="Equation.DSMT4">
                    <p:embed/>
                  </p:oleObj>
                </mc:Choice>
                <mc:Fallback>
                  <p:oleObj name="Equation" r:id="rId9" imgW="30175200" imgH="9144000" progId="Equation.DSMT4">
                    <p:embed/>
                    <p:pic>
                      <p:nvPicPr>
                        <p:cNvPr id="13" name="Object 2">
                          <a:extLst>
                            <a:ext uri="{FF2B5EF4-FFF2-40B4-BE49-F238E27FC236}">
                              <a16:creationId xmlns:a16="http://schemas.microsoft.com/office/drawing/2014/main" xmlns="" id="{CF5D4E15-A4CE-4A55-9F73-686DF7E16FA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6958" y="1276350"/>
                          <a:ext cx="1250950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2">
              <a:extLst>
                <a:ext uri="{FF2B5EF4-FFF2-40B4-BE49-F238E27FC236}">
                  <a16:creationId xmlns:a16="http://schemas.microsoft.com/office/drawing/2014/main" xmlns="" id="{E71F16ED-5D93-4FD2-A64B-8E7A4FC8A93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6411364"/>
                </p:ext>
              </p:extLst>
            </p:nvPr>
          </p:nvGraphicFramePr>
          <p:xfrm>
            <a:off x="6501724" y="1252087"/>
            <a:ext cx="468312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59" name="Equation" r:id="rId11" imgW="11277600" imgH="10363200" progId="Equation.DSMT4">
                    <p:embed/>
                  </p:oleObj>
                </mc:Choice>
                <mc:Fallback>
                  <p:oleObj name="Equation" r:id="rId11" imgW="11277600" imgH="10363200" progId="Equation.DSMT4">
                    <p:embed/>
                    <p:pic>
                      <p:nvPicPr>
                        <p:cNvPr id="14" name="Object 2">
                          <a:extLst>
                            <a:ext uri="{FF2B5EF4-FFF2-40B4-BE49-F238E27FC236}">
                              <a16:creationId xmlns:a16="http://schemas.microsoft.com/office/drawing/2014/main" xmlns="" id="{6CA998C1-03B0-4D23-9641-E6293946A86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724" y="1252087"/>
                          <a:ext cx="468312" cy="4206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" name="Object 9">
            <a:extLst>
              <a:ext uri="{FF2B5EF4-FFF2-40B4-BE49-F238E27FC236}">
                <a16:creationId xmlns:a16="http://schemas.microsoft.com/office/drawing/2014/main" xmlns="" id="{1A66B7E0-542A-4C40-AAED-18254BB75D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177764"/>
              </p:ext>
            </p:extLst>
          </p:nvPr>
        </p:nvGraphicFramePr>
        <p:xfrm>
          <a:off x="2637965" y="3008784"/>
          <a:ext cx="4329113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0" name="Equation" r:id="rId13" imgW="104241600" imgH="9144000" progId="Equation.DSMT4">
                  <p:embed/>
                </p:oleObj>
              </mc:Choice>
              <mc:Fallback>
                <p:oleObj name="Equation" r:id="rId13" imgW="104241600" imgH="9144000" progId="Equation.DSMT4">
                  <p:embed/>
                  <p:pic>
                    <p:nvPicPr>
                      <p:cNvPr id="15" name="Object 9">
                        <a:extLst>
                          <a:ext uri="{FF2B5EF4-FFF2-40B4-BE49-F238E27FC236}">
                            <a16:creationId xmlns:a16="http://schemas.microsoft.com/office/drawing/2014/main" xmlns="" id="{424FB67B-6126-4D27-8E29-DF78343796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7965" y="3008784"/>
                        <a:ext cx="4329113" cy="37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2">
            <a:extLst>
              <a:ext uri="{FF2B5EF4-FFF2-40B4-BE49-F238E27FC236}">
                <a16:creationId xmlns:a16="http://schemas.microsoft.com/office/drawing/2014/main" xmlns="" id="{47DAF428-6895-4596-8E62-BC6FB2D6472D}"/>
              </a:ext>
            </a:extLst>
          </p:cNvPr>
          <p:cNvSpPr txBox="1"/>
          <p:nvPr/>
        </p:nvSpPr>
        <p:spPr>
          <a:xfrm>
            <a:off x="1187624" y="3753696"/>
            <a:ext cx="540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或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14" name="Object 9">
            <a:extLst>
              <a:ext uri="{FF2B5EF4-FFF2-40B4-BE49-F238E27FC236}">
                <a16:creationId xmlns:a16="http://schemas.microsoft.com/office/drawing/2014/main" xmlns="" id="{5B2A734E-5044-499A-A7CF-2FE23E1AA5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734636"/>
              </p:ext>
            </p:extLst>
          </p:nvPr>
        </p:nvGraphicFramePr>
        <p:xfrm>
          <a:off x="3199370" y="3849955"/>
          <a:ext cx="36957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1" name="Equation" r:id="rId15" imgW="89001600" imgH="9144000" progId="Equation.DSMT4">
                  <p:embed/>
                </p:oleObj>
              </mc:Choice>
              <mc:Fallback>
                <p:oleObj name="Equation" r:id="rId15" imgW="89001600" imgH="9144000" progId="Equation.DSMT4">
                  <p:embed/>
                  <p:pic>
                    <p:nvPicPr>
                      <p:cNvPr id="17" name="Object 9">
                        <a:extLst>
                          <a:ext uri="{FF2B5EF4-FFF2-40B4-BE49-F238E27FC236}">
                            <a16:creationId xmlns:a16="http://schemas.microsoft.com/office/drawing/2014/main" xmlns="" id="{1FAE89D5-82C9-4FC2-9F86-579BAE7469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9370" y="3849955"/>
                        <a:ext cx="3695700" cy="37782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AutoShape 25">
            <a:extLst>
              <a:ext uri="{FF2B5EF4-FFF2-40B4-BE49-F238E27FC236}">
                <a16:creationId xmlns:a16="http://schemas.microsoft.com/office/drawing/2014/main" xmlns="" id="{590D62C3-BB86-4790-8DB1-2D15A734C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2430" y="4227780"/>
            <a:ext cx="152400" cy="838200"/>
          </a:xfrm>
          <a:prstGeom prst="downArrow">
            <a:avLst>
              <a:gd name="adj1" fmla="val 50000"/>
              <a:gd name="adj2" fmla="val 137500"/>
            </a:avLst>
          </a:prstGeom>
          <a:solidFill>
            <a:srgbClr val="0064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zh-CN" altLang="en-US"/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1D680006-1D13-414E-BCB6-45048FC58143}"/>
              </a:ext>
            </a:extLst>
          </p:cNvPr>
          <p:cNvGrpSpPr/>
          <p:nvPr/>
        </p:nvGrpSpPr>
        <p:grpSpPr>
          <a:xfrm>
            <a:off x="4636008" y="4365526"/>
            <a:ext cx="1755006" cy="461665"/>
            <a:chOff x="6228184" y="3488990"/>
            <a:chExt cx="1755006" cy="461665"/>
          </a:xfrm>
        </p:grpSpPr>
        <p:sp>
          <p:nvSpPr>
            <p:cNvPr id="17" name="文本框 2">
              <a:extLst>
                <a:ext uri="{FF2B5EF4-FFF2-40B4-BE49-F238E27FC236}">
                  <a16:creationId xmlns:a16="http://schemas.microsoft.com/office/drawing/2014/main" xmlns="" id="{58181DD2-64A6-4B25-8D02-9ADB230D34A4}"/>
                </a:ext>
              </a:extLst>
            </p:cNvPr>
            <p:cNvSpPr txBox="1"/>
            <p:nvPr/>
          </p:nvSpPr>
          <p:spPr>
            <a:xfrm>
              <a:off x="6228184" y="3488990"/>
              <a:ext cx="5402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令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18" name="Object 9">
              <a:extLst>
                <a:ext uri="{FF2B5EF4-FFF2-40B4-BE49-F238E27FC236}">
                  <a16:creationId xmlns:a16="http://schemas.microsoft.com/office/drawing/2014/main" xmlns="" id="{6F48E15E-ED0A-4DF3-B1C7-30B0AA29801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0782399"/>
                </p:ext>
              </p:extLst>
            </p:nvPr>
          </p:nvGraphicFramePr>
          <p:xfrm>
            <a:off x="6616352" y="3553242"/>
            <a:ext cx="1366838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62" name="Equation" r:id="rId17" imgW="32918400" imgH="9144000" progId="Equation.DSMT4">
                    <p:embed/>
                  </p:oleObj>
                </mc:Choice>
                <mc:Fallback>
                  <p:oleObj name="Equation" r:id="rId17" imgW="32918400" imgH="9144000" progId="Equation.DSMT4">
                    <p:embed/>
                    <p:pic>
                      <p:nvPicPr>
                        <p:cNvPr id="21" name="Object 9">
                          <a:extLst>
                            <a:ext uri="{FF2B5EF4-FFF2-40B4-BE49-F238E27FC236}">
                              <a16:creationId xmlns:a16="http://schemas.microsoft.com/office/drawing/2014/main" xmlns="" id="{804132A4-6E88-432C-9EF2-6B1C929FA5D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16352" y="3553242"/>
                          <a:ext cx="1366838" cy="377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" name="Object 23">
            <a:extLst>
              <a:ext uri="{FF2B5EF4-FFF2-40B4-BE49-F238E27FC236}">
                <a16:creationId xmlns:a16="http://schemas.microsoft.com/office/drawing/2014/main" xmlns="" id="{B4D32707-8F7E-4EBD-A0D9-A32E16EE3B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358575"/>
              </p:ext>
            </p:extLst>
          </p:nvPr>
        </p:nvGraphicFramePr>
        <p:xfrm>
          <a:off x="3224522" y="5111849"/>
          <a:ext cx="32385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0263" name="Equation" r:id="rId19" imgW="5737680" imgH="584280" progId="Equation.DSMT4">
                  <p:embed/>
                </p:oleObj>
              </mc:Choice>
              <mc:Fallback>
                <p:oleObj name="Equation" r:id="rId19" imgW="5737680" imgH="584280" progId="Equation.DSMT4">
                  <p:embed/>
                  <p:pic>
                    <p:nvPicPr>
                      <p:cNvPr id="23" name="Object 23">
                        <a:extLst>
                          <a:ext uri="{FF2B5EF4-FFF2-40B4-BE49-F238E27FC236}">
                            <a16:creationId xmlns:a16="http://schemas.microsoft.com/office/drawing/2014/main" xmlns="" id="{981F0999-44CD-46B1-90CA-C14E825AEF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522" y="5111849"/>
                        <a:ext cx="3238500" cy="3333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8B5DE146-5B8C-4906-88AB-BC5B83509444}"/>
              </a:ext>
            </a:extLst>
          </p:cNvPr>
          <p:cNvGrpSpPr/>
          <p:nvPr/>
        </p:nvGrpSpPr>
        <p:grpSpPr>
          <a:xfrm>
            <a:off x="912843" y="5756950"/>
            <a:ext cx="7491573" cy="461665"/>
            <a:chOff x="896851" y="4260945"/>
            <a:chExt cx="7491573" cy="461665"/>
          </a:xfrm>
        </p:grpSpPr>
        <p:sp>
          <p:nvSpPr>
            <p:cNvPr id="21" name="文本框 2">
              <a:extLst>
                <a:ext uri="{FF2B5EF4-FFF2-40B4-BE49-F238E27FC236}">
                  <a16:creationId xmlns:a16="http://schemas.microsoft.com/office/drawing/2014/main" xmlns="" id="{75E9C27A-793D-4958-8BA2-C2329B1C7183}"/>
                </a:ext>
              </a:extLst>
            </p:cNvPr>
            <p:cNvSpPr txBox="1"/>
            <p:nvPr/>
          </p:nvSpPr>
          <p:spPr>
            <a:xfrm>
              <a:off x="896851" y="4260945"/>
              <a:ext cx="74915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使用原则：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1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）    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     容易计算； 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2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） 与  靠近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22" name="Object 9">
              <a:extLst>
                <a:ext uri="{FF2B5EF4-FFF2-40B4-BE49-F238E27FC236}">
                  <a16:creationId xmlns:a16="http://schemas.microsoft.com/office/drawing/2014/main" xmlns="" id="{E6CBB56D-23BE-4A3E-BFD0-F0F1E3346A4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4745854"/>
                </p:ext>
              </p:extLst>
            </p:nvPr>
          </p:nvGraphicFramePr>
          <p:xfrm>
            <a:off x="2804233" y="4321435"/>
            <a:ext cx="811151" cy="365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64" name="Equation" r:id="rId21" imgW="799920" imgH="380880" progId="Equation.DSMT4">
                    <p:embed/>
                  </p:oleObj>
                </mc:Choice>
                <mc:Fallback>
                  <p:oleObj name="Equation" r:id="rId21" imgW="799920" imgH="380880" progId="Equation.DSMT4">
                    <p:embed/>
                    <p:pic>
                      <p:nvPicPr>
                        <p:cNvPr id="27" name="Object 9">
                          <a:extLst>
                            <a:ext uri="{FF2B5EF4-FFF2-40B4-BE49-F238E27FC236}">
                              <a16:creationId xmlns:a16="http://schemas.microsoft.com/office/drawing/2014/main" xmlns="" id="{AA42E396-0F87-4C08-8DC4-4F5774ECB7D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4233" y="4321435"/>
                          <a:ext cx="811151" cy="3650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9">
              <a:extLst>
                <a:ext uri="{FF2B5EF4-FFF2-40B4-BE49-F238E27FC236}">
                  <a16:creationId xmlns:a16="http://schemas.microsoft.com/office/drawing/2014/main" xmlns="" id="{4F4E308E-F8E2-4BCE-96B0-D20FE801A26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1057498"/>
                </p:ext>
              </p:extLst>
            </p:nvPr>
          </p:nvGraphicFramePr>
          <p:xfrm>
            <a:off x="3707904" y="4316413"/>
            <a:ext cx="79692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65" name="Equation" r:id="rId23" imgW="19202400" imgH="9144000" progId="Equation.DSMT4">
                    <p:embed/>
                  </p:oleObj>
                </mc:Choice>
                <mc:Fallback>
                  <p:oleObj name="Equation" r:id="rId23" imgW="19202400" imgH="9144000" progId="Equation.DSMT4">
                    <p:embed/>
                    <p:pic>
                      <p:nvPicPr>
                        <p:cNvPr id="28" name="Object 9">
                          <a:extLst>
                            <a:ext uri="{FF2B5EF4-FFF2-40B4-BE49-F238E27FC236}">
                              <a16:creationId xmlns:a16="http://schemas.microsoft.com/office/drawing/2014/main" xmlns="" id="{60850B9F-9DA3-4C26-BEA0-E5469E5674F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7904" y="4316413"/>
                          <a:ext cx="796925" cy="377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9">
              <a:extLst>
                <a:ext uri="{FF2B5EF4-FFF2-40B4-BE49-F238E27FC236}">
                  <a16:creationId xmlns:a16="http://schemas.microsoft.com/office/drawing/2014/main" xmlns="" id="{A78FC1D8-2BD6-41DA-B34F-EC806B04263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2150547"/>
                </p:ext>
              </p:extLst>
            </p:nvPr>
          </p:nvGraphicFramePr>
          <p:xfrm>
            <a:off x="6570307" y="4310551"/>
            <a:ext cx="277813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66" name="Equation" r:id="rId25" imgW="6705600" imgH="9144000" progId="Equation.DSMT4">
                    <p:embed/>
                  </p:oleObj>
                </mc:Choice>
                <mc:Fallback>
                  <p:oleObj name="Equation" r:id="rId25" imgW="6705600" imgH="9144000" progId="Equation.DSMT4">
                    <p:embed/>
                    <p:pic>
                      <p:nvPicPr>
                        <p:cNvPr id="29" name="Object 9">
                          <a:extLst>
                            <a:ext uri="{FF2B5EF4-FFF2-40B4-BE49-F238E27FC236}">
                              <a16:creationId xmlns:a16="http://schemas.microsoft.com/office/drawing/2014/main" xmlns="" id="{861E806B-F102-4679-863E-DA41C6F889C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0307" y="4310551"/>
                          <a:ext cx="277813" cy="377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9">
              <a:extLst>
                <a:ext uri="{FF2B5EF4-FFF2-40B4-BE49-F238E27FC236}">
                  <a16:creationId xmlns:a16="http://schemas.microsoft.com/office/drawing/2014/main" xmlns="" id="{439FE11F-247D-40BD-8FC7-EA7A3CAE06C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5147790"/>
                </p:ext>
              </p:extLst>
            </p:nvPr>
          </p:nvGraphicFramePr>
          <p:xfrm>
            <a:off x="7191400" y="4420419"/>
            <a:ext cx="188912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0267" name="Equation" r:id="rId27" imgW="4572000" imgH="4876800" progId="Equation.DSMT4">
                    <p:embed/>
                  </p:oleObj>
                </mc:Choice>
                <mc:Fallback>
                  <p:oleObj name="Equation" r:id="rId27" imgW="4572000" imgH="4876800" progId="Equation.DSMT4">
                    <p:embed/>
                    <p:pic>
                      <p:nvPicPr>
                        <p:cNvPr id="30" name="Object 9">
                          <a:extLst>
                            <a:ext uri="{FF2B5EF4-FFF2-40B4-BE49-F238E27FC236}">
                              <a16:creationId xmlns:a16="http://schemas.microsoft.com/office/drawing/2014/main" xmlns="" id="{D76C8AF5-BF1B-44D0-953E-95C88186A7A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91400" y="4420419"/>
                          <a:ext cx="188912" cy="20161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726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xmlns="" id="{8D02A3F6-DAC3-42BD-A024-49B48A2D36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7" y="1965219"/>
            <a:ext cx="690690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例</a:t>
            </a:r>
            <a:r>
              <a:rPr lang="en-US" altLang="zh-CN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4 </a:t>
            </a:r>
            <a:r>
              <a:rPr lang="en-US" altLang="zh-CN" sz="2800" dirty="0">
                <a:ea typeface="楷体_GB2312" pitchFamily="49" charset="-122"/>
              </a:rPr>
              <a:t> 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利用微分计算</a:t>
            </a:r>
            <a:r>
              <a:rPr lang="zh-CN" altLang="en-US" sz="2800" dirty="0">
                <a:ea typeface="楷体_GB2312" pitchFamily="49" charset="-122"/>
              </a:rPr>
              <a:t>                  </a:t>
            </a:r>
            <a:r>
              <a:rPr lang="zh-CN" altLang="en-US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的近似值</a:t>
            </a:r>
            <a:r>
              <a:rPr lang="en-US" altLang="zh-CN" sz="2400" b="1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.</a:t>
            </a:r>
            <a:endParaRPr lang="zh-CN" altLang="en-US" sz="2400" b="1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28" name="对象 27">
            <a:extLst>
              <a:ext uri="{FF2B5EF4-FFF2-40B4-BE49-F238E27FC236}">
                <a16:creationId xmlns:a16="http://schemas.microsoft.com/office/drawing/2014/main" xmlns="" id="{20F02A09-2727-457D-AAA0-ABAD0C264C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25158"/>
              </p:ext>
            </p:extLst>
          </p:nvPr>
        </p:nvGraphicFramePr>
        <p:xfrm>
          <a:off x="3040179" y="1981072"/>
          <a:ext cx="1467351" cy="479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64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4" name="对象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0179" y="1981072"/>
                        <a:ext cx="1467351" cy="479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">
            <a:extLst>
              <a:ext uri="{FF2B5EF4-FFF2-40B4-BE49-F238E27FC236}">
                <a16:creationId xmlns:a16="http://schemas.microsoft.com/office/drawing/2014/main" xmlns="" id="{F9F226D4-2C28-4464-A84C-BB64AD011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11" y="2945903"/>
            <a:ext cx="847299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解</a:t>
            </a:r>
            <a:endParaRPr lang="zh-CN" altLang="en-US" sz="2800" dirty="0">
              <a:ea typeface="楷体_GB2312" pitchFamily="49" charset="-122"/>
            </a:endParaRPr>
          </a:p>
        </p:txBody>
      </p:sp>
      <p:graphicFrame>
        <p:nvGraphicFramePr>
          <p:cNvPr id="30" name="对象 29">
            <a:extLst>
              <a:ext uri="{FF2B5EF4-FFF2-40B4-BE49-F238E27FC236}">
                <a16:creationId xmlns:a16="http://schemas.microsoft.com/office/drawing/2014/main" xmlns="" id="{4C3CE6EC-51DB-4529-AAA8-C8870CC7266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66360"/>
              </p:ext>
            </p:extLst>
          </p:nvPr>
        </p:nvGraphicFramePr>
        <p:xfrm>
          <a:off x="1483525" y="2813655"/>
          <a:ext cx="245745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65" name="Equation" r:id="rId5" imgW="1041120" imgH="393480" progId="Equation.DSMT4">
                  <p:embed/>
                </p:oleObj>
              </mc:Choice>
              <mc:Fallback>
                <p:oleObj name="Equation" r:id="rId5" imgW="1041120" imgH="393480" progId="Equation.DSMT4">
                  <p:embed/>
                  <p:pic>
                    <p:nvPicPr>
                      <p:cNvPr id="6" name="对象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83525" y="2813655"/>
                        <a:ext cx="2457450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对象 30">
            <a:extLst>
              <a:ext uri="{FF2B5EF4-FFF2-40B4-BE49-F238E27FC236}">
                <a16:creationId xmlns:a16="http://schemas.microsoft.com/office/drawing/2014/main" xmlns="" id="{33EB9BF1-5611-4D40-90C1-D9A265A35D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414993"/>
              </p:ext>
            </p:extLst>
          </p:nvPr>
        </p:nvGraphicFramePr>
        <p:xfrm>
          <a:off x="4897902" y="3024638"/>
          <a:ext cx="18272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66" name="Equation" r:id="rId7" imgW="774360" imgH="203040" progId="Equation.DSMT4">
                  <p:embed/>
                </p:oleObj>
              </mc:Choice>
              <mc:Fallback>
                <p:oleObj name="Equation" r:id="rId7" imgW="774360" imgH="203040" progId="Equation.DSMT4">
                  <p:embed/>
                  <p:pic>
                    <p:nvPicPr>
                      <p:cNvPr id="7" name="对象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97902" y="3024638"/>
                        <a:ext cx="1827212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对象 31">
            <a:extLst>
              <a:ext uri="{FF2B5EF4-FFF2-40B4-BE49-F238E27FC236}">
                <a16:creationId xmlns:a16="http://schemas.microsoft.com/office/drawing/2014/main" xmlns="" id="{5B5122C2-4B06-4FA6-B6FB-0E557BAA7C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325273"/>
              </p:ext>
            </p:extLst>
          </p:nvPr>
        </p:nvGraphicFramePr>
        <p:xfrm>
          <a:off x="612129" y="4141157"/>
          <a:ext cx="2244725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67" name="Equation" r:id="rId9" imgW="952200" imgH="393480" progId="Equation.DSMT4">
                  <p:embed/>
                </p:oleObj>
              </mc:Choice>
              <mc:Fallback>
                <p:oleObj name="Equation" r:id="rId9" imgW="952200" imgH="393480" progId="Equation.DSMT4">
                  <p:embed/>
                  <p:pic>
                    <p:nvPicPr>
                      <p:cNvPr id="8" name="对象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129" y="4141157"/>
                        <a:ext cx="2244725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xmlns="" id="{740332B2-D16B-407D-AC4D-BD1E9FCC7015}"/>
              </a:ext>
            </a:extLst>
          </p:cNvPr>
          <p:cNvCxnSpPr/>
          <p:nvPr/>
        </p:nvCxnSpPr>
        <p:spPr>
          <a:xfrm>
            <a:off x="1160693" y="1555596"/>
            <a:ext cx="321515" cy="264419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xmlns="" id="{62CA2DAD-0D01-468D-B9F0-B07756E45EE6}"/>
              </a:ext>
            </a:extLst>
          </p:cNvPr>
          <p:cNvCxnSpPr/>
          <p:nvPr/>
        </p:nvCxnSpPr>
        <p:spPr>
          <a:xfrm>
            <a:off x="1857867" y="1535790"/>
            <a:ext cx="335157" cy="266400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对象 34">
            <a:extLst>
              <a:ext uri="{FF2B5EF4-FFF2-40B4-BE49-F238E27FC236}">
                <a16:creationId xmlns:a16="http://schemas.microsoft.com/office/drawing/2014/main" xmlns="" id="{FA6F4CFD-2402-463F-8906-71DCA1FD79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08806"/>
              </p:ext>
            </p:extLst>
          </p:nvPr>
        </p:nvGraphicFramePr>
        <p:xfrm>
          <a:off x="2856854" y="4141157"/>
          <a:ext cx="8683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68" name="Equation" r:id="rId11" imgW="368280" imgH="393480" progId="Equation.DSMT4">
                  <p:embed/>
                </p:oleObj>
              </mc:Choice>
              <mc:Fallback>
                <p:oleObj name="Equation" r:id="rId11" imgW="368280" imgH="393480" progId="Equation.DSMT4">
                  <p:embed/>
                  <p:pic>
                    <p:nvPicPr>
                      <p:cNvPr id="12" name="对象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56854" y="4141157"/>
                        <a:ext cx="868363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>
            <a:extLst>
              <a:ext uri="{FF2B5EF4-FFF2-40B4-BE49-F238E27FC236}">
                <a16:creationId xmlns:a16="http://schemas.microsoft.com/office/drawing/2014/main" xmlns="" id="{183CACF5-63A5-4F64-BF2D-3E657B4768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4840319"/>
              </p:ext>
            </p:extLst>
          </p:nvPr>
        </p:nvGraphicFramePr>
        <p:xfrm>
          <a:off x="3724287" y="4140722"/>
          <a:ext cx="2036763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69" name="Equation" r:id="rId13" imgW="863280" imgH="393480" progId="Equation.DSMT4">
                  <p:embed/>
                </p:oleObj>
              </mc:Choice>
              <mc:Fallback>
                <p:oleObj name="Equation" r:id="rId13" imgW="863280" imgH="393480" progId="Equation.DSMT4">
                  <p:embed/>
                  <p:pic>
                    <p:nvPicPr>
                      <p:cNvPr id="13" name="对象 12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724287" y="4140722"/>
                        <a:ext cx="2036763" cy="92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组合 36">
            <a:extLst>
              <a:ext uri="{FF2B5EF4-FFF2-40B4-BE49-F238E27FC236}">
                <a16:creationId xmlns:a16="http://schemas.microsoft.com/office/drawing/2014/main" xmlns="" id="{BFCE2D13-349D-4BC0-929C-5C1E72F0B7A2}"/>
              </a:ext>
            </a:extLst>
          </p:cNvPr>
          <p:cNvGrpSpPr/>
          <p:nvPr/>
        </p:nvGrpSpPr>
        <p:grpSpPr>
          <a:xfrm>
            <a:off x="1859334" y="4964553"/>
            <a:ext cx="2430351" cy="1214304"/>
            <a:chOff x="2741785" y="4057627"/>
            <a:chExt cx="2430351" cy="1214304"/>
          </a:xfrm>
          <a:solidFill>
            <a:schemeClr val="bg1"/>
          </a:solidFill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xmlns="" id="{FC1F5FB5-F14D-4CA7-BF4D-B622EE8C5B07}"/>
                </a:ext>
              </a:extLst>
            </p:cNvPr>
            <p:cNvSpPr/>
            <p:nvPr/>
          </p:nvSpPr>
          <p:spPr>
            <a:xfrm>
              <a:off x="2741785" y="4686513"/>
              <a:ext cx="1939397" cy="54632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xmlns="" id="{7E8EE2C2-6875-454F-9BFB-E5F3F9F92118}"/>
                </a:ext>
              </a:extLst>
            </p:cNvPr>
            <p:cNvGrpSpPr/>
            <p:nvPr/>
          </p:nvGrpSpPr>
          <p:grpSpPr>
            <a:xfrm>
              <a:off x="2806219" y="4662331"/>
              <a:ext cx="2365917" cy="609600"/>
              <a:chOff x="2983685" y="5111675"/>
              <a:chExt cx="2365917" cy="609600"/>
            </a:xfrm>
            <a:grpFill/>
          </p:grpSpPr>
          <p:graphicFrame>
            <p:nvGraphicFramePr>
              <p:cNvPr id="41" name="对象 40">
                <a:extLst>
                  <a:ext uri="{FF2B5EF4-FFF2-40B4-BE49-F238E27FC236}">
                    <a16:creationId xmlns:a16="http://schemas.microsoft.com/office/drawing/2014/main" xmlns="" id="{1D6EE7E6-2824-4A01-AD96-8157BCB8C84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2079826"/>
                  </p:ext>
                </p:extLst>
              </p:nvPr>
            </p:nvGraphicFramePr>
            <p:xfrm>
              <a:off x="2983685" y="5115002"/>
              <a:ext cx="893055" cy="5766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9670" name="Equation" r:id="rId15" imgW="609480" imgH="393480" progId="Equation.DSMT4">
                      <p:embed/>
                    </p:oleObj>
                  </mc:Choice>
                  <mc:Fallback>
                    <p:oleObj name="Equation" r:id="rId15" imgW="609480" imgH="393480" progId="Equation.DSMT4">
                      <p:embed/>
                      <p:pic>
                        <p:nvPicPr>
                          <p:cNvPr id="14" name="对象 13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2983685" y="5115002"/>
                            <a:ext cx="893055" cy="57664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2" name="Rectangle 2">
                <a:extLst>
                  <a:ext uri="{FF2B5EF4-FFF2-40B4-BE49-F238E27FC236}">
                    <a16:creationId xmlns:a16="http://schemas.microsoft.com/office/drawing/2014/main" xmlns="" id="{D89553BD-1A55-4C64-BA94-F1E033FE8F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0146" y="5111675"/>
                <a:ext cx="1569456" cy="6096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lvl1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4400" kern="120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  <a:lvl2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4572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9144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13716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1828800" algn="ctr" rtl="0" fontAlgn="base">
                  <a:spcBef>
                    <a:spcPct val="0"/>
                  </a:spcBef>
                  <a:spcAft>
                    <a:spcPct val="0"/>
                  </a:spcAft>
                  <a:defRPr kumimoji="1" sz="4400">
                    <a:solidFill>
                      <a:schemeClr val="tx2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algn="l"/>
                <a:r>
                  <a:rPr lang="zh-CN" altLang="en-US" sz="2400" b="1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比较小</a:t>
                </a:r>
              </a:p>
            </p:txBody>
          </p:sp>
        </p:grpSp>
        <p:cxnSp>
          <p:nvCxnSpPr>
            <p:cNvPr id="40" name="直接箭头连接符 39">
              <a:extLst>
                <a:ext uri="{FF2B5EF4-FFF2-40B4-BE49-F238E27FC236}">
                  <a16:creationId xmlns:a16="http://schemas.microsoft.com/office/drawing/2014/main" xmlns="" id="{AAC76045-1061-4FE6-B216-8F5BE3A88E13}"/>
                </a:ext>
              </a:extLst>
            </p:cNvPr>
            <p:cNvCxnSpPr/>
            <p:nvPr/>
          </p:nvCxnSpPr>
          <p:spPr>
            <a:xfrm flipH="1" flipV="1">
              <a:off x="3250136" y="4057627"/>
              <a:ext cx="397693" cy="543636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3" name="对象 42">
            <a:extLst>
              <a:ext uri="{FF2B5EF4-FFF2-40B4-BE49-F238E27FC236}">
                <a16:creationId xmlns:a16="http://schemas.microsoft.com/office/drawing/2014/main" xmlns="" id="{A7E1AE99-826A-4E65-80CE-9C00B0EE0E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378171"/>
              </p:ext>
            </p:extLst>
          </p:nvPr>
        </p:nvGraphicFramePr>
        <p:xfrm>
          <a:off x="5761050" y="4413843"/>
          <a:ext cx="3157683" cy="38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9671" name="Equation" r:id="rId17" imgW="1473120" imgH="177480" progId="Equation.DSMT4">
                  <p:embed/>
                </p:oleObj>
              </mc:Choice>
              <mc:Fallback>
                <p:oleObj name="Equation" r:id="rId17" imgW="1473120" imgH="177480" progId="Equation.DSMT4">
                  <p:embed/>
                  <p:pic>
                    <p:nvPicPr>
                      <p:cNvPr id="21" name="对象 2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761050" y="4413843"/>
                        <a:ext cx="3157683" cy="382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6" name="组合 45">
            <a:extLst>
              <a:ext uri="{FF2B5EF4-FFF2-40B4-BE49-F238E27FC236}">
                <a16:creationId xmlns:a16="http://schemas.microsoft.com/office/drawing/2014/main" xmlns="" id="{291EE91A-EE0F-48ED-B744-0E6F681A83AC}"/>
              </a:ext>
            </a:extLst>
          </p:cNvPr>
          <p:cNvGrpSpPr/>
          <p:nvPr/>
        </p:nvGrpSpPr>
        <p:grpSpPr>
          <a:xfrm>
            <a:off x="718681" y="1095287"/>
            <a:ext cx="3695700" cy="393678"/>
            <a:chOff x="1454830" y="966588"/>
            <a:chExt cx="3695700" cy="393678"/>
          </a:xfrm>
        </p:grpSpPr>
        <p:graphicFrame>
          <p:nvGraphicFramePr>
            <p:cNvPr id="44" name="Object 9">
              <a:extLst>
                <a:ext uri="{FF2B5EF4-FFF2-40B4-BE49-F238E27FC236}">
                  <a16:creationId xmlns:a16="http://schemas.microsoft.com/office/drawing/2014/main" xmlns="" id="{59B4ED6D-351F-439C-BF06-43470BFFFC4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23054845"/>
                </p:ext>
              </p:extLst>
            </p:nvPr>
          </p:nvGraphicFramePr>
          <p:xfrm>
            <a:off x="1454830" y="966588"/>
            <a:ext cx="3695700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9672" name="Equation" r:id="rId19" imgW="89001600" imgH="9144000" progId="Equation.DSMT4">
                    <p:embed/>
                  </p:oleObj>
                </mc:Choice>
                <mc:Fallback>
                  <p:oleObj name="Equation" r:id="rId19" imgW="89001600" imgH="9144000" progId="Equation.DSMT4">
                    <p:embed/>
                    <p:pic>
                      <p:nvPicPr>
                        <p:cNvPr id="14" name="Object 9">
                          <a:extLst>
                            <a:ext uri="{FF2B5EF4-FFF2-40B4-BE49-F238E27FC236}">
                              <a16:creationId xmlns:a16="http://schemas.microsoft.com/office/drawing/2014/main" xmlns="" id="{5B2A734E-5044-499A-A7CF-2FE23E1AA59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54830" y="966588"/>
                          <a:ext cx="3695700" cy="37782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矩形: 圆角 44">
              <a:extLst>
                <a:ext uri="{FF2B5EF4-FFF2-40B4-BE49-F238E27FC236}">
                  <a16:creationId xmlns:a16="http://schemas.microsoft.com/office/drawing/2014/main" xmlns="" id="{74D415F5-B9E2-4F88-B7C4-4721F4185EAA}"/>
                </a:ext>
              </a:extLst>
            </p:cNvPr>
            <p:cNvSpPr/>
            <p:nvPr/>
          </p:nvSpPr>
          <p:spPr>
            <a:xfrm>
              <a:off x="1454830" y="966588"/>
              <a:ext cx="3695700" cy="393678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01904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xmlns="" id="{B0306E85-6237-4670-86F6-92577487412F}"/>
              </a:ext>
            </a:extLst>
          </p:cNvPr>
          <p:cNvGrpSpPr/>
          <p:nvPr/>
        </p:nvGrpSpPr>
        <p:grpSpPr>
          <a:xfrm>
            <a:off x="600681" y="995397"/>
            <a:ext cx="5802194" cy="489387"/>
            <a:chOff x="1002054" y="627534"/>
            <a:chExt cx="5802194" cy="489387"/>
          </a:xfrm>
        </p:grpSpPr>
        <p:sp>
          <p:nvSpPr>
            <p:cNvPr id="28" name="文本框 2">
              <a:extLst>
                <a:ext uri="{FF2B5EF4-FFF2-40B4-BE49-F238E27FC236}">
                  <a16:creationId xmlns:a16="http://schemas.microsoft.com/office/drawing/2014/main" xmlns="" id="{274E034E-B29C-4B31-89B8-AC052A932A22}"/>
                </a:ext>
              </a:extLst>
            </p:cNvPr>
            <p:cNvSpPr txBox="1"/>
            <p:nvPr/>
          </p:nvSpPr>
          <p:spPr>
            <a:xfrm>
              <a:off x="1002054" y="627534"/>
              <a:ext cx="58021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特别的，取      ，当   很小时， 则有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29" name="Object 9">
              <a:extLst>
                <a:ext uri="{FF2B5EF4-FFF2-40B4-BE49-F238E27FC236}">
                  <a16:creationId xmlns:a16="http://schemas.microsoft.com/office/drawing/2014/main" xmlns="" id="{9C5ACA23-F692-41FC-A883-28790E062DE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6748648"/>
                </p:ext>
              </p:extLst>
            </p:nvPr>
          </p:nvGraphicFramePr>
          <p:xfrm>
            <a:off x="2724159" y="714415"/>
            <a:ext cx="758825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921" name="Equation" r:id="rId3" imgW="18288000" imgH="9144000" progId="Equation.DSMT4">
                    <p:embed/>
                  </p:oleObj>
                </mc:Choice>
                <mc:Fallback>
                  <p:oleObj name="Equation" r:id="rId3" imgW="18288000" imgH="9144000" progId="Equation.DSMT4">
                    <p:embed/>
                    <p:pic>
                      <p:nvPicPr>
                        <p:cNvPr id="31" name="Object 9">
                          <a:extLst>
                            <a:ext uri="{FF2B5EF4-FFF2-40B4-BE49-F238E27FC236}">
                              <a16:creationId xmlns:a16="http://schemas.microsoft.com/office/drawing/2014/main" xmlns="" id="{3147C4FF-33C6-4B83-914E-C60D59000DF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4159" y="714415"/>
                          <a:ext cx="758825" cy="3778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9">
              <a:extLst>
                <a:ext uri="{FF2B5EF4-FFF2-40B4-BE49-F238E27FC236}">
                  <a16:creationId xmlns:a16="http://schemas.microsoft.com/office/drawing/2014/main" xmlns="" id="{BC11C568-9445-42A5-A5D3-6C8419E39A8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4164844"/>
                </p:ext>
              </p:extLst>
            </p:nvPr>
          </p:nvGraphicFramePr>
          <p:xfrm>
            <a:off x="4242120" y="688296"/>
            <a:ext cx="292100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922" name="Equation" r:id="rId5" imgW="7010400" imgH="10363200" progId="Equation.DSMT4">
                    <p:embed/>
                  </p:oleObj>
                </mc:Choice>
                <mc:Fallback>
                  <p:oleObj name="Equation" r:id="rId5" imgW="7010400" imgH="10363200" progId="Equation.DSMT4">
                    <p:embed/>
                    <p:pic>
                      <p:nvPicPr>
                        <p:cNvPr id="34" name="Object 9">
                          <a:extLst>
                            <a:ext uri="{FF2B5EF4-FFF2-40B4-BE49-F238E27FC236}">
                              <a16:creationId xmlns:a16="http://schemas.microsoft.com/office/drawing/2014/main" xmlns="" id="{AF8A831E-5113-4DF7-8769-AF354DA2024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42120" y="688296"/>
                          <a:ext cx="292100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4B2F4DA6-F18D-4D85-AD1B-2089849BD5CB}"/>
              </a:ext>
            </a:extLst>
          </p:cNvPr>
          <p:cNvGrpSpPr/>
          <p:nvPr/>
        </p:nvGrpSpPr>
        <p:grpSpPr>
          <a:xfrm>
            <a:off x="661956" y="2751311"/>
            <a:ext cx="8086507" cy="461665"/>
            <a:chOff x="899591" y="2211710"/>
            <a:chExt cx="8086507" cy="461665"/>
          </a:xfrm>
        </p:grpSpPr>
        <p:sp>
          <p:nvSpPr>
            <p:cNvPr id="32" name="文本框 2">
              <a:extLst>
                <a:ext uri="{FF2B5EF4-FFF2-40B4-BE49-F238E27FC236}">
                  <a16:creationId xmlns:a16="http://schemas.microsoft.com/office/drawing/2014/main" xmlns="" id="{1F42DC5E-E0DB-4BD9-B989-3CFE4DB87541}"/>
                </a:ext>
              </a:extLst>
            </p:cNvPr>
            <p:cNvSpPr txBox="1"/>
            <p:nvPr/>
          </p:nvSpPr>
          <p:spPr>
            <a:xfrm>
              <a:off x="899591" y="2211710"/>
              <a:ext cx="8086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利用上式可得到下面常用的近似公式：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  <a:sym typeface="Wingdings" panose="05000000000000000000" pitchFamily="2" charset="2"/>
                </a:rPr>
                <a:t>（  较小）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33" name="Object 9">
              <a:extLst>
                <a:ext uri="{FF2B5EF4-FFF2-40B4-BE49-F238E27FC236}">
                  <a16:creationId xmlns:a16="http://schemas.microsoft.com/office/drawing/2014/main" xmlns="" id="{ABDA917D-6349-4399-97F3-F205FDFBBEE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8131389"/>
                </p:ext>
              </p:extLst>
            </p:nvPr>
          </p:nvGraphicFramePr>
          <p:xfrm>
            <a:off x="6465819" y="2238402"/>
            <a:ext cx="290512" cy="428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923" name="Equation" r:id="rId7" imgW="7010400" imgH="10363200" progId="Equation.DSMT4">
                    <p:embed/>
                  </p:oleObj>
                </mc:Choice>
                <mc:Fallback>
                  <p:oleObj name="Equation" r:id="rId7" imgW="7010400" imgH="10363200" progId="Equation.DSMT4">
                    <p:embed/>
                    <p:pic>
                      <p:nvPicPr>
                        <p:cNvPr id="36" name="Object 9">
                          <a:extLst>
                            <a:ext uri="{FF2B5EF4-FFF2-40B4-BE49-F238E27FC236}">
                              <a16:creationId xmlns:a16="http://schemas.microsoft.com/office/drawing/2014/main" xmlns="" id="{D36B7E79-D12D-4B09-925F-6F28E5399FE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65819" y="2238402"/>
                          <a:ext cx="290512" cy="4286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6" name="Object 9">
            <a:extLst>
              <a:ext uri="{FF2B5EF4-FFF2-40B4-BE49-F238E27FC236}">
                <a16:creationId xmlns:a16="http://schemas.microsoft.com/office/drawing/2014/main" xmlns="" id="{5579F7B4-040F-45B7-8F3C-BDA3BF853E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687918"/>
              </p:ext>
            </p:extLst>
          </p:nvPr>
        </p:nvGraphicFramePr>
        <p:xfrm>
          <a:off x="2557750" y="4691225"/>
          <a:ext cx="1808163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924" name="Equation" r:id="rId9" imgW="43586400" imgH="9753600" progId="Equation.DSMT4">
                  <p:embed/>
                </p:oleObj>
              </mc:Choice>
              <mc:Fallback>
                <p:oleObj name="Equation" r:id="rId9" imgW="43586400" imgH="9753600" progId="Equation.DSMT4">
                  <p:embed/>
                  <p:pic>
                    <p:nvPicPr>
                      <p:cNvPr id="41" name="Object 9">
                        <a:extLst>
                          <a:ext uri="{FF2B5EF4-FFF2-40B4-BE49-F238E27FC236}">
                            <a16:creationId xmlns:a16="http://schemas.microsoft.com/office/drawing/2014/main" xmlns="" id="{97C57D60-5DE8-4A9A-8F5B-60266688EC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750" y="4691225"/>
                        <a:ext cx="1808163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9">
            <a:extLst>
              <a:ext uri="{FF2B5EF4-FFF2-40B4-BE49-F238E27FC236}">
                <a16:creationId xmlns:a16="http://schemas.microsoft.com/office/drawing/2014/main" xmlns="" id="{FAEE3C4F-86C0-42F1-A278-C71199EB45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9782104"/>
              </p:ext>
            </p:extLst>
          </p:nvPr>
        </p:nvGraphicFramePr>
        <p:xfrm>
          <a:off x="2555776" y="5293962"/>
          <a:ext cx="22129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925" name="Equation" r:id="rId11" imgW="53340000" imgH="8229600" progId="Equation.DSMT4">
                  <p:embed/>
                </p:oleObj>
              </mc:Choice>
              <mc:Fallback>
                <p:oleObj name="Equation" r:id="rId11" imgW="53340000" imgH="8229600" progId="Equation.DSMT4">
                  <p:embed/>
                  <p:pic>
                    <p:nvPicPr>
                      <p:cNvPr id="42" name="Object 9">
                        <a:extLst>
                          <a:ext uri="{FF2B5EF4-FFF2-40B4-BE49-F238E27FC236}">
                            <a16:creationId xmlns:a16="http://schemas.microsoft.com/office/drawing/2014/main" xmlns="" id="{53687B0C-72C5-4541-BC0F-4D84810590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293962"/>
                        <a:ext cx="2212975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9">
            <a:extLst>
              <a:ext uri="{FF2B5EF4-FFF2-40B4-BE49-F238E27FC236}">
                <a16:creationId xmlns:a16="http://schemas.microsoft.com/office/drawing/2014/main" xmlns="" id="{4E168CEA-8C11-44FB-A810-EDCEDFE10D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971169"/>
              </p:ext>
            </p:extLst>
          </p:nvPr>
        </p:nvGraphicFramePr>
        <p:xfrm>
          <a:off x="2555776" y="5909270"/>
          <a:ext cx="36290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926" name="Equation" r:id="rId13" imgW="87477600" imgH="9753600" progId="Equation.DSMT4">
                  <p:embed/>
                </p:oleObj>
              </mc:Choice>
              <mc:Fallback>
                <p:oleObj name="Equation" r:id="rId13" imgW="87477600" imgH="9753600" progId="Equation.DSMT4">
                  <p:embed/>
                  <p:pic>
                    <p:nvPicPr>
                      <p:cNvPr id="43" name="Object 9">
                        <a:extLst>
                          <a:ext uri="{FF2B5EF4-FFF2-40B4-BE49-F238E27FC236}">
                            <a16:creationId xmlns:a16="http://schemas.microsoft.com/office/drawing/2014/main" xmlns="" id="{D028FCA9-1144-4E79-81D2-36CFA7EDED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909270"/>
                        <a:ext cx="3629025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8" name="组合 47">
            <a:extLst>
              <a:ext uri="{FF2B5EF4-FFF2-40B4-BE49-F238E27FC236}">
                <a16:creationId xmlns:a16="http://schemas.microsoft.com/office/drawing/2014/main" xmlns="" id="{2954A43A-2495-4292-9D23-048C5BD3B4EE}"/>
              </a:ext>
            </a:extLst>
          </p:cNvPr>
          <p:cNvGrpSpPr/>
          <p:nvPr/>
        </p:nvGrpSpPr>
        <p:grpSpPr>
          <a:xfrm>
            <a:off x="2605867" y="3443596"/>
            <a:ext cx="5869195" cy="461665"/>
            <a:chOff x="2589702" y="3013340"/>
            <a:chExt cx="5869195" cy="461665"/>
          </a:xfrm>
        </p:grpSpPr>
        <p:graphicFrame>
          <p:nvGraphicFramePr>
            <p:cNvPr id="34" name="Object 9">
              <a:extLst>
                <a:ext uri="{FF2B5EF4-FFF2-40B4-BE49-F238E27FC236}">
                  <a16:creationId xmlns:a16="http://schemas.microsoft.com/office/drawing/2014/main" xmlns="" id="{D21FE675-279A-4B98-86BF-7D0E972A3D1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3945811"/>
                </p:ext>
              </p:extLst>
            </p:nvPr>
          </p:nvGraphicFramePr>
          <p:xfrm>
            <a:off x="2589702" y="3108970"/>
            <a:ext cx="174466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927" name="Equation" r:id="rId15" imgW="42062400" imgH="8229600" progId="Equation.DSMT4">
                    <p:embed/>
                  </p:oleObj>
                </mc:Choice>
                <mc:Fallback>
                  <p:oleObj name="Equation" r:id="rId15" imgW="42062400" imgH="8229600" progId="Equation.DSMT4">
                    <p:embed/>
                    <p:pic>
                      <p:nvPicPr>
                        <p:cNvPr id="38" name="Object 9">
                          <a:extLst>
                            <a:ext uri="{FF2B5EF4-FFF2-40B4-BE49-F238E27FC236}">
                              <a16:creationId xmlns:a16="http://schemas.microsoft.com/office/drawing/2014/main" xmlns="" id="{7A363F09-E8A6-49E3-BA29-A246CE0C6C4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9702" y="3108970"/>
                          <a:ext cx="1744663" cy="339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9" name="组合 38">
              <a:extLst>
                <a:ext uri="{FF2B5EF4-FFF2-40B4-BE49-F238E27FC236}">
                  <a16:creationId xmlns:a16="http://schemas.microsoft.com/office/drawing/2014/main" xmlns="" id="{A613512B-D75C-4F0F-97F7-537703B2B850}"/>
                </a:ext>
              </a:extLst>
            </p:cNvPr>
            <p:cNvGrpSpPr/>
            <p:nvPr/>
          </p:nvGrpSpPr>
          <p:grpSpPr>
            <a:xfrm>
              <a:off x="4504881" y="3013340"/>
              <a:ext cx="3954016" cy="461665"/>
              <a:chOff x="3779913" y="2260096"/>
              <a:chExt cx="3954016" cy="461665"/>
            </a:xfrm>
          </p:grpSpPr>
          <p:sp>
            <p:nvSpPr>
              <p:cNvPr id="40" name="文本框 2">
                <a:extLst>
                  <a:ext uri="{FF2B5EF4-FFF2-40B4-BE49-F238E27FC236}">
                    <a16:creationId xmlns:a16="http://schemas.microsoft.com/office/drawing/2014/main" xmlns="" id="{9805B6D0-93A8-45E0-9F64-C4D167F191F6}"/>
                  </a:ext>
                </a:extLst>
              </p:cNvPr>
              <p:cNvSpPr txBox="1"/>
              <p:nvPr/>
            </p:nvSpPr>
            <p:spPr>
              <a:xfrm>
                <a:off x="3779913" y="2260096"/>
                <a:ext cx="39540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微软雅黑" panose="020B0503020204020204" charset="-122"/>
                  </a:rPr>
                  <a:t>（ 用弧度作单位来表达）</a:t>
                </a:r>
                <a:endPara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endParaRPr>
              </a:p>
            </p:txBody>
          </p:sp>
          <p:graphicFrame>
            <p:nvGraphicFramePr>
              <p:cNvPr id="41" name="Object 9">
                <a:extLst>
                  <a:ext uri="{FF2B5EF4-FFF2-40B4-BE49-F238E27FC236}">
                    <a16:creationId xmlns:a16="http://schemas.microsoft.com/office/drawing/2014/main" xmlns="" id="{89D14DC4-5C49-431A-8E3C-675A8259D98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71610743"/>
                  </p:ext>
                </p:extLst>
              </p:nvPr>
            </p:nvGraphicFramePr>
            <p:xfrm>
              <a:off x="4139953" y="2401203"/>
              <a:ext cx="207803" cy="2217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0928" name="Equation" r:id="rId17" imgW="4572000" imgH="4876800" progId="Equation.DSMT4">
                      <p:embed/>
                    </p:oleObj>
                  </mc:Choice>
                  <mc:Fallback>
                    <p:oleObj name="Equation" r:id="rId17" imgW="4572000" imgH="4876800" progId="Equation.DSMT4">
                      <p:embed/>
                      <p:pic>
                        <p:nvPicPr>
                          <p:cNvPr id="47" name="Object 9">
                            <a:extLst>
                              <a:ext uri="{FF2B5EF4-FFF2-40B4-BE49-F238E27FC236}">
                                <a16:creationId xmlns:a16="http://schemas.microsoft.com/office/drawing/2014/main" xmlns="" id="{10825FDF-5E11-4473-B939-E295BAC4550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39953" y="2401203"/>
                            <a:ext cx="207803" cy="22177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xmlns="" id="{1F909E4A-6D55-42F1-8FF4-0459E771C68A}"/>
              </a:ext>
            </a:extLst>
          </p:cNvPr>
          <p:cNvGrpSpPr/>
          <p:nvPr/>
        </p:nvGrpSpPr>
        <p:grpSpPr>
          <a:xfrm>
            <a:off x="2555776" y="4078393"/>
            <a:ext cx="5915542" cy="461665"/>
            <a:chOff x="2545051" y="3638992"/>
            <a:chExt cx="5915542" cy="461665"/>
          </a:xfrm>
        </p:grpSpPr>
        <p:graphicFrame>
          <p:nvGraphicFramePr>
            <p:cNvPr id="35" name="Object 9">
              <a:extLst>
                <a:ext uri="{FF2B5EF4-FFF2-40B4-BE49-F238E27FC236}">
                  <a16:creationId xmlns:a16="http://schemas.microsoft.com/office/drawing/2014/main" xmlns="" id="{15F1545A-64AE-40E9-B061-23CEF8F6C7C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2842720"/>
                </p:ext>
              </p:extLst>
            </p:nvPr>
          </p:nvGraphicFramePr>
          <p:xfrm>
            <a:off x="2545051" y="3711000"/>
            <a:ext cx="1833563" cy="33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929" name="Equation" r:id="rId19" imgW="44196000" imgH="8229600" progId="Equation.DSMT4">
                    <p:embed/>
                  </p:oleObj>
                </mc:Choice>
                <mc:Fallback>
                  <p:oleObj name="Equation" r:id="rId19" imgW="44196000" imgH="8229600" progId="Equation.DSMT4">
                    <p:embed/>
                    <p:pic>
                      <p:nvPicPr>
                        <p:cNvPr id="40" name="Object 9">
                          <a:extLst>
                            <a:ext uri="{FF2B5EF4-FFF2-40B4-BE49-F238E27FC236}">
                              <a16:creationId xmlns:a16="http://schemas.microsoft.com/office/drawing/2014/main" xmlns="" id="{855FB736-5732-42EC-8D57-D9474524436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5051" y="3711000"/>
                          <a:ext cx="1833563" cy="33972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xmlns="" id="{8D34B265-5BE8-4ADD-B998-3F570572278B}"/>
                </a:ext>
              </a:extLst>
            </p:cNvPr>
            <p:cNvGrpSpPr/>
            <p:nvPr/>
          </p:nvGrpSpPr>
          <p:grpSpPr>
            <a:xfrm>
              <a:off x="4506577" y="3638992"/>
              <a:ext cx="3954016" cy="461665"/>
              <a:chOff x="4139952" y="2902173"/>
              <a:chExt cx="3954016" cy="461665"/>
            </a:xfrm>
          </p:grpSpPr>
          <p:sp>
            <p:nvSpPr>
              <p:cNvPr id="43" name="文本框 2">
                <a:extLst>
                  <a:ext uri="{FF2B5EF4-FFF2-40B4-BE49-F238E27FC236}">
                    <a16:creationId xmlns:a16="http://schemas.microsoft.com/office/drawing/2014/main" xmlns="" id="{ECBC5F7E-506B-47E9-A083-B63DF6A5D769}"/>
                  </a:ext>
                </a:extLst>
              </p:cNvPr>
              <p:cNvSpPr txBox="1"/>
              <p:nvPr/>
            </p:nvSpPr>
            <p:spPr>
              <a:xfrm>
                <a:off x="4139952" y="2902173"/>
                <a:ext cx="39540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微软雅黑" panose="020B0503020204020204" charset="-122"/>
                  </a:rPr>
                  <a:t>（ 用弧度作单位来表达）</a:t>
                </a:r>
                <a:endPara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endParaRPr>
              </a:p>
            </p:txBody>
          </p:sp>
          <p:graphicFrame>
            <p:nvGraphicFramePr>
              <p:cNvPr id="44" name="Object 9">
                <a:extLst>
                  <a:ext uri="{FF2B5EF4-FFF2-40B4-BE49-F238E27FC236}">
                    <a16:creationId xmlns:a16="http://schemas.microsoft.com/office/drawing/2014/main" xmlns="" id="{89E74866-1611-4F70-B9E4-760B2A0BF96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61679197"/>
                  </p:ext>
                </p:extLst>
              </p:nvPr>
            </p:nvGraphicFramePr>
            <p:xfrm>
              <a:off x="4499992" y="3028494"/>
              <a:ext cx="207803" cy="22177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0930" name="Equation" r:id="rId21" imgW="4572000" imgH="4876800" progId="Equation.DSMT4">
                      <p:embed/>
                    </p:oleObj>
                  </mc:Choice>
                  <mc:Fallback>
                    <p:oleObj name="Equation" r:id="rId21" imgW="4572000" imgH="4876800" progId="Equation.DSMT4">
                      <p:embed/>
                      <p:pic>
                        <p:nvPicPr>
                          <p:cNvPr id="51" name="Object 9">
                            <a:extLst>
                              <a:ext uri="{FF2B5EF4-FFF2-40B4-BE49-F238E27FC236}">
                                <a16:creationId xmlns:a16="http://schemas.microsoft.com/office/drawing/2014/main" xmlns="" id="{9681C66F-02EA-4FB1-B6EC-1F577C94A1DA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99992" y="3028494"/>
                            <a:ext cx="207803" cy="22177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45" name="Object 23">
            <a:extLst>
              <a:ext uri="{FF2B5EF4-FFF2-40B4-BE49-F238E27FC236}">
                <a16:creationId xmlns:a16="http://schemas.microsoft.com/office/drawing/2014/main" xmlns="" id="{B5CD9536-7272-4161-8C42-191A2CB01F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067161"/>
              </p:ext>
            </p:extLst>
          </p:nvPr>
        </p:nvGraphicFramePr>
        <p:xfrm>
          <a:off x="1131387" y="2015505"/>
          <a:ext cx="32385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0931" name="Equation" r:id="rId23" imgW="5737680" imgH="584280" progId="Equation.DSMT4">
                  <p:embed/>
                </p:oleObj>
              </mc:Choice>
              <mc:Fallback>
                <p:oleObj name="Equation" r:id="rId23" imgW="5737680" imgH="584280" progId="Equation.DSMT4">
                  <p:embed/>
                  <p:pic>
                    <p:nvPicPr>
                      <p:cNvPr id="19" name="Object 23">
                        <a:extLst>
                          <a:ext uri="{FF2B5EF4-FFF2-40B4-BE49-F238E27FC236}">
                            <a16:creationId xmlns:a16="http://schemas.microsoft.com/office/drawing/2014/main" xmlns="" id="{B4D32707-8F7E-4EBD-A0D9-A32E16EE3B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387" y="2015505"/>
                        <a:ext cx="3238500" cy="333375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7" name="组合 46">
            <a:extLst>
              <a:ext uri="{FF2B5EF4-FFF2-40B4-BE49-F238E27FC236}">
                <a16:creationId xmlns:a16="http://schemas.microsoft.com/office/drawing/2014/main" xmlns="" id="{863F1908-FB91-4571-A290-35E8BE60009C}"/>
              </a:ext>
            </a:extLst>
          </p:cNvPr>
          <p:cNvGrpSpPr/>
          <p:nvPr/>
        </p:nvGrpSpPr>
        <p:grpSpPr>
          <a:xfrm>
            <a:off x="4572000" y="1991373"/>
            <a:ext cx="3121512" cy="352425"/>
            <a:chOff x="4572000" y="1861695"/>
            <a:chExt cx="3121512" cy="352425"/>
          </a:xfrm>
        </p:grpSpPr>
        <p:graphicFrame>
          <p:nvGraphicFramePr>
            <p:cNvPr id="26" name="Object 9">
              <a:extLst>
                <a:ext uri="{FF2B5EF4-FFF2-40B4-BE49-F238E27FC236}">
                  <a16:creationId xmlns:a16="http://schemas.microsoft.com/office/drawing/2014/main" xmlns="" id="{F7F56215-7361-427A-B5AF-B4ED73058FD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2715242"/>
                </p:ext>
              </p:extLst>
            </p:nvPr>
          </p:nvGraphicFramePr>
          <p:xfrm>
            <a:off x="5112237" y="1861695"/>
            <a:ext cx="2581275" cy="352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0932" name="Equation" r:id="rId25" imgW="62179200" imgH="8534400" progId="Equation.DSMT4">
                    <p:embed/>
                  </p:oleObj>
                </mc:Choice>
                <mc:Fallback>
                  <p:oleObj name="Equation" r:id="rId25" imgW="62179200" imgH="8534400" progId="Equation.DSMT4">
                    <p:embed/>
                    <p:pic>
                      <p:nvPicPr>
                        <p:cNvPr id="33" name="Object 9">
                          <a:extLst>
                            <a:ext uri="{FF2B5EF4-FFF2-40B4-BE49-F238E27FC236}">
                              <a16:creationId xmlns:a16="http://schemas.microsoft.com/office/drawing/2014/main" xmlns="" id="{18C8C301-3D22-42AA-B44C-F330910BE46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12237" y="1861695"/>
                          <a:ext cx="2581275" cy="352425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FF000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箭头: 右 45">
              <a:extLst>
                <a:ext uri="{FF2B5EF4-FFF2-40B4-BE49-F238E27FC236}">
                  <a16:creationId xmlns:a16="http://schemas.microsoft.com/office/drawing/2014/main" xmlns="" id="{0F253C42-7483-4C54-A43C-E6F0C732404C}"/>
                </a:ext>
              </a:extLst>
            </p:cNvPr>
            <p:cNvSpPr/>
            <p:nvPr/>
          </p:nvSpPr>
          <p:spPr>
            <a:xfrm>
              <a:off x="4572000" y="2004669"/>
              <a:ext cx="378532" cy="10100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05170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xmlns="" id="{B04B78A1-2873-4F46-AAA9-B1B2CF64E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443" y="1980990"/>
            <a:ext cx="91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解</a:t>
            </a:r>
            <a:endParaRPr kumimoji="1" lang="en-US" altLang="zh-CN" sz="2400" b="1" dirty="0">
              <a:solidFill>
                <a:srgbClr val="0064FF"/>
              </a:solidFill>
              <a:latin typeface="宋体" panose="02010600030101010101" pitchFamily="2" charset="-122"/>
              <a:ea typeface="宋体" panose="02010600030101010101" pitchFamily="2" charset="-122"/>
              <a:cs typeface="+mj-cs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821FE5BE-8BD8-4551-A612-DE654FA950A6}"/>
              </a:ext>
            </a:extLst>
          </p:cNvPr>
          <p:cNvGrpSpPr/>
          <p:nvPr/>
        </p:nvGrpSpPr>
        <p:grpSpPr>
          <a:xfrm>
            <a:off x="467544" y="908720"/>
            <a:ext cx="4750039" cy="609600"/>
            <a:chOff x="457200" y="647700"/>
            <a:chExt cx="4750039" cy="609600"/>
          </a:xfrm>
        </p:grpSpPr>
        <p:sp>
          <p:nvSpPr>
            <p:cNvPr id="29" name="Text Box 4">
              <a:extLst>
                <a:ext uri="{FF2B5EF4-FFF2-40B4-BE49-F238E27FC236}">
                  <a16:creationId xmlns:a16="http://schemas.microsoft.com/office/drawing/2014/main" xmlns="" id="{37BEDC5E-0A28-492D-AAC3-39DBCD78E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239" y="711306"/>
              <a:ext cx="2286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800" dirty="0">
                  <a:solidFill>
                    <a:srgbClr val="FFFF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</a:t>
              </a:r>
              <a:r>
                <a:rPr kumimoji="1"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的近似值</a:t>
              </a:r>
              <a:r>
                <a:rPr kumimoji="1"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.</a:t>
              </a:r>
            </a:p>
          </p:txBody>
        </p:sp>
        <p:sp>
          <p:nvSpPr>
            <p:cNvPr id="30" name="Rectangle 41">
              <a:extLst>
                <a:ext uri="{FF2B5EF4-FFF2-40B4-BE49-F238E27FC236}">
                  <a16:creationId xmlns:a16="http://schemas.microsoft.com/office/drawing/2014/main" xmlns="" id="{285C49FC-222C-4549-AC89-1A536BA9BF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200" y="647700"/>
              <a:ext cx="1981200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44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例</a:t>
              </a:r>
              <a:r>
                <a:rPr lang="en-US" altLang="zh-CN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5</a:t>
              </a:r>
              <a:r>
                <a:rPr kumimoji="1" lang="en-US" altLang="zh-CN" sz="2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楷体_GB2312" pitchFamily="49" charset="-122"/>
                </a:rPr>
                <a:t>  </a:t>
              </a:r>
              <a:r>
                <a:rPr lang="zh-CN" altLang="en-US" sz="2400" b="1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计算</a:t>
              </a:r>
            </a:p>
          </p:txBody>
        </p:sp>
        <p:graphicFrame>
          <p:nvGraphicFramePr>
            <p:cNvPr id="31" name="对象 30">
              <a:extLst>
                <a:ext uri="{FF2B5EF4-FFF2-40B4-BE49-F238E27FC236}">
                  <a16:creationId xmlns:a16="http://schemas.microsoft.com/office/drawing/2014/main" xmlns="" id="{30A2503F-37C0-4A11-92B7-A7B80CA020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66508298"/>
                </p:ext>
              </p:extLst>
            </p:nvPr>
          </p:nvGraphicFramePr>
          <p:xfrm>
            <a:off x="2083039" y="714428"/>
            <a:ext cx="958850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618" name="Equation" r:id="rId3" imgW="406080" imgH="228600" progId="Equation.DSMT4">
                    <p:embed/>
                  </p:oleObj>
                </mc:Choice>
                <mc:Fallback>
                  <p:oleObj name="Equation" r:id="rId3" imgW="406080" imgH="228600" progId="Equation.DSMT4">
                    <p:embed/>
                    <p:pic>
                      <p:nvPicPr>
                        <p:cNvPr id="28" name="对象 2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083039" y="714428"/>
                          <a:ext cx="958850" cy="5397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2" name="对象 31">
            <a:extLst>
              <a:ext uri="{FF2B5EF4-FFF2-40B4-BE49-F238E27FC236}">
                <a16:creationId xmlns:a16="http://schemas.microsoft.com/office/drawing/2014/main" xmlns="" id="{C937AF85-4812-4F02-A947-FAD9C9CCB6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255684"/>
              </p:ext>
            </p:extLst>
          </p:nvPr>
        </p:nvGraphicFramePr>
        <p:xfrm>
          <a:off x="1545718" y="1937799"/>
          <a:ext cx="9588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19" name="Equation" r:id="rId5" imgW="406080" imgH="228600" progId="Equation.DSMT4">
                  <p:embed/>
                </p:oleObj>
              </mc:Choice>
              <mc:Fallback>
                <p:oleObj name="Equation" r:id="rId5" imgW="406080" imgH="228600" progId="Equation.DSMT4">
                  <p:embed/>
                  <p:pic>
                    <p:nvPicPr>
                      <p:cNvPr id="29" name="对象 2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5718" y="1937799"/>
                        <a:ext cx="958850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对象 32">
            <a:extLst>
              <a:ext uri="{FF2B5EF4-FFF2-40B4-BE49-F238E27FC236}">
                <a16:creationId xmlns:a16="http://schemas.microsoft.com/office/drawing/2014/main" xmlns="" id="{FB8EC1CA-22CD-4016-826C-2D7426719C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06027"/>
              </p:ext>
            </p:extLst>
          </p:nvPr>
        </p:nvGraphicFramePr>
        <p:xfrm>
          <a:off x="2572808" y="1950172"/>
          <a:ext cx="16478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20" name="Equation" r:id="rId7" imgW="698400" imgH="228600" progId="Equation.DSMT4">
                  <p:embed/>
                </p:oleObj>
              </mc:Choice>
              <mc:Fallback>
                <p:oleObj name="Equation" r:id="rId7" imgW="698400" imgH="228600" progId="Equation.DSMT4">
                  <p:embed/>
                  <p:pic>
                    <p:nvPicPr>
                      <p:cNvPr id="30" name="对象 2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72808" y="1950172"/>
                        <a:ext cx="1647825" cy="539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07CCEFFC-B9B0-4A3C-B1BC-A96F6A879F0D}"/>
              </a:ext>
            </a:extLst>
          </p:cNvPr>
          <p:cNvGrpSpPr/>
          <p:nvPr/>
        </p:nvGrpSpPr>
        <p:grpSpPr>
          <a:xfrm>
            <a:off x="5302701" y="3037215"/>
            <a:ext cx="3157730" cy="543864"/>
            <a:chOff x="1461470" y="3427633"/>
            <a:chExt cx="3190984" cy="543864"/>
          </a:xfrm>
          <a:noFill/>
        </p:grpSpPr>
        <p:sp>
          <p:nvSpPr>
            <p:cNvPr id="35" name="矩形 34">
              <a:extLst>
                <a:ext uri="{FF2B5EF4-FFF2-40B4-BE49-F238E27FC236}">
                  <a16:creationId xmlns:a16="http://schemas.microsoft.com/office/drawing/2014/main" xmlns="" id="{0FCC1DFF-C235-40C2-89EF-F13D663E0385}"/>
                </a:ext>
              </a:extLst>
            </p:cNvPr>
            <p:cNvSpPr/>
            <p:nvPr/>
          </p:nvSpPr>
          <p:spPr>
            <a:xfrm>
              <a:off x="1461470" y="3427633"/>
              <a:ext cx="2839637" cy="543864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xmlns="" id="{85DC265A-4386-4955-B26B-B9ACEC9B6137}"/>
                </a:ext>
              </a:extLst>
            </p:cNvPr>
            <p:cNvGrpSpPr/>
            <p:nvPr/>
          </p:nvGrpSpPr>
          <p:grpSpPr>
            <a:xfrm>
              <a:off x="1624476" y="3436121"/>
              <a:ext cx="3027978" cy="469107"/>
              <a:chOff x="2513013" y="3367881"/>
              <a:chExt cx="3027978" cy="469107"/>
            </a:xfrm>
            <a:grpFill/>
          </p:grpSpPr>
          <p:graphicFrame>
            <p:nvGraphicFramePr>
              <p:cNvPr id="37" name="对象 36">
                <a:extLst>
                  <a:ext uri="{FF2B5EF4-FFF2-40B4-BE49-F238E27FC236}">
                    <a16:creationId xmlns:a16="http://schemas.microsoft.com/office/drawing/2014/main" xmlns="" id="{C6396BC5-D80A-4394-9407-CC11F6A1D0F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5847804"/>
                  </p:ext>
                </p:extLst>
              </p:nvPr>
            </p:nvGraphicFramePr>
            <p:xfrm>
              <a:off x="2513013" y="3417888"/>
              <a:ext cx="1287462" cy="419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1621" name="Equation" r:id="rId9" imgW="545760" imgH="177480" progId="Equation.DSMT4">
                      <p:embed/>
                    </p:oleObj>
                  </mc:Choice>
                  <mc:Fallback>
                    <p:oleObj name="Equation" r:id="rId9" imgW="545760" imgH="177480" progId="Equation.DSMT4">
                      <p:embed/>
                      <p:pic>
                        <p:nvPicPr>
                          <p:cNvPr id="31" name="对象 30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2513013" y="3417888"/>
                            <a:ext cx="1287462" cy="4191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8" name="Text Box 5">
                <a:extLst>
                  <a:ext uri="{FF2B5EF4-FFF2-40B4-BE49-F238E27FC236}">
                    <a16:creationId xmlns:a16="http://schemas.microsoft.com/office/drawing/2014/main" xmlns="" id="{612CD8ED-DC24-48BA-84C1-282FB1C523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0474" y="3367881"/>
                <a:ext cx="1740517" cy="461665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xtLst/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kumimoji="1"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+mj-cs"/>
                  </a:rPr>
                  <a:t>比较小</a:t>
                </a:r>
                <a:endParaRPr kumimoji="1"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endParaRPr>
              </a:p>
            </p:txBody>
          </p:sp>
        </p:grpSp>
      </p:grpSp>
      <p:graphicFrame>
        <p:nvGraphicFramePr>
          <p:cNvPr id="39" name="对象 38">
            <a:extLst>
              <a:ext uri="{FF2B5EF4-FFF2-40B4-BE49-F238E27FC236}">
                <a16:creationId xmlns:a16="http://schemas.microsoft.com/office/drawing/2014/main" xmlns="" id="{806439EF-1E1D-4342-8252-A75E5E4ED0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452489"/>
              </p:ext>
            </p:extLst>
          </p:nvPr>
        </p:nvGraphicFramePr>
        <p:xfrm>
          <a:off x="1515294" y="2742283"/>
          <a:ext cx="1976438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22" name="Equation" r:id="rId11" imgW="838080" imgH="393480" progId="Equation.DSMT4">
                  <p:embed/>
                </p:oleObj>
              </mc:Choice>
              <mc:Fallback>
                <p:oleObj name="Equation" r:id="rId11" imgW="838080" imgH="393480" progId="Equation.DSMT4">
                  <p:embed/>
                  <p:pic>
                    <p:nvPicPr>
                      <p:cNvPr id="33" name="对象 32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15294" y="2742283"/>
                        <a:ext cx="1976438" cy="930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对象 39">
            <a:extLst>
              <a:ext uri="{FF2B5EF4-FFF2-40B4-BE49-F238E27FC236}">
                <a16:creationId xmlns:a16="http://schemas.microsoft.com/office/drawing/2014/main" xmlns="" id="{4E643447-23D7-4324-9B78-0E8307B906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8422746"/>
              </p:ext>
            </p:extLst>
          </p:nvPr>
        </p:nvGraphicFramePr>
        <p:xfrm>
          <a:off x="1603532" y="4002756"/>
          <a:ext cx="1077912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23" name="Equation" r:id="rId13" imgW="457200" imgH="177480" progId="Equation.DSMT4">
                  <p:embed/>
                </p:oleObj>
              </mc:Choice>
              <mc:Fallback>
                <p:oleObj name="Equation" r:id="rId13" imgW="457200" imgH="177480" progId="Equation.DSMT4">
                  <p:embed/>
                  <p:pic>
                    <p:nvPicPr>
                      <p:cNvPr id="34" name="对象 33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603532" y="4002756"/>
                        <a:ext cx="1077912" cy="42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0E43A995-3530-4707-9ABC-632659F03312}"/>
              </a:ext>
            </a:extLst>
          </p:cNvPr>
          <p:cNvGrpSpPr/>
          <p:nvPr/>
        </p:nvGrpSpPr>
        <p:grpSpPr>
          <a:xfrm>
            <a:off x="1238643" y="5105975"/>
            <a:ext cx="2688608" cy="859809"/>
            <a:chOff x="1228299" y="4844955"/>
            <a:chExt cx="2688608" cy="859809"/>
          </a:xfrm>
        </p:grpSpPr>
        <p:graphicFrame>
          <p:nvGraphicFramePr>
            <p:cNvPr id="42" name="对象 41">
              <a:extLst>
                <a:ext uri="{FF2B5EF4-FFF2-40B4-BE49-F238E27FC236}">
                  <a16:creationId xmlns:a16="http://schemas.microsoft.com/office/drawing/2014/main" xmlns="" id="{4C3832AB-035B-42F5-A988-48902EEB4BF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4066181"/>
                </p:ext>
              </p:extLst>
            </p:nvPr>
          </p:nvGraphicFramePr>
          <p:xfrm>
            <a:off x="1447800" y="4982547"/>
            <a:ext cx="2306638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624" name="Equation" r:id="rId15" imgW="977760" imgH="228600" progId="Equation.DSMT4">
                    <p:embed/>
                  </p:oleObj>
                </mc:Choice>
                <mc:Fallback>
                  <p:oleObj name="Equation" r:id="rId15" imgW="977760" imgH="228600" progId="Equation.DSMT4">
                    <p:embed/>
                    <p:pic>
                      <p:nvPicPr>
                        <p:cNvPr id="35" name="对象 34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447800" y="4982547"/>
                          <a:ext cx="2306638" cy="5397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矩形 42">
              <a:extLst>
                <a:ext uri="{FF2B5EF4-FFF2-40B4-BE49-F238E27FC236}">
                  <a16:creationId xmlns:a16="http://schemas.microsoft.com/office/drawing/2014/main" xmlns="" id="{F44A6DC1-029A-4D65-859F-CBC092C291C2}"/>
                </a:ext>
              </a:extLst>
            </p:cNvPr>
            <p:cNvSpPr/>
            <p:nvPr/>
          </p:nvSpPr>
          <p:spPr>
            <a:xfrm>
              <a:off x="1228299" y="4844955"/>
              <a:ext cx="2688608" cy="859809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44" name="Object 9">
            <a:extLst>
              <a:ext uri="{FF2B5EF4-FFF2-40B4-BE49-F238E27FC236}">
                <a16:creationId xmlns:a16="http://schemas.microsoft.com/office/drawing/2014/main" xmlns="" id="{50116A43-2F70-4B72-9862-699747B477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732635"/>
              </p:ext>
            </p:extLst>
          </p:nvPr>
        </p:nvGraphicFramePr>
        <p:xfrm>
          <a:off x="5302702" y="2185692"/>
          <a:ext cx="2748167" cy="49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625" name="Equation" r:id="rId17" imgW="2158920" imgH="406080" progId="Equation.DSMT4">
                  <p:embed/>
                </p:oleObj>
              </mc:Choice>
              <mc:Fallback>
                <p:oleObj name="Equation" r:id="rId17" imgW="2158920" imgH="406080" progId="Equation.DSMT4">
                  <p:embed/>
                  <p:pic>
                    <p:nvPicPr>
                      <p:cNvPr id="38" name="Object 9">
                        <a:extLst>
                          <a:ext uri="{FF2B5EF4-FFF2-40B4-BE49-F238E27FC236}">
                            <a16:creationId xmlns:a16="http://schemas.microsoft.com/office/drawing/2014/main" xmlns="" id="{4E168CEA-8C11-44FB-A810-EDCEDFE10D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702" y="2185692"/>
                        <a:ext cx="2748167" cy="49075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70C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6745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sp>
        <p:nvSpPr>
          <p:cNvPr id="78" name="Rectangle 2">
            <a:extLst>
              <a:ext uri="{FF2B5EF4-FFF2-40B4-BE49-F238E27FC236}">
                <a16:creationId xmlns:a16="http://schemas.microsoft.com/office/drawing/2014/main" xmlns="" id="{237623AA-8DFE-4085-8AFF-2AB3F5533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38" y="712270"/>
            <a:ext cx="342265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6600">
                        <a:gamma/>
                        <a:shade val="46275"/>
                        <a:invGamma/>
                      </a:srgbClr>
                    </a:gs>
                    <a:gs pos="50000">
                      <a:srgbClr val="006600"/>
                    </a:gs>
                    <a:gs pos="100000">
                      <a:srgbClr val="006600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一、微分的概念    </a:t>
            </a:r>
          </a:p>
        </p:txBody>
      </p:sp>
      <p:sp>
        <p:nvSpPr>
          <p:cNvPr id="81" name="Rectangle 11">
            <a:extLst>
              <a:ext uri="{FF2B5EF4-FFF2-40B4-BE49-F238E27FC236}">
                <a16:creationId xmlns:a16="http://schemas.microsoft.com/office/drawing/2014/main" xmlns="" id="{C1459AD5-08AC-435E-81AE-94CDD8809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6951" y="4195124"/>
            <a:ext cx="2260600" cy="2260600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6600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aphicFrame>
        <p:nvGraphicFramePr>
          <p:cNvPr id="82" name="Object 16">
            <a:extLst>
              <a:ext uri="{FF2B5EF4-FFF2-40B4-BE49-F238E27FC236}">
                <a16:creationId xmlns:a16="http://schemas.microsoft.com/office/drawing/2014/main" xmlns="" id="{9142CE39-D797-4B41-96FF-76B6C65586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5446141"/>
              </p:ext>
            </p:extLst>
          </p:nvPr>
        </p:nvGraphicFramePr>
        <p:xfrm>
          <a:off x="5183336" y="5421683"/>
          <a:ext cx="387053" cy="535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77" name="Equation" r:id="rId3" imgW="164880" imgH="228600" progId="Equation.DSMT4">
                  <p:embed/>
                </p:oleObj>
              </mc:Choice>
              <mc:Fallback>
                <p:oleObj name="Equation" r:id="rId3" imgW="164880" imgH="228600" progId="Equation.DSMT4">
                  <p:embed/>
                  <p:pic>
                    <p:nvPicPr>
                      <p:cNvPr id="10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336" y="5421683"/>
                        <a:ext cx="387053" cy="535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" name="Object 17">
            <a:extLst>
              <a:ext uri="{FF2B5EF4-FFF2-40B4-BE49-F238E27FC236}">
                <a16:creationId xmlns:a16="http://schemas.microsoft.com/office/drawing/2014/main" xmlns="" id="{3D25F837-9476-49D7-B159-1C0C6046F8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924969"/>
              </p:ext>
            </p:extLst>
          </p:nvPr>
        </p:nvGraphicFramePr>
        <p:xfrm>
          <a:off x="5118720" y="4283827"/>
          <a:ext cx="415161" cy="340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78" name="Equation" r:id="rId5" imgW="215640" imgH="177480" progId="Equation.DSMT4">
                  <p:embed/>
                </p:oleObj>
              </mc:Choice>
              <mc:Fallback>
                <p:oleObj name="Equation" r:id="rId5" imgW="215640" imgH="177480" progId="Equation.DSMT4">
                  <p:embed/>
                  <p:pic>
                    <p:nvPicPr>
                      <p:cNvPr id="10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8720" y="4283827"/>
                        <a:ext cx="415161" cy="3402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 Box 23">
            <a:extLst>
              <a:ext uri="{FF2B5EF4-FFF2-40B4-BE49-F238E27FC236}">
                <a16:creationId xmlns:a16="http://schemas.microsoft.com/office/drawing/2014/main" xmlns="" id="{D060C04D-9B2A-4FE1-80C2-5E49A6452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863" y="3026635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面积的增量为</a:t>
            </a:r>
          </a:p>
        </p:txBody>
      </p:sp>
      <p:graphicFrame>
        <p:nvGraphicFramePr>
          <p:cNvPr id="85" name="Object 24">
            <a:extLst>
              <a:ext uri="{FF2B5EF4-FFF2-40B4-BE49-F238E27FC236}">
                <a16:creationId xmlns:a16="http://schemas.microsoft.com/office/drawing/2014/main" xmlns="" id="{B5C89AD1-BC4F-4C5A-99E8-678DF79FA1D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1684439"/>
              </p:ext>
            </p:extLst>
          </p:nvPr>
        </p:nvGraphicFramePr>
        <p:xfrm>
          <a:off x="1046163" y="3922713"/>
          <a:ext cx="26701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79" name="Equation" r:id="rId7" imgW="1244520" imgH="241200" progId="Equation.DSMT4">
                  <p:embed/>
                </p:oleObj>
              </mc:Choice>
              <mc:Fallback>
                <p:oleObj name="Equation" r:id="rId7" imgW="1244520" imgH="241200" progId="Equation.DSMT4">
                  <p:embed/>
                  <p:pic>
                    <p:nvPicPr>
                      <p:cNvPr id="111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3922713"/>
                        <a:ext cx="267017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25">
            <a:extLst>
              <a:ext uri="{FF2B5EF4-FFF2-40B4-BE49-F238E27FC236}">
                <a16:creationId xmlns:a16="http://schemas.microsoft.com/office/drawing/2014/main" xmlns="" id="{006772E4-A379-403D-A817-D5444047C9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171752"/>
              </p:ext>
            </p:extLst>
          </p:nvPr>
        </p:nvGraphicFramePr>
        <p:xfrm>
          <a:off x="1517620" y="4579660"/>
          <a:ext cx="2123440" cy="517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80" name="Equation" r:id="rId9" imgW="990360" imgH="241200" progId="Equation.DSMT4">
                  <p:embed/>
                </p:oleObj>
              </mc:Choice>
              <mc:Fallback>
                <p:oleObj name="Equation" r:id="rId9" imgW="990360" imgH="241200" progId="Equation.DSMT4">
                  <p:embed/>
                  <p:pic>
                    <p:nvPicPr>
                      <p:cNvPr id="112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20" y="4579660"/>
                        <a:ext cx="2123440" cy="5172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7" name="Group 84">
            <a:extLst>
              <a:ext uri="{FF2B5EF4-FFF2-40B4-BE49-F238E27FC236}">
                <a16:creationId xmlns:a16="http://schemas.microsoft.com/office/drawing/2014/main" xmlns="" id="{480A9CB5-0932-476A-89E1-1A035F3C16B1}"/>
              </a:ext>
            </a:extLst>
          </p:cNvPr>
          <p:cNvGrpSpPr>
            <a:grpSpLocks/>
          </p:cNvGrpSpPr>
          <p:nvPr/>
        </p:nvGrpSpPr>
        <p:grpSpPr bwMode="auto">
          <a:xfrm>
            <a:off x="5603776" y="3719427"/>
            <a:ext cx="1784350" cy="965199"/>
            <a:chOff x="3792" y="1566"/>
            <a:chExt cx="1124" cy="608"/>
          </a:xfrm>
        </p:grpSpPr>
        <p:sp>
          <p:nvSpPr>
            <p:cNvPr id="88" name="Rectangle 13" descr="80%">
              <a:extLst>
                <a:ext uri="{FF2B5EF4-FFF2-40B4-BE49-F238E27FC236}">
                  <a16:creationId xmlns:a16="http://schemas.microsoft.com/office/drawing/2014/main" xmlns="" id="{8D57215F-88C8-4B52-8F55-4F7DF58C9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92" y="1872"/>
              <a:ext cx="1124" cy="302"/>
            </a:xfrm>
            <a:prstGeom prst="rect">
              <a:avLst/>
            </a:prstGeom>
            <a:pattFill prst="pct80">
              <a:fgClr>
                <a:srgbClr val="0033CC"/>
              </a:fgClr>
              <a:bgClr>
                <a:srgbClr val="FFFFFF"/>
              </a:bgClr>
            </a:patt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graphicFrame>
          <p:nvGraphicFramePr>
            <p:cNvPr id="89" name="Object 14">
              <a:extLst>
                <a:ext uri="{FF2B5EF4-FFF2-40B4-BE49-F238E27FC236}">
                  <a16:creationId xmlns:a16="http://schemas.microsoft.com/office/drawing/2014/main" xmlns="" id="{6EADC813-CB01-4B6C-B57B-40CC14BA691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9265678"/>
                </p:ext>
              </p:extLst>
            </p:nvPr>
          </p:nvGraphicFramePr>
          <p:xfrm>
            <a:off x="4120" y="1566"/>
            <a:ext cx="468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81" name="Equation" r:id="rId11" imgW="330120" imgH="228600" progId="Equation.DSMT4">
                    <p:embed/>
                  </p:oleObj>
                </mc:Choice>
                <mc:Fallback>
                  <p:oleObj name="Equation" r:id="rId11" imgW="330120" imgH="228600" progId="Equation.DSMT4">
                    <p:embed/>
                    <p:pic>
                      <p:nvPicPr>
                        <p:cNvPr id="115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0" y="1566"/>
                          <a:ext cx="468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0" name="Rectangle 15">
            <a:extLst>
              <a:ext uri="{FF2B5EF4-FFF2-40B4-BE49-F238E27FC236}">
                <a16:creationId xmlns:a16="http://schemas.microsoft.com/office/drawing/2014/main" xmlns="" id="{9BBDC7D3-B705-4C49-9AAF-314AAAF6B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3776" y="4684626"/>
            <a:ext cx="1784350" cy="1779588"/>
          </a:xfrm>
          <a:prstGeom prst="rect">
            <a:avLst/>
          </a:prstGeom>
          <a:solidFill>
            <a:srgbClr val="0080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aphicFrame>
        <p:nvGraphicFramePr>
          <p:cNvPr id="91" name="Object 18">
            <a:extLst>
              <a:ext uri="{FF2B5EF4-FFF2-40B4-BE49-F238E27FC236}">
                <a16:creationId xmlns:a16="http://schemas.microsoft.com/office/drawing/2014/main" xmlns="" id="{7B93322E-FDAA-4512-A3E4-9950703993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303916"/>
              </p:ext>
            </p:extLst>
          </p:nvPr>
        </p:nvGraphicFramePr>
        <p:xfrm>
          <a:off x="5984776" y="5288912"/>
          <a:ext cx="890588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82" name="Equation" r:id="rId13" imgW="990360" imgH="520560" progId="Equation.DSMT4">
                  <p:embed/>
                </p:oleObj>
              </mc:Choice>
              <mc:Fallback>
                <p:oleObj name="Equation" r:id="rId13" imgW="990360" imgH="520560" progId="Equation.DSMT4">
                  <p:embed/>
                  <p:pic>
                    <p:nvPicPr>
                      <p:cNvPr id="11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776" y="5288912"/>
                        <a:ext cx="890588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" name="Group 83">
            <a:extLst>
              <a:ext uri="{FF2B5EF4-FFF2-40B4-BE49-F238E27FC236}">
                <a16:creationId xmlns:a16="http://schemas.microsoft.com/office/drawing/2014/main" xmlns="" id="{C3EC3911-56A8-47AA-B6FC-BAE9B66C06F9}"/>
              </a:ext>
            </a:extLst>
          </p:cNvPr>
          <p:cNvGrpSpPr>
            <a:grpSpLocks/>
          </p:cNvGrpSpPr>
          <p:nvPr/>
        </p:nvGrpSpPr>
        <p:grpSpPr bwMode="auto">
          <a:xfrm>
            <a:off x="7393564" y="4675704"/>
            <a:ext cx="1457325" cy="1782763"/>
            <a:chOff x="4916" y="2182"/>
            <a:chExt cx="918" cy="1123"/>
          </a:xfrm>
        </p:grpSpPr>
        <p:sp>
          <p:nvSpPr>
            <p:cNvPr id="93" name="Rectangle 27" descr="75%">
              <a:extLst>
                <a:ext uri="{FF2B5EF4-FFF2-40B4-BE49-F238E27FC236}">
                  <a16:creationId xmlns:a16="http://schemas.microsoft.com/office/drawing/2014/main" xmlns="" id="{368C68AC-A5DD-4704-A6BB-1673B0923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6" y="2182"/>
              <a:ext cx="301" cy="1123"/>
            </a:xfrm>
            <a:prstGeom prst="rect">
              <a:avLst/>
            </a:prstGeom>
            <a:pattFill prst="pct75">
              <a:fgClr>
                <a:srgbClr val="0033CC"/>
              </a:fgClr>
              <a:bgClr>
                <a:srgbClr val="FFFFFF"/>
              </a:bgClr>
            </a:patt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CN" altLang="en-US" sz="2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  <p:graphicFrame>
          <p:nvGraphicFramePr>
            <p:cNvPr id="94" name="Object 28">
              <a:extLst>
                <a:ext uri="{FF2B5EF4-FFF2-40B4-BE49-F238E27FC236}">
                  <a16:creationId xmlns:a16="http://schemas.microsoft.com/office/drawing/2014/main" xmlns="" id="{A36AEE92-6F4D-4316-B0C9-0F54394468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1946822"/>
                </p:ext>
              </p:extLst>
            </p:nvPr>
          </p:nvGraphicFramePr>
          <p:xfrm>
            <a:off x="5364" y="2491"/>
            <a:ext cx="470" cy="3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83" name="Equation" r:id="rId15" imgW="330120" imgH="228600" progId="Equation.DSMT4">
                    <p:embed/>
                  </p:oleObj>
                </mc:Choice>
                <mc:Fallback>
                  <p:oleObj name="Equation" r:id="rId15" imgW="330120" imgH="228600" progId="Equation.DSMT4">
                    <p:embed/>
                    <p:pic>
                      <p:nvPicPr>
                        <p:cNvPr id="120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64" y="2491"/>
                          <a:ext cx="470" cy="3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5" name="Rectangle 30" descr="棕色大理石">
            <a:extLst>
              <a:ext uri="{FF2B5EF4-FFF2-40B4-BE49-F238E27FC236}">
                <a16:creationId xmlns:a16="http://schemas.microsoft.com/office/drawing/2014/main" xmlns="" id="{D1831A38-5FDE-4FFE-9587-A11852A29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4866" y="4205201"/>
            <a:ext cx="476250" cy="479425"/>
          </a:xfrm>
          <a:prstGeom prst="rect">
            <a:avLst/>
          </a:prstGeom>
          <a:blipFill dpi="0" rotWithShape="0">
            <a:blip r:embed="rId17"/>
            <a:srcRect/>
            <a:tile tx="0" ty="0" sx="100000" sy="100000" flip="none" algn="tl"/>
          </a:blip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aphicFrame>
        <p:nvGraphicFramePr>
          <p:cNvPr id="96" name="Object 31">
            <a:extLst>
              <a:ext uri="{FF2B5EF4-FFF2-40B4-BE49-F238E27FC236}">
                <a16:creationId xmlns:a16="http://schemas.microsoft.com/office/drawing/2014/main" xmlns="" id="{A0E732F6-FCBC-459D-B4A7-A51DC87E35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97770"/>
              </p:ext>
            </p:extLst>
          </p:nvPr>
        </p:nvGraphicFramePr>
        <p:xfrm>
          <a:off x="7922416" y="4196072"/>
          <a:ext cx="868712" cy="391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384" name="Equation" r:id="rId18" imgW="368280" imgH="228600" progId="Equation.DSMT4">
                  <p:embed/>
                </p:oleObj>
              </mc:Choice>
              <mc:Fallback>
                <p:oleObj name="Equation" r:id="rId18" imgW="368280" imgH="228600" progId="Equation.DSMT4">
                  <p:embed/>
                  <p:pic>
                    <p:nvPicPr>
                      <p:cNvPr id="122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2416" y="4196072"/>
                        <a:ext cx="868712" cy="391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674BF038-5294-4C2D-82FB-C2AD306E32F4}"/>
              </a:ext>
            </a:extLst>
          </p:cNvPr>
          <p:cNvGrpSpPr/>
          <p:nvPr/>
        </p:nvGrpSpPr>
        <p:grpSpPr>
          <a:xfrm>
            <a:off x="1554011" y="2994835"/>
            <a:ext cx="4076830" cy="519112"/>
            <a:chOff x="1849245" y="2967035"/>
            <a:chExt cx="4076830" cy="519112"/>
          </a:xfrm>
        </p:grpSpPr>
        <p:sp>
          <p:nvSpPr>
            <p:cNvPr id="104" name="Text Box 52">
              <a:extLst>
                <a:ext uri="{FF2B5EF4-FFF2-40B4-BE49-F238E27FC236}">
                  <a16:creationId xmlns:a16="http://schemas.microsoft.com/office/drawing/2014/main" xmlns="" id="{48AFA82C-BF5A-4830-B6CC-D9D46A3932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0411" y="3007587"/>
              <a:ext cx="609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取</a:t>
              </a:r>
            </a:p>
          </p:txBody>
        </p: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xmlns="" id="{9739B2D2-8CD8-4BDD-B322-28FADDF929DC}"/>
                </a:ext>
              </a:extLst>
            </p:cNvPr>
            <p:cNvGrpSpPr/>
            <p:nvPr/>
          </p:nvGrpSpPr>
          <p:grpSpPr>
            <a:xfrm>
              <a:off x="1849245" y="2967035"/>
              <a:ext cx="4076830" cy="519112"/>
              <a:chOff x="1849245" y="2967035"/>
              <a:chExt cx="4076830" cy="519112"/>
            </a:xfrm>
          </p:grpSpPr>
          <p:sp>
            <p:nvSpPr>
              <p:cNvPr id="102" name="Text Box 50">
                <a:extLst>
                  <a:ext uri="{FF2B5EF4-FFF2-40B4-BE49-F238E27FC236}">
                    <a16:creationId xmlns:a16="http://schemas.microsoft.com/office/drawing/2014/main" xmlns="" id="{2D5AA686-C030-4E43-8C20-0EAEC41E79D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9245" y="2967035"/>
                <a:ext cx="1447800" cy="5191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微软雅黑" panose="020B0503020204020204" charset="-122"/>
                  </a:rPr>
                  <a:t>当</a:t>
                </a:r>
                <a:r>
                  <a:rPr kumimoji="1" lang="zh-CN" altLang="en-US" sz="2800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 </a:t>
                </a:r>
                <a:r>
                  <a:rPr kumimoji="1" lang="en-US" altLang="zh-CN" sz="2800" i="1" dirty="0">
                    <a:latin typeface="Times New Roman" panose="02020603050405020304" pitchFamily="18" charset="0"/>
                    <a:ea typeface="楷体_GB2312" pitchFamily="49" charset="-122"/>
                  </a:rPr>
                  <a:t>x 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微软雅黑" panose="020B0503020204020204" charset="-122"/>
                  </a:rPr>
                  <a:t>在</a:t>
                </a:r>
              </a:p>
            </p:txBody>
          </p:sp>
          <p:graphicFrame>
            <p:nvGraphicFramePr>
              <p:cNvPr id="103" name="Object 51">
                <a:extLst>
                  <a:ext uri="{FF2B5EF4-FFF2-40B4-BE49-F238E27FC236}">
                    <a16:creationId xmlns:a16="http://schemas.microsoft.com/office/drawing/2014/main" xmlns="" id="{C2DC5166-F824-43D2-A5D2-D2DAA690CCE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06727653"/>
                  </p:ext>
                </p:extLst>
              </p:nvPr>
            </p:nvGraphicFramePr>
            <p:xfrm>
              <a:off x="2921949" y="2991901"/>
              <a:ext cx="353907" cy="4900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385" name="Equation" r:id="rId20" imgW="164880" imgH="228600" progId="Equation.DSMT4">
                      <p:embed/>
                    </p:oleObj>
                  </mc:Choice>
                  <mc:Fallback>
                    <p:oleObj name="Equation" r:id="rId20" imgW="164880" imgH="228600" progId="Equation.DSMT4">
                      <p:embed/>
                      <p:pic>
                        <p:nvPicPr>
                          <p:cNvPr id="138" name="Object 5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21949" y="2991901"/>
                            <a:ext cx="353907" cy="4900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05" name="Group 75">
                <a:extLst>
                  <a:ext uri="{FF2B5EF4-FFF2-40B4-BE49-F238E27FC236}">
                    <a16:creationId xmlns:a16="http://schemas.microsoft.com/office/drawing/2014/main" xmlns="" id="{A6487AD7-1ACF-425C-B223-4A2C857DA1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92449" y="3006877"/>
                <a:ext cx="2333626" cy="465138"/>
                <a:chOff x="55" y="1630"/>
                <a:chExt cx="1470" cy="293"/>
              </a:xfrm>
            </p:grpSpPr>
            <p:sp>
              <p:nvSpPr>
                <p:cNvPr id="106" name="Text Box 53">
                  <a:extLst>
                    <a:ext uri="{FF2B5EF4-FFF2-40B4-BE49-F238E27FC236}">
                      <a16:creationId xmlns:a16="http://schemas.microsoft.com/office/drawing/2014/main" xmlns="" id="{C8C571DE-A4C0-47B8-A1F4-C3DC673ED4C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5" y="1632"/>
                  <a:ext cx="945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zh-CN" altLang="en-US" sz="2400" b="1" dirty="0">
                      <a:latin typeface="宋体" panose="02010600030101010101" pitchFamily="2" charset="-122"/>
                      <a:ea typeface="宋体" panose="02010600030101010101" pitchFamily="2" charset="-122"/>
                    </a:rPr>
                    <a:t>得增量</a:t>
                  </a:r>
                </a:p>
              </p:txBody>
            </p:sp>
            <p:graphicFrame>
              <p:nvGraphicFramePr>
                <p:cNvPr id="107" name="Object 54">
                  <a:extLst>
                    <a:ext uri="{FF2B5EF4-FFF2-40B4-BE49-F238E27FC236}">
                      <a16:creationId xmlns:a16="http://schemas.microsoft.com/office/drawing/2014/main" xmlns="" id="{40538D41-F979-4454-A112-7994A5ED3CDB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92499209"/>
                    </p:ext>
                  </p:extLst>
                </p:nvPr>
              </p:nvGraphicFramePr>
              <p:xfrm>
                <a:off x="733" y="1672"/>
                <a:ext cx="264" cy="24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76386" name="Equation" r:id="rId22" imgW="215640" imgH="203040" progId="Equation.DSMT4">
                        <p:embed/>
                      </p:oleObj>
                    </mc:Choice>
                    <mc:Fallback>
                      <p:oleObj name="Equation" r:id="rId22" imgW="215640" imgH="203040" progId="Equation.DSMT4">
                        <p:embed/>
                        <p:pic>
                          <p:nvPicPr>
                            <p:cNvPr id="142" name="Object 5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3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33" y="1672"/>
                              <a:ext cx="264" cy="24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08" name="Text Box 55">
                  <a:extLst>
                    <a:ext uri="{FF2B5EF4-FFF2-40B4-BE49-F238E27FC236}">
                      <a16:creationId xmlns:a16="http://schemas.microsoft.com/office/drawing/2014/main" xmlns="" id="{4F8BA099-FC1D-4734-B454-20172FE0EC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97" y="1630"/>
                  <a:ext cx="528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5000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lang="zh-CN" altLang="en-US" sz="2400" b="1" dirty="0">
                      <a:latin typeface="宋体" panose="02010600030101010101" pitchFamily="2" charset="-122"/>
                      <a:ea typeface="宋体" panose="02010600030101010101" pitchFamily="2" charset="-122"/>
                    </a:rPr>
                    <a:t>时</a:t>
                  </a:r>
                  <a:r>
                    <a:rPr lang="en-US" altLang="zh-CN" sz="2400" b="1" dirty="0">
                      <a:latin typeface="宋体" panose="02010600030101010101" pitchFamily="2" charset="-122"/>
                      <a:ea typeface="宋体" panose="02010600030101010101" pitchFamily="2" charset="-122"/>
                    </a:rPr>
                    <a:t>,</a:t>
                  </a:r>
                </a:p>
              </p:txBody>
            </p:sp>
          </p:grpSp>
        </p:grpSp>
      </p:grpSp>
      <p:sp>
        <p:nvSpPr>
          <p:cNvPr id="113" name="AutoShape 59">
            <a:extLst>
              <a:ext uri="{FF2B5EF4-FFF2-40B4-BE49-F238E27FC236}">
                <a16:creationId xmlns:a16="http://schemas.microsoft.com/office/drawing/2014/main" xmlns="" id="{4E1C6C34-8787-41F8-8D66-6B7E16600E96}"/>
              </a:ext>
            </a:extLst>
          </p:cNvPr>
          <p:cNvSpPr>
            <a:spLocks/>
          </p:cNvSpPr>
          <p:nvPr/>
        </p:nvSpPr>
        <p:spPr bwMode="auto">
          <a:xfrm rot="5400000">
            <a:off x="2147104" y="4707368"/>
            <a:ext cx="130168" cy="840754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114" name="AutoShape 60">
            <a:extLst>
              <a:ext uri="{FF2B5EF4-FFF2-40B4-BE49-F238E27FC236}">
                <a16:creationId xmlns:a16="http://schemas.microsoft.com/office/drawing/2014/main" xmlns="" id="{AC653D10-D6A0-43E1-BF98-992BF389A70E}"/>
              </a:ext>
            </a:extLst>
          </p:cNvPr>
          <p:cNvSpPr>
            <a:spLocks/>
          </p:cNvSpPr>
          <p:nvPr/>
        </p:nvSpPr>
        <p:spPr bwMode="auto">
          <a:xfrm rot="5400000">
            <a:off x="3096030" y="4784429"/>
            <a:ext cx="152400" cy="719138"/>
          </a:xfrm>
          <a:prstGeom prst="rightBrace">
            <a:avLst>
              <a:gd name="adj1" fmla="val 39323"/>
              <a:gd name="adj2" fmla="val 50000"/>
            </a:avLst>
          </a:prstGeom>
          <a:solidFill>
            <a:schemeClr val="bg1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2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2FC61697-1FF5-4820-9DEF-02A42E7708CF}"/>
              </a:ext>
            </a:extLst>
          </p:cNvPr>
          <p:cNvGrpSpPr/>
          <p:nvPr/>
        </p:nvGrpSpPr>
        <p:grpSpPr>
          <a:xfrm>
            <a:off x="374948" y="1406816"/>
            <a:ext cx="7925843" cy="1180112"/>
            <a:chOff x="374948" y="1406816"/>
            <a:chExt cx="7925843" cy="1180112"/>
          </a:xfrm>
        </p:grpSpPr>
        <p:sp>
          <p:nvSpPr>
            <p:cNvPr id="79" name="Text Box 3">
              <a:extLst>
                <a:ext uri="{FF2B5EF4-FFF2-40B4-BE49-F238E27FC236}">
                  <a16:creationId xmlns:a16="http://schemas.microsoft.com/office/drawing/2014/main" xmlns="" id="{BA813600-037E-493B-8385-4C3A4F8664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948" y="1440976"/>
              <a:ext cx="746125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 dirty="0">
                  <a:solidFill>
                    <a:srgbClr val="2F42FB"/>
                  </a:solidFill>
                </a:rPr>
                <a:t>引例</a:t>
              </a:r>
              <a:r>
                <a:rPr lang="en-US" altLang="zh-CN" sz="2400" b="1" dirty="0">
                  <a:solidFill>
                    <a:srgbClr val="2F42FB"/>
                  </a:solidFill>
                </a:rPr>
                <a:t> 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一块正方形金属薄片受温度变化的影响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,</a:t>
              </a:r>
            </a:p>
          </p:txBody>
        </p:sp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xmlns="" id="{476C75BD-26AB-4C71-84E6-71039B6C10EE}"/>
                </a:ext>
              </a:extLst>
            </p:cNvPr>
            <p:cNvGrpSpPr/>
            <p:nvPr/>
          </p:nvGrpSpPr>
          <p:grpSpPr>
            <a:xfrm>
              <a:off x="1343965" y="2063708"/>
              <a:ext cx="6956826" cy="523220"/>
              <a:chOff x="1345666" y="2011218"/>
              <a:chExt cx="6956826" cy="523220"/>
            </a:xfrm>
          </p:grpSpPr>
          <p:sp>
            <p:nvSpPr>
              <p:cNvPr id="80" name="Text Box 8">
                <a:extLst>
                  <a:ext uri="{FF2B5EF4-FFF2-40B4-BE49-F238E27FC236}">
                    <a16:creationId xmlns:a16="http://schemas.microsoft.com/office/drawing/2014/main" xmlns="" id="{76A8B21B-2B94-4910-944E-2574074CDB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8242" y="2011218"/>
                <a:ext cx="479425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微软雅黑" panose="020B0503020204020204" charset="-122"/>
                  </a:rPr>
                  <a:t>问此薄片面积 </a:t>
                </a:r>
                <a:r>
                  <a:rPr kumimoji="1" lang="en-US" altLang="zh-CN" sz="2800" i="1" dirty="0">
                    <a:latin typeface="Times New Roman" panose="02020603050405020304" pitchFamily="18" charset="0"/>
                    <a:ea typeface="楷体_GB2312" pitchFamily="49" charset="-122"/>
                  </a:rPr>
                  <a:t>A</a:t>
                </a:r>
                <a:r>
                  <a:rPr kumimoji="1" lang="en-US" altLang="zh-CN" sz="2800" i="1" dirty="0">
                    <a:solidFill>
                      <a:srgbClr val="FFFF00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 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微软雅黑" panose="020B0503020204020204" charset="-122"/>
                  </a:rPr>
                  <a:t>改变了多少</a:t>
                </a:r>
                <a:r>
                  <a:rPr lang="en-US" altLang="zh-CN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微软雅黑" panose="020B0503020204020204" charset="-122"/>
                  </a:rPr>
                  <a:t>?  </a:t>
                </a:r>
              </a:p>
            </p:txBody>
          </p:sp>
          <p:graphicFrame>
            <p:nvGraphicFramePr>
              <p:cNvPr id="109" name="Object 5">
                <a:extLst>
                  <a:ext uri="{FF2B5EF4-FFF2-40B4-BE49-F238E27FC236}">
                    <a16:creationId xmlns:a16="http://schemas.microsoft.com/office/drawing/2014/main" xmlns="" id="{DCA2A40B-03A8-4873-8C26-74EF0630B8D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95335767"/>
                  </p:ext>
                </p:extLst>
              </p:nvPr>
            </p:nvGraphicFramePr>
            <p:xfrm>
              <a:off x="1345666" y="2020500"/>
              <a:ext cx="353907" cy="4900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387" name="Equation" r:id="rId24" imgW="164880" imgH="228600" progId="Equation.DSMT4">
                      <p:embed/>
                    </p:oleObj>
                  </mc:Choice>
                  <mc:Fallback>
                    <p:oleObj name="Equation" r:id="rId24" imgW="164880" imgH="228600" progId="Equation.DSMT4">
                      <p:embed/>
                      <p:pic>
                        <p:nvPicPr>
                          <p:cNvPr id="144" name="Object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45666" y="2020500"/>
                            <a:ext cx="353907" cy="49002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0" name="Text Box 6">
                <a:extLst>
                  <a:ext uri="{FF2B5EF4-FFF2-40B4-BE49-F238E27FC236}">
                    <a16:creationId xmlns:a16="http://schemas.microsoft.com/office/drawing/2014/main" xmlns="" id="{930BDB6D-B93C-4866-A403-F90DD0CFDF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56523" y="2027949"/>
                <a:ext cx="91440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微软雅黑" panose="020B0503020204020204" charset="-122"/>
                  </a:rPr>
                  <a:t>变到</a:t>
                </a:r>
              </a:p>
            </p:txBody>
          </p:sp>
          <p:graphicFrame>
            <p:nvGraphicFramePr>
              <p:cNvPr id="111" name="Object 7">
                <a:extLst>
                  <a:ext uri="{FF2B5EF4-FFF2-40B4-BE49-F238E27FC236}">
                    <a16:creationId xmlns:a16="http://schemas.microsoft.com/office/drawing/2014/main" xmlns="" id="{2DFD661A-9546-4E2E-BC11-AB427ACAF0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52088283"/>
                  </p:ext>
                </p:extLst>
              </p:nvPr>
            </p:nvGraphicFramePr>
            <p:xfrm>
              <a:off x="2435495" y="2065048"/>
              <a:ext cx="1088943" cy="4454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388" name="Equation" r:id="rId26" imgW="558720" imgH="228600" progId="Equation.DSMT4">
                      <p:embed/>
                    </p:oleObj>
                  </mc:Choice>
                  <mc:Fallback>
                    <p:oleObj name="Equation" r:id="rId26" imgW="558720" imgH="228600" progId="Equation.DSMT4">
                      <p:embed/>
                      <p:pic>
                        <p:nvPicPr>
                          <p:cNvPr id="146" name="Object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35495" y="2065048"/>
                            <a:ext cx="1088943" cy="44547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15" name="Text Box 65">
              <a:extLst>
                <a:ext uri="{FF2B5EF4-FFF2-40B4-BE49-F238E27FC236}">
                  <a16:creationId xmlns:a16="http://schemas.microsoft.com/office/drawing/2014/main" xmlns="" id="{AD8786E9-9310-4F00-B71A-A9E15BE334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4640" y="1406816"/>
              <a:ext cx="147012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其</a:t>
              </a:r>
              <a:r>
                <a:rPr lang="zh-CN" altLang="en-US" sz="2400" b="1" dirty="0">
                  <a:latin typeface="宋体" panose="02010600030101010101" pitchFamily="2" charset="-122"/>
                  <a:cs typeface="微软雅黑" panose="020B0503020204020204" charset="-122"/>
                </a:rPr>
                <a:t>边长由</a:t>
              </a:r>
            </a:p>
          </p:txBody>
        </p:sp>
      </p:grpSp>
      <p:sp>
        <p:nvSpPr>
          <p:cNvPr id="45" name="矩形 44">
            <a:extLst>
              <a:ext uri="{FF2B5EF4-FFF2-40B4-BE49-F238E27FC236}">
                <a16:creationId xmlns:a16="http://schemas.microsoft.com/office/drawing/2014/main" xmlns="" id="{6C1F93A8-C23F-49A9-9E63-1350075EC105}"/>
              </a:ext>
            </a:extLst>
          </p:cNvPr>
          <p:cNvSpPr/>
          <p:nvPr/>
        </p:nvSpPr>
        <p:spPr>
          <a:xfrm>
            <a:off x="859146" y="3040363"/>
            <a:ext cx="5629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2F42FB"/>
                </a:solidFill>
              </a:rPr>
              <a:t>解 </a:t>
            </a:r>
            <a:endParaRPr lang="zh-CN" altLang="en-US" sz="2400" dirty="0">
              <a:solidFill>
                <a:srgbClr val="2F42FB"/>
              </a:solidFill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1A026CFE-AB9B-4D1C-93EF-C9FEFF061AAD}"/>
              </a:ext>
            </a:extLst>
          </p:cNvPr>
          <p:cNvGrpSpPr/>
          <p:nvPr/>
        </p:nvGrpSpPr>
        <p:grpSpPr>
          <a:xfrm>
            <a:off x="2632313" y="5217925"/>
            <a:ext cx="2249017" cy="827088"/>
            <a:chOff x="2430211" y="5401568"/>
            <a:chExt cx="2249017" cy="827088"/>
          </a:xfrm>
        </p:grpSpPr>
        <p:grpSp>
          <p:nvGrpSpPr>
            <p:cNvPr id="98" name="Group 34">
              <a:extLst>
                <a:ext uri="{FF2B5EF4-FFF2-40B4-BE49-F238E27FC236}">
                  <a16:creationId xmlns:a16="http://schemas.microsoft.com/office/drawing/2014/main" xmlns="" id="{BE1092AB-D2EC-4B96-AE13-D005101CCC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30211" y="5401568"/>
              <a:ext cx="2165350" cy="827088"/>
              <a:chOff x="2092" y="2976"/>
              <a:chExt cx="1364" cy="521"/>
            </a:xfrm>
          </p:grpSpPr>
          <p:sp>
            <p:nvSpPr>
              <p:cNvPr id="99" name="Text Box 35">
                <a:extLst>
                  <a:ext uri="{FF2B5EF4-FFF2-40B4-BE49-F238E27FC236}">
                    <a16:creationId xmlns:a16="http://schemas.microsoft.com/office/drawing/2014/main" xmlns="" id="{AA73B4A9-51F7-422A-8F2E-B7B57731D2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92" y="3209"/>
                <a:ext cx="13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的高阶无穷小</a:t>
                </a:r>
              </a:p>
            </p:txBody>
          </p:sp>
          <p:graphicFrame>
            <p:nvGraphicFramePr>
              <p:cNvPr id="100" name="Object 36">
                <a:extLst>
                  <a:ext uri="{FF2B5EF4-FFF2-40B4-BE49-F238E27FC236}">
                    <a16:creationId xmlns:a16="http://schemas.microsoft.com/office/drawing/2014/main" xmlns="" id="{21FA0AB8-D688-42B1-B6A8-C2CEE07490D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5010227"/>
                  </p:ext>
                </p:extLst>
              </p:nvPr>
            </p:nvGraphicFramePr>
            <p:xfrm>
              <a:off x="2145" y="3011"/>
              <a:ext cx="655" cy="23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389" name="Equation" r:id="rId28" imgW="495000" imgH="177480" progId="Equation.DSMT4">
                      <p:embed/>
                    </p:oleObj>
                  </mc:Choice>
                  <mc:Fallback>
                    <p:oleObj name="Equation" r:id="rId28" imgW="495000" imgH="177480" progId="Equation.DSMT4">
                      <p:embed/>
                      <p:pic>
                        <p:nvPicPr>
                          <p:cNvPr id="126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9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45" y="3011"/>
                            <a:ext cx="655" cy="23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1" name="Text Box 37">
                <a:extLst>
                  <a:ext uri="{FF2B5EF4-FFF2-40B4-BE49-F238E27FC236}">
                    <a16:creationId xmlns:a16="http://schemas.microsoft.com/office/drawing/2014/main" xmlns="" id="{569CA172-04B2-4694-9AE0-962D237D3D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2976"/>
                <a:ext cx="67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时为</a:t>
                </a:r>
              </a:p>
            </p:txBody>
          </p:sp>
        </p:grpSp>
        <p:graphicFrame>
          <p:nvGraphicFramePr>
            <p:cNvPr id="46" name="Object 36">
              <a:extLst>
                <a:ext uri="{FF2B5EF4-FFF2-40B4-BE49-F238E27FC236}">
                  <a16:creationId xmlns:a16="http://schemas.microsoft.com/office/drawing/2014/main" xmlns="" id="{E4351D81-DA68-469B-95A1-B05E4E51555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51449833"/>
                </p:ext>
              </p:extLst>
            </p:nvPr>
          </p:nvGraphicFramePr>
          <p:xfrm>
            <a:off x="4226791" y="5457131"/>
            <a:ext cx="452437" cy="369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90" name="Equation" r:id="rId30" imgW="215640" imgH="177480" progId="Equation.DSMT4">
                    <p:embed/>
                  </p:oleObj>
                </mc:Choice>
                <mc:Fallback>
                  <p:oleObj name="Equation" r:id="rId30" imgW="215640" imgH="177480" progId="Equation.DSMT4">
                    <p:embed/>
                    <p:pic>
                      <p:nvPicPr>
                        <p:cNvPr id="100" name="Object 36">
                          <a:extLst>
                            <a:ext uri="{FF2B5EF4-FFF2-40B4-BE49-F238E27FC236}">
                              <a16:creationId xmlns:a16="http://schemas.microsoft.com/office/drawing/2014/main" xmlns="" id="{21FA0AB8-D688-42B1-B6A8-C2CEE07490D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6791" y="5457131"/>
                          <a:ext cx="452437" cy="369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691B3810-F87C-4AD8-8327-004720F23093}"/>
              </a:ext>
            </a:extLst>
          </p:cNvPr>
          <p:cNvGrpSpPr/>
          <p:nvPr/>
        </p:nvGrpSpPr>
        <p:grpSpPr>
          <a:xfrm>
            <a:off x="1077118" y="5251310"/>
            <a:ext cx="1828800" cy="830997"/>
            <a:chOff x="826837" y="5370852"/>
            <a:chExt cx="1828800" cy="830997"/>
          </a:xfrm>
        </p:grpSpPr>
        <p:sp>
          <p:nvSpPr>
            <p:cNvPr id="97" name="Text Box 32">
              <a:extLst>
                <a:ext uri="{FF2B5EF4-FFF2-40B4-BE49-F238E27FC236}">
                  <a16:creationId xmlns:a16="http://schemas.microsoft.com/office/drawing/2014/main" xmlns="" id="{432D908A-7AF5-4005-ABB4-34488DEEE4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6837" y="5370852"/>
              <a:ext cx="18288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关于  </a:t>
              </a:r>
              <a:r>
                <a:rPr kumimoji="1" lang="en-US" altLang="zh-CN" sz="2400" dirty="0">
                  <a:latin typeface="Times New Roman" panose="02020603050405020304" pitchFamily="18" charset="0"/>
                  <a:ea typeface="楷体_GB2312" pitchFamily="49" charset="-122"/>
                </a:rPr>
                <a:t>  </a:t>
              </a:r>
              <a:r>
                <a:rPr lang="zh-CN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的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线性函数</a:t>
              </a:r>
            </a:p>
          </p:txBody>
        </p:sp>
        <p:graphicFrame>
          <p:nvGraphicFramePr>
            <p:cNvPr id="47" name="Object 36">
              <a:extLst>
                <a:ext uri="{FF2B5EF4-FFF2-40B4-BE49-F238E27FC236}">
                  <a16:creationId xmlns:a16="http://schemas.microsoft.com/office/drawing/2014/main" xmlns="" id="{684B0347-F4FD-42CC-9311-202E8220F8E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58015"/>
                </p:ext>
              </p:extLst>
            </p:nvPr>
          </p:nvGraphicFramePr>
          <p:xfrm>
            <a:off x="1525931" y="5387337"/>
            <a:ext cx="452437" cy="369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391" name="Equation" r:id="rId32" imgW="215640" imgH="177480" progId="Equation.DSMT4">
                    <p:embed/>
                  </p:oleObj>
                </mc:Choice>
                <mc:Fallback>
                  <p:oleObj name="Equation" r:id="rId32" imgW="215640" imgH="177480" progId="Equation.DSMT4">
                    <p:embed/>
                    <p:pic>
                      <p:nvPicPr>
                        <p:cNvPr id="46" name="Object 36">
                          <a:extLst>
                            <a:ext uri="{FF2B5EF4-FFF2-40B4-BE49-F238E27FC236}">
                              <a16:creationId xmlns:a16="http://schemas.microsoft.com/office/drawing/2014/main" xmlns="" id="{E4351D81-DA68-469B-95A1-B05E4E51555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5931" y="5387337"/>
                          <a:ext cx="452437" cy="369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5130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4" grpId="0" autoUpdateAnimBg="0"/>
      <p:bldP spid="95" grpId="0" animBg="1"/>
      <p:bldP spid="113" grpId="0" animBg="1"/>
      <p:bldP spid="114" grpId="0" animBg="1"/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 t="3832" r="23430" b="8406"/>
          <a:stretch/>
        </p:blipFill>
        <p:spPr bwMode="auto">
          <a:xfrm>
            <a:off x="395536" y="74540"/>
            <a:ext cx="7001516" cy="601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矩形 3"/>
          <p:cNvSpPr/>
          <p:nvPr/>
        </p:nvSpPr>
        <p:spPr>
          <a:xfrm>
            <a:off x="5147895" y="5013176"/>
            <a:ext cx="4786346" cy="30517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endParaRPr lang="en-US" altLang="zh-CN" sz="96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r>
              <a:rPr lang="zh-CN" altLang="en-US" sz="7200" b="1" cap="none" spc="0" dirty="0">
                <a:ln w="11430"/>
                <a:solidFill>
                  <a:srgbClr val="320064"/>
                </a:solidFill>
                <a:latin typeface="华文行楷" pitchFamily="2" charset="-122"/>
                <a:ea typeface="华文行楷" pitchFamily="2" charset="-122"/>
              </a:rPr>
              <a:t>谢</a:t>
            </a:r>
            <a:endParaRPr lang="en-US" altLang="zh-CN" sz="7200" b="1" cap="none" spc="0" dirty="0">
              <a:ln w="11430"/>
              <a:solidFill>
                <a:srgbClr val="320064"/>
              </a:solidFill>
              <a:latin typeface="华文行楷" pitchFamily="2" charset="-122"/>
              <a:ea typeface="华文行楷" pitchFamily="2" charset="-122"/>
            </a:endParaRPr>
          </a:p>
          <a:p>
            <a:pPr algn="ctr"/>
            <a:r>
              <a:rPr lang="zh-CN" altLang="en-US" sz="7200" b="1" cap="none" spc="0" dirty="0">
                <a:ln w="11430"/>
                <a:solidFill>
                  <a:srgbClr val="320064"/>
                </a:solidFill>
                <a:latin typeface="华文行楷" pitchFamily="2" charset="-122"/>
                <a:ea typeface="华文行楷" pitchFamily="2" charset="-122"/>
              </a:rPr>
              <a:t>谢</a:t>
            </a:r>
          </a:p>
        </p:txBody>
      </p:sp>
    </p:spTree>
    <p:extLst>
      <p:ext uri="{BB962C8B-B14F-4D97-AF65-F5344CB8AC3E}">
        <p14:creationId xmlns:p14="http://schemas.microsoft.com/office/powerpoint/2010/main" val="283074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graphicFrame>
        <p:nvGraphicFramePr>
          <p:cNvPr id="7" name="Object 7">
            <a:extLst>
              <a:ext uri="{FF2B5EF4-FFF2-40B4-BE49-F238E27FC236}">
                <a16:creationId xmlns:a16="http://schemas.microsoft.com/office/drawing/2014/main" xmlns="" id="{24513443-6DE5-4CE5-B512-7FC580DE54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380765"/>
              </p:ext>
            </p:extLst>
          </p:nvPr>
        </p:nvGraphicFramePr>
        <p:xfrm>
          <a:off x="1366059" y="1776004"/>
          <a:ext cx="2994594" cy="445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0" name="Equation" r:id="rId3" imgW="1536480" imgH="228600" progId="Equation.DSMT4">
                  <p:embed/>
                </p:oleObj>
              </mc:Choice>
              <mc:Fallback>
                <p:oleObj name="Equation" r:id="rId3" imgW="1536480" imgH="228600" progId="Equation.DSMT4">
                  <p:embed/>
                  <p:pic>
                    <p:nvPicPr>
                      <p:cNvPr id="4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059" y="1776004"/>
                        <a:ext cx="2994594" cy="4454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组合 35">
            <a:extLst>
              <a:ext uri="{FF2B5EF4-FFF2-40B4-BE49-F238E27FC236}">
                <a16:creationId xmlns:a16="http://schemas.microsoft.com/office/drawing/2014/main" xmlns="" id="{8FAE1EDC-0ED4-48F5-94A4-4F657DF1A16D}"/>
              </a:ext>
            </a:extLst>
          </p:cNvPr>
          <p:cNvGrpSpPr/>
          <p:nvPr/>
        </p:nvGrpSpPr>
        <p:grpSpPr>
          <a:xfrm>
            <a:off x="5266563" y="3424000"/>
            <a:ext cx="3640138" cy="549275"/>
            <a:chOff x="5122255" y="2698441"/>
            <a:chExt cx="3640138" cy="549275"/>
          </a:xfrm>
        </p:grpSpPr>
        <p:grpSp>
          <p:nvGrpSpPr>
            <p:cNvPr id="11" name="Group 54">
              <a:extLst>
                <a:ext uri="{FF2B5EF4-FFF2-40B4-BE49-F238E27FC236}">
                  <a16:creationId xmlns:a16="http://schemas.microsoft.com/office/drawing/2014/main" xmlns="" id="{D1703421-88CA-447D-AD04-BEF53A4E771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22255" y="2698441"/>
              <a:ext cx="3640138" cy="549275"/>
              <a:chOff x="3648" y="1474"/>
              <a:chExt cx="2293" cy="346"/>
            </a:xfrm>
          </p:grpSpPr>
          <p:sp>
            <p:nvSpPr>
              <p:cNvPr id="12" name="Text Box 16">
                <a:extLst>
                  <a:ext uri="{FF2B5EF4-FFF2-40B4-BE49-F238E27FC236}">
                    <a16:creationId xmlns:a16="http://schemas.microsoft.com/office/drawing/2014/main" xmlns="" id="{7BD1FC1E-0F64-425D-8537-7EF76680CBD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48" y="1474"/>
                <a:ext cx="229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+mj-cs"/>
                  </a:rPr>
                  <a:t>而</a:t>
                </a:r>
                <a:r>
                  <a:rPr kumimoji="1" lang="zh-CN" altLang="en-US" sz="2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楷体_GB2312" pitchFamily="49" charset="-122"/>
                  </a:rPr>
                  <a:t>          </a:t>
                </a:r>
                <a:r>
                  <a:rPr kumimoji="1"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+mj-cs"/>
                  </a:rPr>
                  <a:t>称为     在点</a:t>
                </a:r>
              </a:p>
            </p:txBody>
          </p:sp>
          <p:graphicFrame>
            <p:nvGraphicFramePr>
              <p:cNvPr id="13" name="Object 17">
                <a:extLst>
                  <a:ext uri="{FF2B5EF4-FFF2-40B4-BE49-F238E27FC236}">
                    <a16:creationId xmlns:a16="http://schemas.microsoft.com/office/drawing/2014/main" xmlns="" id="{7DEA3E06-D0FF-433F-A75A-75A8A094982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89882213"/>
                  </p:ext>
                </p:extLst>
              </p:nvPr>
            </p:nvGraphicFramePr>
            <p:xfrm>
              <a:off x="3916" y="1500"/>
              <a:ext cx="520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5461" name="Equation" r:id="rId5" imgW="330120" imgH="203040" progId="Equation.DSMT4">
                      <p:embed/>
                    </p:oleObj>
                  </mc:Choice>
                  <mc:Fallback>
                    <p:oleObj name="Equation" r:id="rId5" imgW="330120" imgH="203040" progId="Equation.DSMT4">
                      <p:embed/>
                      <p:pic>
                        <p:nvPicPr>
                          <p:cNvPr id="47" name="Object 1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16" y="1500"/>
                            <a:ext cx="520" cy="3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4" name="Object 18">
              <a:extLst>
                <a:ext uri="{FF2B5EF4-FFF2-40B4-BE49-F238E27FC236}">
                  <a16:creationId xmlns:a16="http://schemas.microsoft.com/office/drawing/2014/main" xmlns="" id="{FEC56733-17E5-4346-B0D3-CBC1E7668C0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5757667"/>
                </p:ext>
              </p:extLst>
            </p:nvPr>
          </p:nvGraphicFramePr>
          <p:xfrm>
            <a:off x="7049214" y="2773325"/>
            <a:ext cx="952826" cy="435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62" name="Equation" r:id="rId7" imgW="444240" imgH="203040" progId="Equation.DSMT4">
                    <p:embed/>
                  </p:oleObj>
                </mc:Choice>
                <mc:Fallback>
                  <p:oleObj name="Equation" r:id="rId7" imgW="444240" imgH="203040" progId="Equation.DSMT4">
                    <p:embed/>
                    <p:pic>
                      <p:nvPicPr>
                        <p:cNvPr id="48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9214" y="2773325"/>
                          <a:ext cx="952826" cy="435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273B0AD2-9650-476C-AAED-2591EFC9D667}"/>
              </a:ext>
            </a:extLst>
          </p:cNvPr>
          <p:cNvGrpSpPr/>
          <p:nvPr/>
        </p:nvGrpSpPr>
        <p:grpSpPr>
          <a:xfrm>
            <a:off x="619275" y="4154748"/>
            <a:ext cx="1785335" cy="539028"/>
            <a:chOff x="575615" y="3291313"/>
            <a:chExt cx="1785335" cy="539028"/>
          </a:xfrm>
        </p:grpSpPr>
        <p:sp>
          <p:nvSpPr>
            <p:cNvPr id="3" name="Text Box 21">
              <a:extLst>
                <a:ext uri="{FF2B5EF4-FFF2-40B4-BE49-F238E27FC236}">
                  <a16:creationId xmlns:a16="http://schemas.microsoft.com/office/drawing/2014/main" xmlns="" id="{438F4DA1-3DC6-472F-87CB-3CDF299102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13150" y="3355929"/>
              <a:ext cx="1447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的</a:t>
              </a:r>
              <a:r>
                <a:rPr kumimoji="1" lang="zh-CN" altLang="en-US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微分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,</a:t>
              </a:r>
            </a:p>
          </p:txBody>
        </p:sp>
        <p:graphicFrame>
          <p:nvGraphicFramePr>
            <p:cNvPr id="15" name="Object 20">
              <a:extLst>
                <a:ext uri="{FF2B5EF4-FFF2-40B4-BE49-F238E27FC236}">
                  <a16:creationId xmlns:a16="http://schemas.microsoft.com/office/drawing/2014/main" xmlns="" id="{E27C3768-D080-4334-BFBA-0512B98019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53591789"/>
                </p:ext>
              </p:extLst>
            </p:nvPr>
          </p:nvGraphicFramePr>
          <p:xfrm>
            <a:off x="575615" y="3291313"/>
            <a:ext cx="389298" cy="5390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63" name="Equation" r:id="rId9" imgW="164880" imgH="228600" progId="Equation.DSMT4">
                    <p:embed/>
                  </p:oleObj>
                </mc:Choice>
                <mc:Fallback>
                  <p:oleObj name="Equation" r:id="rId9" imgW="164880" imgH="228600" progId="Equation.DSMT4">
                    <p:embed/>
                    <p:pic>
                      <p:nvPicPr>
                        <p:cNvPr id="49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5615" y="3291313"/>
                          <a:ext cx="389298" cy="5390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2FB9482B-7386-47B0-B9EC-2AF6E41EBB51}"/>
              </a:ext>
            </a:extLst>
          </p:cNvPr>
          <p:cNvGrpSpPr/>
          <p:nvPr/>
        </p:nvGrpSpPr>
        <p:grpSpPr>
          <a:xfrm>
            <a:off x="2074007" y="4228978"/>
            <a:ext cx="2370232" cy="505119"/>
            <a:chOff x="2132350" y="3355929"/>
            <a:chExt cx="2370232" cy="505119"/>
          </a:xfrm>
        </p:grpSpPr>
        <p:sp>
          <p:nvSpPr>
            <p:cNvPr id="16" name="Text Box 22">
              <a:extLst>
                <a:ext uri="{FF2B5EF4-FFF2-40B4-BE49-F238E27FC236}">
                  <a16:creationId xmlns:a16="http://schemas.microsoft.com/office/drawing/2014/main" xmlns="" id="{C4CC6534-36E1-4654-B93B-F4CF07E266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2350" y="3355929"/>
              <a:ext cx="173436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记作   或</a:t>
              </a:r>
            </a:p>
          </p:txBody>
        </p:sp>
        <p:graphicFrame>
          <p:nvGraphicFramePr>
            <p:cNvPr id="17" name="Object 24">
              <a:extLst>
                <a:ext uri="{FF2B5EF4-FFF2-40B4-BE49-F238E27FC236}">
                  <a16:creationId xmlns:a16="http://schemas.microsoft.com/office/drawing/2014/main" xmlns="" id="{7D9938D0-921A-4BD8-BEFE-5B366C663F6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35897076"/>
                </p:ext>
              </p:extLst>
            </p:nvPr>
          </p:nvGraphicFramePr>
          <p:xfrm>
            <a:off x="2843808" y="3381912"/>
            <a:ext cx="479136" cy="479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64" name="Equation" r:id="rId11" imgW="203040" imgH="203040" progId="Equation.DSMT4">
                    <p:embed/>
                  </p:oleObj>
                </mc:Choice>
                <mc:Fallback>
                  <p:oleObj name="Equation" r:id="rId11" imgW="203040" imgH="203040" progId="Equation.DSMT4">
                    <p:embed/>
                    <p:pic>
                      <p:nvPicPr>
                        <p:cNvPr id="51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3808" y="3381912"/>
                          <a:ext cx="479136" cy="479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26">
              <a:extLst>
                <a:ext uri="{FF2B5EF4-FFF2-40B4-BE49-F238E27FC236}">
                  <a16:creationId xmlns:a16="http://schemas.microsoft.com/office/drawing/2014/main" xmlns="" id="{78353B58-974B-490E-AF07-87846992470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2867742"/>
                </p:ext>
              </p:extLst>
            </p:nvPr>
          </p:nvGraphicFramePr>
          <p:xfrm>
            <a:off x="3586594" y="3435506"/>
            <a:ext cx="915988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65" name="Equation" r:id="rId13" imgW="469800" imgH="203040" progId="Equation.DSMT4">
                    <p:embed/>
                  </p:oleObj>
                </mc:Choice>
                <mc:Fallback>
                  <p:oleObj name="Equation" r:id="rId13" imgW="469800" imgH="203040" progId="Equation.DSMT4">
                    <p:embed/>
                    <p:pic>
                      <p:nvPicPr>
                        <p:cNvPr id="52" name="Object 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86594" y="3435506"/>
                          <a:ext cx="915988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 Box 28">
            <a:extLst>
              <a:ext uri="{FF2B5EF4-FFF2-40B4-BE49-F238E27FC236}">
                <a16:creationId xmlns:a16="http://schemas.microsoft.com/office/drawing/2014/main" xmlns="" id="{AB90503D-4383-4BDB-B24F-92301E8369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1093" y="4271707"/>
            <a:ext cx="990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+mj-cs"/>
              </a:rPr>
              <a:t>即</a:t>
            </a:r>
          </a:p>
        </p:txBody>
      </p:sp>
      <p:graphicFrame>
        <p:nvGraphicFramePr>
          <p:cNvPr id="20" name="Object 29">
            <a:extLst>
              <a:ext uri="{FF2B5EF4-FFF2-40B4-BE49-F238E27FC236}">
                <a16:creationId xmlns:a16="http://schemas.microsoft.com/office/drawing/2014/main" xmlns="" id="{B710D951-796A-45E4-B4E5-A9059EE833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396904"/>
              </p:ext>
            </p:extLst>
          </p:nvPr>
        </p:nvGraphicFramePr>
        <p:xfrm>
          <a:off x="3206346" y="5147488"/>
          <a:ext cx="1497297" cy="479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6" name="Equation" r:id="rId15" imgW="634680" imgH="203040" progId="Equation.DSMT4">
                  <p:embed/>
                </p:oleObj>
              </mc:Choice>
              <mc:Fallback>
                <p:oleObj name="Equation" r:id="rId15" imgW="634680" imgH="203040" progId="Equation.DSMT4">
                  <p:embed/>
                  <p:pic>
                    <p:nvPicPr>
                      <p:cNvPr id="54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346" y="5147488"/>
                        <a:ext cx="1497297" cy="4791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43">
            <a:extLst>
              <a:ext uri="{FF2B5EF4-FFF2-40B4-BE49-F238E27FC236}">
                <a16:creationId xmlns:a16="http://schemas.microsoft.com/office/drawing/2014/main" xmlns="" id="{B2679A91-4451-438B-8775-259823743D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869372"/>
              </p:ext>
            </p:extLst>
          </p:nvPr>
        </p:nvGraphicFramePr>
        <p:xfrm>
          <a:off x="4352072" y="1785903"/>
          <a:ext cx="1987321" cy="435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67" name="Equation" r:id="rId17" imgW="927000" imgH="203040" progId="Equation.DSMT4">
                  <p:embed/>
                </p:oleObj>
              </mc:Choice>
              <mc:Fallback>
                <p:oleObj name="Equation" r:id="rId17" imgW="927000" imgH="203040" progId="Equation.DSMT4">
                  <p:embed/>
                  <p:pic>
                    <p:nvPicPr>
                      <p:cNvPr id="62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072" y="1785903"/>
                        <a:ext cx="1987321" cy="4355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组合 36">
            <a:extLst>
              <a:ext uri="{FF2B5EF4-FFF2-40B4-BE49-F238E27FC236}">
                <a16:creationId xmlns:a16="http://schemas.microsoft.com/office/drawing/2014/main" xmlns="" id="{B7FBF389-B0A4-4110-9821-59688BE89A80}"/>
              </a:ext>
            </a:extLst>
          </p:cNvPr>
          <p:cNvGrpSpPr/>
          <p:nvPr/>
        </p:nvGrpSpPr>
        <p:grpSpPr>
          <a:xfrm>
            <a:off x="596496" y="3405941"/>
            <a:ext cx="4858562" cy="539028"/>
            <a:chOff x="607223" y="2684072"/>
            <a:chExt cx="4858562" cy="539028"/>
          </a:xfrm>
        </p:grpSpPr>
        <p:sp>
          <p:nvSpPr>
            <p:cNvPr id="9" name="Text Box 11">
              <a:extLst>
                <a:ext uri="{FF2B5EF4-FFF2-40B4-BE49-F238E27FC236}">
                  <a16:creationId xmlns:a16="http://schemas.microsoft.com/office/drawing/2014/main" xmlns="" id="{CBD70E7A-D07F-429B-A937-2A3343B188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7223" y="2692975"/>
              <a:ext cx="18288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则称函数</a:t>
              </a:r>
            </a:p>
          </p:txBody>
        </p:sp>
        <p:graphicFrame>
          <p:nvGraphicFramePr>
            <p:cNvPr id="10" name="Object 12">
              <a:extLst>
                <a:ext uri="{FF2B5EF4-FFF2-40B4-BE49-F238E27FC236}">
                  <a16:creationId xmlns:a16="http://schemas.microsoft.com/office/drawing/2014/main" xmlns="" id="{3BF9F278-39CB-4049-B9E0-4A3231D95EF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9908485"/>
                </p:ext>
              </p:extLst>
            </p:nvPr>
          </p:nvGraphicFramePr>
          <p:xfrm>
            <a:off x="2003737" y="2727574"/>
            <a:ext cx="1252285" cy="435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68" name="Equation" r:id="rId19" imgW="583920" imgH="203040" progId="Equation.DSMT4">
                    <p:embed/>
                  </p:oleObj>
                </mc:Choice>
                <mc:Fallback>
                  <p:oleObj name="Equation" r:id="rId19" imgW="583920" imgH="203040" progId="Equation.DSMT4">
                    <p:embed/>
                    <p:pic>
                      <p:nvPicPr>
                        <p:cNvPr id="44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3737" y="2727574"/>
                          <a:ext cx="1252285" cy="435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Text Box 46">
              <a:extLst>
                <a:ext uri="{FF2B5EF4-FFF2-40B4-BE49-F238E27FC236}">
                  <a16:creationId xmlns:a16="http://schemas.microsoft.com/office/drawing/2014/main" xmlns="" id="{348C9F11-B296-48FE-903B-23AD8BC46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7073" y="2692974"/>
              <a:ext cx="990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在点</a:t>
              </a:r>
            </a:p>
          </p:txBody>
        </p:sp>
        <p:graphicFrame>
          <p:nvGraphicFramePr>
            <p:cNvPr id="27" name="Object 47">
              <a:extLst>
                <a:ext uri="{FF2B5EF4-FFF2-40B4-BE49-F238E27FC236}">
                  <a16:creationId xmlns:a16="http://schemas.microsoft.com/office/drawing/2014/main" xmlns="" id="{3E6D31F7-651E-4A73-A45A-DDF05ABDC13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94552016"/>
                </p:ext>
              </p:extLst>
            </p:nvPr>
          </p:nvGraphicFramePr>
          <p:xfrm>
            <a:off x="3989013" y="2684072"/>
            <a:ext cx="389298" cy="5390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69" name="Equation" r:id="rId21" imgW="164880" imgH="228600" progId="Equation.DSMT4">
                    <p:embed/>
                  </p:oleObj>
                </mc:Choice>
                <mc:Fallback>
                  <p:oleObj name="Equation" r:id="rId21" imgW="164880" imgH="228600" progId="Equation.DSMT4">
                    <p:embed/>
                    <p:pic>
                      <p:nvPicPr>
                        <p:cNvPr id="66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9013" y="2684072"/>
                          <a:ext cx="389298" cy="5390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 Box 48">
              <a:extLst>
                <a:ext uri="{FF2B5EF4-FFF2-40B4-BE49-F238E27FC236}">
                  <a16:creationId xmlns:a16="http://schemas.microsoft.com/office/drawing/2014/main" xmlns="" id="{1D0EB0A3-120A-43D8-96D7-70667C7264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2785" y="2716534"/>
              <a:ext cx="11430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zh-CN" altLang="en-US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可微</a:t>
              </a:r>
              <a:r>
                <a:rPr kumimoji="1"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,</a:t>
              </a: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38616DDF-9F49-4B48-94F7-8DD8F1113149}"/>
              </a:ext>
            </a:extLst>
          </p:cNvPr>
          <p:cNvGrpSpPr/>
          <p:nvPr/>
        </p:nvGrpSpPr>
        <p:grpSpPr>
          <a:xfrm>
            <a:off x="464301" y="906000"/>
            <a:ext cx="7143167" cy="544250"/>
            <a:chOff x="433142" y="917747"/>
            <a:chExt cx="7143167" cy="544250"/>
          </a:xfrm>
        </p:grpSpPr>
        <p:sp>
          <p:nvSpPr>
            <p:cNvPr id="4" name="Rectangle 2">
              <a:extLst>
                <a:ext uri="{FF2B5EF4-FFF2-40B4-BE49-F238E27FC236}">
                  <a16:creationId xmlns:a16="http://schemas.microsoft.com/office/drawing/2014/main" xmlns="" id="{B874FBE9-47D8-4DB9-9760-E7111CC9F7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3142" y="928597"/>
              <a:ext cx="26670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algn="ctr" rtl="0" fontAlgn="base">
                <a:spcBef>
                  <a:spcPct val="0"/>
                </a:spcBef>
                <a:spcAft>
                  <a:spcPct val="0"/>
                </a:spcAft>
                <a:defRPr kumimoji="1" sz="4400" kern="1200">
                  <a:solidFill>
                    <a:schemeClr val="tx2"/>
                  </a:solidFill>
                  <a:latin typeface="+mj-lt"/>
                  <a:ea typeface="+mj-ea"/>
                  <a:cs typeface="+mj-cs"/>
                </a:defRPr>
              </a:lvl1pPr>
              <a:lvl2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kumimoji="1" sz="44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定义</a:t>
              </a:r>
              <a:r>
                <a:rPr lang="en-US" altLang="zh-CN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kumimoji="1" lang="en-US" altLang="zh-CN" sz="280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/>
                  <a:ea typeface="楷体_GB2312" pitchFamily="49" charset="-122"/>
                </a:rPr>
                <a:t> </a:t>
              </a:r>
              <a:r>
                <a:rPr lang="zh-CN" altLang="en-US" sz="2400" b="1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若函数</a:t>
              </a:r>
            </a:p>
          </p:txBody>
        </p:sp>
        <p:graphicFrame>
          <p:nvGraphicFramePr>
            <p:cNvPr id="5" name="Object 3">
              <a:extLst>
                <a:ext uri="{FF2B5EF4-FFF2-40B4-BE49-F238E27FC236}">
                  <a16:creationId xmlns:a16="http://schemas.microsoft.com/office/drawing/2014/main" xmlns="" id="{8BF8FE50-F7B5-43C8-9341-5C813D07219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5014365"/>
                </p:ext>
              </p:extLst>
            </p:nvPr>
          </p:nvGraphicFramePr>
          <p:xfrm>
            <a:off x="2368933" y="987916"/>
            <a:ext cx="1252285" cy="4355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70" name="Equation" r:id="rId23" imgW="583920" imgH="203040" progId="Equation.DSMT4">
                    <p:embed/>
                  </p:oleObj>
                </mc:Choice>
                <mc:Fallback>
                  <p:oleObj name="Equation" r:id="rId23" imgW="583920" imgH="203040" progId="Equation.DSMT4">
                    <p:embed/>
                    <p:pic>
                      <p:nvPicPr>
                        <p:cNvPr id="37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8933" y="987916"/>
                          <a:ext cx="1252285" cy="4355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Text Box 4">
              <a:extLst>
                <a:ext uri="{FF2B5EF4-FFF2-40B4-BE49-F238E27FC236}">
                  <a16:creationId xmlns:a16="http://schemas.microsoft.com/office/drawing/2014/main" xmlns="" id="{5CA5AB2F-65B2-4197-983D-B897FEC5E7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37709" y="925092"/>
              <a:ext cx="40386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在点</a:t>
              </a:r>
              <a:r>
                <a:rPr kumimoji="1" lang="zh-CN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楷体_GB2312" pitchFamily="49" charset="-122"/>
                </a:rPr>
                <a:t>      </a:t>
              </a:r>
              <a:r>
                <a:rPr kumimoji="1"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的增量可表示为</a:t>
              </a:r>
            </a:p>
          </p:txBody>
        </p:sp>
        <p:graphicFrame>
          <p:nvGraphicFramePr>
            <p:cNvPr id="29" name="对象 28">
              <a:extLst>
                <a:ext uri="{FF2B5EF4-FFF2-40B4-BE49-F238E27FC236}">
                  <a16:creationId xmlns:a16="http://schemas.microsoft.com/office/drawing/2014/main" xmlns="" id="{D182B573-A331-4B19-967F-6D8D43858D2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899175"/>
                </p:ext>
              </p:extLst>
            </p:nvPr>
          </p:nvGraphicFramePr>
          <p:xfrm>
            <a:off x="4329431" y="917747"/>
            <a:ext cx="389298" cy="5390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71" name="Equation" r:id="rId25" imgW="164880" imgH="228600" progId="Equation.DSMT4">
                    <p:embed/>
                  </p:oleObj>
                </mc:Choice>
                <mc:Fallback>
                  <p:oleObj name="Equation" r:id="rId25" imgW="164880" imgH="228600" progId="Equation.DSMT4">
                    <p:embed/>
                    <p:pic>
                      <p:nvPicPr>
                        <p:cNvPr id="2" name="对象 1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4329431" y="917747"/>
                          <a:ext cx="389298" cy="53902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94F8257F-43C2-46BA-AFF1-23CB3F8417BA}"/>
              </a:ext>
            </a:extLst>
          </p:cNvPr>
          <p:cNvGrpSpPr/>
          <p:nvPr/>
        </p:nvGrpSpPr>
        <p:grpSpPr>
          <a:xfrm>
            <a:off x="1843593" y="2394044"/>
            <a:ext cx="4495800" cy="519112"/>
            <a:chOff x="2324100" y="2315723"/>
            <a:chExt cx="4495800" cy="519112"/>
          </a:xfrm>
        </p:grpSpPr>
        <p:sp>
          <p:nvSpPr>
            <p:cNvPr id="8" name="Text Box 8">
              <a:extLst>
                <a:ext uri="{FF2B5EF4-FFF2-40B4-BE49-F238E27FC236}">
                  <a16:creationId xmlns:a16="http://schemas.microsoft.com/office/drawing/2014/main" xmlns="" id="{1A7D1914-6A19-485C-A6DB-D3924FA2CC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24100" y="2315723"/>
              <a:ext cx="44958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( </a:t>
              </a:r>
              <a:r>
                <a:rPr kumimoji="1" lang="en-US" altLang="zh-CN" sz="2800" i="1" dirty="0">
                  <a:latin typeface="Times New Roman" panose="02020603050405020304" pitchFamily="18" charset="0"/>
                  <a:ea typeface="楷体_GB2312" pitchFamily="49" charset="-122"/>
                </a:rPr>
                <a:t>A</a:t>
              </a:r>
              <a:r>
                <a:rPr kumimoji="1" lang="en-US" altLang="zh-CN" sz="2800" dirty="0">
                  <a:solidFill>
                    <a:srgbClr val="FFFF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</a:t>
              </a:r>
              <a:r>
                <a:rPr kumimoji="1"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为不依赖于</a:t>
              </a:r>
              <a:r>
                <a:rPr kumimoji="1" lang="en-US" altLang="zh-CN" sz="2800" dirty="0">
                  <a:latin typeface="Times New Roman" panose="02020603050405020304" pitchFamily="18" charset="0"/>
                  <a:ea typeface="楷体_GB2312" pitchFamily="49" charset="-122"/>
                </a:rPr>
                <a:t> </a:t>
              </a:r>
              <a:r>
                <a:rPr kumimoji="1" lang="zh-CN" altLang="en-US" sz="2800" dirty="0">
                  <a:solidFill>
                    <a:srgbClr val="FFFF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的</a:t>
              </a:r>
              <a:r>
                <a:rPr kumimoji="1"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的常数</a:t>
              </a:r>
              <a:r>
                <a:rPr kumimoji="1"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+mj-cs"/>
                </a:rPr>
                <a:t>)</a:t>
              </a:r>
            </a:p>
          </p:txBody>
        </p:sp>
        <p:graphicFrame>
          <p:nvGraphicFramePr>
            <p:cNvPr id="35" name="Object 7">
              <a:extLst>
                <a:ext uri="{FF2B5EF4-FFF2-40B4-BE49-F238E27FC236}">
                  <a16:creationId xmlns:a16="http://schemas.microsoft.com/office/drawing/2014/main" xmlns="" id="{0772D515-BE66-490A-8138-864C26A18CE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8482814"/>
                </p:ext>
              </p:extLst>
            </p:nvPr>
          </p:nvGraphicFramePr>
          <p:xfrm>
            <a:off x="4539342" y="2397597"/>
            <a:ext cx="469900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5472" name="Equation" r:id="rId27" imgW="241200" imgH="203040" progId="Equation.DSMT4">
                    <p:embed/>
                  </p:oleObj>
                </mc:Choice>
                <mc:Fallback>
                  <p:oleObj name="Equation" r:id="rId27" imgW="241200" imgH="203040" progId="Equation.DSMT4">
                    <p:embed/>
                    <p:pic>
                      <p:nvPicPr>
                        <p:cNvPr id="7" name="Object 7">
                          <a:extLst>
                            <a:ext uri="{FF2B5EF4-FFF2-40B4-BE49-F238E27FC236}">
                              <a16:creationId xmlns:a16="http://schemas.microsoft.com/office/drawing/2014/main" xmlns="" id="{24513443-6DE5-4CE5-B512-7FC580DE546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grayscl/>
                          <a:biLevel thresh="50000"/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9342" y="2397597"/>
                          <a:ext cx="469900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59502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sp>
        <p:nvSpPr>
          <p:cNvPr id="30" name="文本框 2">
            <a:extLst>
              <a:ext uri="{FF2B5EF4-FFF2-40B4-BE49-F238E27FC236}">
                <a16:creationId xmlns:a16="http://schemas.microsoft.com/office/drawing/2014/main" xmlns="" id="{78D1C559-BA19-45EE-90D3-FA986D55D855}"/>
              </a:ext>
            </a:extLst>
          </p:cNvPr>
          <p:cNvSpPr txBox="1"/>
          <p:nvPr/>
        </p:nvSpPr>
        <p:spPr>
          <a:xfrm>
            <a:off x="641120" y="837637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理论上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利用定义完全可以检验函数在一点是否可微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31" name="文本框 2">
            <a:extLst>
              <a:ext uri="{FF2B5EF4-FFF2-40B4-BE49-F238E27FC236}">
                <a16:creationId xmlns:a16="http://schemas.microsoft.com/office/drawing/2014/main" xmlns="" id="{A4A42941-B52B-4040-9945-995A2FC7735F}"/>
              </a:ext>
            </a:extLst>
          </p:cNvPr>
          <p:cNvSpPr txBox="1"/>
          <p:nvPr/>
        </p:nvSpPr>
        <p:spPr>
          <a:xfrm>
            <a:off x="538518" y="4155768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但实际中，用定义判断函数在一点是否可微往往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比较繁琐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.</a:t>
            </a:r>
          </a:p>
        </p:txBody>
      </p:sp>
      <p:graphicFrame>
        <p:nvGraphicFramePr>
          <p:cNvPr id="32" name="Object 6">
            <a:extLst>
              <a:ext uri="{FF2B5EF4-FFF2-40B4-BE49-F238E27FC236}">
                <a16:creationId xmlns:a16="http://schemas.microsoft.com/office/drawing/2014/main" xmlns="" id="{753EB80B-73A3-4946-B09B-BE098F44D0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8607517"/>
              </p:ext>
            </p:extLst>
          </p:nvPr>
        </p:nvGraphicFramePr>
        <p:xfrm>
          <a:off x="1214532" y="1795089"/>
          <a:ext cx="6857811" cy="405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74" name="Equation" r:id="rId3" imgW="7124400" imgH="419040" progId="Equation.DSMT4">
                  <p:embed/>
                </p:oleObj>
              </mc:Choice>
              <mc:Fallback>
                <p:oleObj name="Equation" r:id="rId3" imgW="7124400" imgH="419040" progId="Equation.DSMT4">
                  <p:embed/>
                  <p:pic>
                    <p:nvPicPr>
                      <p:cNvPr id="13824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532" y="1795089"/>
                        <a:ext cx="6857811" cy="4055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F611B73D-D029-4392-9D46-733FAF79C42C}"/>
              </a:ext>
            </a:extLst>
          </p:cNvPr>
          <p:cNvSpPr/>
          <p:nvPr/>
        </p:nvSpPr>
        <p:spPr>
          <a:xfrm>
            <a:off x="553759" y="1793593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2F42FB"/>
                </a:solidFill>
              </a:rPr>
              <a:t>如</a:t>
            </a:r>
            <a:endParaRPr lang="zh-CN" altLang="en-US" sz="2400" dirty="0">
              <a:solidFill>
                <a:srgbClr val="2F42FB"/>
              </a:solidFill>
            </a:endParaRPr>
          </a:p>
        </p:txBody>
      </p:sp>
      <p:sp>
        <p:nvSpPr>
          <p:cNvPr id="34" name="AutoShape 59">
            <a:extLst>
              <a:ext uri="{FF2B5EF4-FFF2-40B4-BE49-F238E27FC236}">
                <a16:creationId xmlns:a16="http://schemas.microsoft.com/office/drawing/2014/main" xmlns="" id="{D48565D2-1A65-4892-B49C-BE9076F1ACC8}"/>
              </a:ext>
            </a:extLst>
          </p:cNvPr>
          <p:cNvSpPr>
            <a:spLocks/>
          </p:cNvSpPr>
          <p:nvPr/>
        </p:nvSpPr>
        <p:spPr bwMode="auto">
          <a:xfrm rot="5400000">
            <a:off x="5291665" y="1853452"/>
            <a:ext cx="1143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B260769B-FB07-4B87-8E94-81C71DF55B81}"/>
              </a:ext>
            </a:extLst>
          </p:cNvPr>
          <p:cNvGrpSpPr/>
          <p:nvPr/>
        </p:nvGrpSpPr>
        <p:grpSpPr>
          <a:xfrm>
            <a:off x="4822983" y="2364760"/>
            <a:ext cx="1571636" cy="632192"/>
            <a:chOff x="1431578" y="3989942"/>
            <a:chExt cx="1571636" cy="632192"/>
          </a:xfrm>
        </p:grpSpPr>
        <p:graphicFrame>
          <p:nvGraphicFramePr>
            <p:cNvPr id="36" name="Object 1">
              <a:extLst>
                <a:ext uri="{FF2B5EF4-FFF2-40B4-BE49-F238E27FC236}">
                  <a16:creationId xmlns:a16="http://schemas.microsoft.com/office/drawing/2014/main" xmlns="" id="{C28B537C-1335-481F-8F45-1CDFBD45B37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63982" y="4072983"/>
            <a:ext cx="243314" cy="2187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475" name="Equation" r:id="rId5" imgW="8839200" imgH="6705600" progId="Equation.DSMT4">
                    <p:embed/>
                  </p:oleObj>
                </mc:Choice>
                <mc:Fallback>
                  <p:oleObj name="Equation" r:id="rId5" imgW="8839200" imgH="6705600" progId="Equation.DSMT4">
                    <p:embed/>
                    <p:pic>
                      <p:nvPicPr>
                        <p:cNvPr id="14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63982" y="4072983"/>
                          <a:ext cx="243314" cy="21870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Text Box 32">
              <a:extLst>
                <a:ext uri="{FF2B5EF4-FFF2-40B4-BE49-F238E27FC236}">
                  <a16:creationId xmlns:a16="http://schemas.microsoft.com/office/drawing/2014/main" xmlns="" id="{3BABAF18-9F7E-4BC0-9AAB-AA079D725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1578" y="3989942"/>
              <a:ext cx="15716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solidFill>
                    <a:srgbClr val="FF0000"/>
                  </a:solidFill>
                  <a:latin typeface="+mn-ea"/>
                </a:rPr>
                <a:t>关于  </a:t>
              </a:r>
              <a:r>
                <a:rPr kumimoji="1" lang="zh-CN" altLang="zh-CN" b="1" dirty="0">
                  <a:solidFill>
                    <a:srgbClr val="FF0000"/>
                  </a:solidFill>
                  <a:latin typeface="+mn-ea"/>
                </a:rPr>
                <a:t>的</a:t>
              </a:r>
              <a:endParaRPr kumimoji="1" lang="zh-CN" altLang="en-US" b="1" dirty="0">
                <a:solidFill>
                  <a:srgbClr val="FF0000"/>
                </a:solidFill>
                <a:latin typeface="+mn-ea"/>
              </a:endParaRPr>
            </a:p>
          </p:txBody>
        </p:sp>
        <p:sp>
          <p:nvSpPr>
            <p:cNvPr id="38" name="Text Box 32">
              <a:extLst>
                <a:ext uri="{FF2B5EF4-FFF2-40B4-BE49-F238E27FC236}">
                  <a16:creationId xmlns:a16="http://schemas.microsoft.com/office/drawing/2014/main" xmlns="" id="{65AF2541-237C-40C3-94C9-6568F4FCBE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31578" y="4252802"/>
              <a:ext cx="157163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 dirty="0">
                  <a:solidFill>
                    <a:srgbClr val="FF0000"/>
                  </a:solidFill>
                  <a:latin typeface="+mn-ea"/>
                </a:rPr>
                <a:t>线性主部</a:t>
              </a:r>
            </a:p>
          </p:txBody>
        </p:sp>
      </p:grpSp>
      <p:sp>
        <p:nvSpPr>
          <p:cNvPr id="39" name="AutoShape 60">
            <a:extLst>
              <a:ext uri="{FF2B5EF4-FFF2-40B4-BE49-F238E27FC236}">
                <a16:creationId xmlns:a16="http://schemas.microsoft.com/office/drawing/2014/main" xmlns="" id="{5C639BEB-CBBF-4E03-B2DE-851414E4F1A9}"/>
              </a:ext>
            </a:extLst>
          </p:cNvPr>
          <p:cNvSpPr>
            <a:spLocks/>
          </p:cNvSpPr>
          <p:nvPr/>
        </p:nvSpPr>
        <p:spPr bwMode="auto">
          <a:xfrm rot="5400000">
            <a:off x="6949272" y="1360914"/>
            <a:ext cx="144016" cy="1913436"/>
          </a:xfrm>
          <a:prstGeom prst="rightBrace">
            <a:avLst>
              <a:gd name="adj1" fmla="val 39323"/>
              <a:gd name="adj2" fmla="val 50000"/>
            </a:avLst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zh-CN" altLang="zh-CN">
              <a:solidFill>
                <a:srgbClr val="0066CC"/>
              </a:solidFill>
            </a:endParaRP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7FD4AA23-1AFA-424C-81B4-E0F9DD1C3037}"/>
              </a:ext>
            </a:extLst>
          </p:cNvPr>
          <p:cNvGrpSpPr/>
          <p:nvPr/>
        </p:nvGrpSpPr>
        <p:grpSpPr>
          <a:xfrm>
            <a:off x="538518" y="3226080"/>
            <a:ext cx="8143932" cy="482346"/>
            <a:chOff x="214282" y="2467654"/>
            <a:chExt cx="8143932" cy="482346"/>
          </a:xfrm>
        </p:grpSpPr>
        <p:sp>
          <p:nvSpPr>
            <p:cNvPr id="45" name="文本框 2">
              <a:extLst>
                <a:ext uri="{FF2B5EF4-FFF2-40B4-BE49-F238E27FC236}">
                  <a16:creationId xmlns:a16="http://schemas.microsoft.com/office/drawing/2014/main" xmlns="" id="{317972A2-F065-42C4-9098-1D2091CF9938}"/>
                </a:ext>
              </a:extLst>
            </p:cNvPr>
            <p:cNvSpPr txBox="1"/>
            <p:nvPr/>
          </p:nvSpPr>
          <p:spPr>
            <a:xfrm>
              <a:off x="214282" y="2467654"/>
              <a:ext cx="81439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故     在其定义域内的每一点  处都可微，且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46" name="Object 6">
              <a:extLst>
                <a:ext uri="{FF2B5EF4-FFF2-40B4-BE49-F238E27FC236}">
                  <a16:creationId xmlns:a16="http://schemas.microsoft.com/office/drawing/2014/main" xmlns="" id="{16ADD5CB-6A64-447F-8CB7-998FBDC91E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94920" y="2515055"/>
            <a:ext cx="757238" cy="392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476" name="Equation" r:id="rId7" imgW="18288000" imgH="9753600" progId="Equation.DSMT4">
                    <p:embed/>
                  </p:oleObj>
                </mc:Choice>
                <mc:Fallback>
                  <p:oleObj name="Equation" r:id="rId7" imgW="18288000" imgH="9753600" progId="Equation.DSMT4">
                    <p:embed/>
                    <p:pic>
                      <p:nvPicPr>
                        <p:cNvPr id="23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920" y="2515055"/>
                          <a:ext cx="757238" cy="3921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6">
              <a:extLst>
                <a:ext uri="{FF2B5EF4-FFF2-40B4-BE49-F238E27FC236}">
                  <a16:creationId xmlns:a16="http://schemas.microsoft.com/office/drawing/2014/main" xmlns="" id="{30CD06C6-C15F-4A55-A060-33CD3F52F6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00562" y="2523490"/>
            <a:ext cx="277812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477" name="Equation" r:id="rId9" imgW="6705600" imgH="9144000" progId="Equation.DSMT4">
                    <p:embed/>
                  </p:oleObj>
                </mc:Choice>
                <mc:Fallback>
                  <p:oleObj name="Equation" r:id="rId9" imgW="6705600" imgH="9144000" progId="Equation.DSMT4">
                    <p:embed/>
                    <p:pic>
                      <p:nvPicPr>
                        <p:cNvPr id="24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0562" y="2523490"/>
                          <a:ext cx="277812" cy="3667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6">
              <a:extLst>
                <a:ext uri="{FF2B5EF4-FFF2-40B4-BE49-F238E27FC236}">
                  <a16:creationId xmlns:a16="http://schemas.microsoft.com/office/drawing/2014/main" xmlns="" id="{50F38EDB-C5CA-494D-98B1-37D2D118B7F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1121879"/>
                </p:ext>
              </p:extLst>
            </p:nvPr>
          </p:nvGraphicFramePr>
          <p:xfrm>
            <a:off x="6636736" y="2503861"/>
            <a:ext cx="1500618" cy="446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478" name="Equation" r:id="rId11" imgW="1422360" imgH="419040" progId="Equation.DSMT4">
                    <p:embed/>
                  </p:oleObj>
                </mc:Choice>
                <mc:Fallback>
                  <p:oleObj name="Equation" r:id="rId11" imgW="1422360" imgH="419040" progId="Equation.DSMT4">
                    <p:embed/>
                    <p:pic>
                      <p:nvPicPr>
                        <p:cNvPr id="25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36736" y="2503861"/>
                          <a:ext cx="1500618" cy="4461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9" name="矩形 48">
            <a:extLst>
              <a:ext uri="{FF2B5EF4-FFF2-40B4-BE49-F238E27FC236}">
                <a16:creationId xmlns:a16="http://schemas.microsoft.com/office/drawing/2014/main" xmlns="" id="{5C4B0360-66C8-451D-9BF5-FBC25CEDB17C}"/>
              </a:ext>
            </a:extLst>
          </p:cNvPr>
          <p:cNvSpPr/>
          <p:nvPr/>
        </p:nvSpPr>
        <p:spPr>
          <a:xfrm>
            <a:off x="624703" y="4981573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2F42FB"/>
                </a:solidFill>
              </a:rPr>
              <a:t>如</a:t>
            </a:r>
            <a:endParaRPr lang="zh-CN" altLang="en-US" sz="2400" dirty="0">
              <a:solidFill>
                <a:srgbClr val="2F42FB"/>
              </a:solidFill>
            </a:endParaRPr>
          </a:p>
        </p:txBody>
      </p:sp>
      <p:graphicFrame>
        <p:nvGraphicFramePr>
          <p:cNvPr id="50" name="Object 13">
            <a:extLst>
              <a:ext uri="{FF2B5EF4-FFF2-40B4-BE49-F238E27FC236}">
                <a16:creationId xmlns:a16="http://schemas.microsoft.com/office/drawing/2014/main" xmlns="" id="{A64CF759-1C8C-47F1-8598-8C9850AE07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020850"/>
              </p:ext>
            </p:extLst>
          </p:nvPr>
        </p:nvGraphicFramePr>
        <p:xfrm>
          <a:off x="1187199" y="4838690"/>
          <a:ext cx="73120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79" name="Equation" r:id="rId13" imgW="176784000" imgH="19507200" progId="Equation.DSMT4">
                  <p:embed/>
                </p:oleObj>
              </mc:Choice>
              <mc:Fallback>
                <p:oleObj name="Equation" r:id="rId13" imgW="176784000" imgH="19507200" progId="Equation.DSMT4">
                  <p:embed/>
                  <p:pic>
                    <p:nvPicPr>
                      <p:cNvPr id="13825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199" y="4838690"/>
                        <a:ext cx="731202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文本框 2">
            <a:extLst>
              <a:ext uri="{FF2B5EF4-FFF2-40B4-BE49-F238E27FC236}">
                <a16:creationId xmlns:a16="http://schemas.microsoft.com/office/drawing/2014/main" xmlns="" id="{37BE6CD4-D8B7-4329-A8BA-FC5F9B60398C}"/>
              </a:ext>
            </a:extLst>
          </p:cNvPr>
          <p:cNvSpPr txBox="1"/>
          <p:nvPr/>
        </p:nvSpPr>
        <p:spPr>
          <a:xfrm>
            <a:off x="641120" y="5926655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有没有判定函数在一点可微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行之有效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的简便方法呢？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sp>
        <p:nvSpPr>
          <p:cNvPr id="53" name="椭圆 52">
            <a:extLst>
              <a:ext uri="{FF2B5EF4-FFF2-40B4-BE49-F238E27FC236}">
                <a16:creationId xmlns:a16="http://schemas.microsoft.com/office/drawing/2014/main" xmlns="" id="{B404FC4A-74E8-41C6-B653-2D48D600D0A2}"/>
              </a:ext>
            </a:extLst>
          </p:cNvPr>
          <p:cNvSpPr/>
          <p:nvPr/>
        </p:nvSpPr>
        <p:spPr>
          <a:xfrm>
            <a:off x="4796339" y="1727486"/>
            <a:ext cx="57606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4" name="Object 104">
            <a:extLst>
              <a:ext uri="{FF2B5EF4-FFF2-40B4-BE49-F238E27FC236}">
                <a16:creationId xmlns:a16="http://schemas.microsoft.com/office/drawing/2014/main" xmlns="" id="{B39CA0E4-EDEB-4817-A538-6732DF8EE5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621121"/>
              </p:ext>
            </p:extLst>
          </p:nvPr>
        </p:nvGraphicFramePr>
        <p:xfrm>
          <a:off x="2367530" y="2340720"/>
          <a:ext cx="698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80" name="Equation" r:id="rId15" imgW="698197" imgH="495085" progId="Equation.DSMT4">
                  <p:embed/>
                </p:oleObj>
              </mc:Choice>
              <mc:Fallback>
                <p:oleObj name="Equation" r:id="rId15" imgW="698197" imgH="495085" progId="Equation.DSMT4">
                  <p:embed/>
                  <p:pic>
                    <p:nvPicPr>
                      <p:cNvPr id="138344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7530" y="2340720"/>
                        <a:ext cx="6985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椭圆 54">
            <a:extLst>
              <a:ext uri="{FF2B5EF4-FFF2-40B4-BE49-F238E27FC236}">
                <a16:creationId xmlns:a16="http://schemas.microsoft.com/office/drawing/2014/main" xmlns="" id="{CBE1166B-4127-486C-829A-4EA555A2FAE7}"/>
              </a:ext>
            </a:extLst>
          </p:cNvPr>
          <p:cNvSpPr/>
          <p:nvPr/>
        </p:nvSpPr>
        <p:spPr>
          <a:xfrm>
            <a:off x="2174283" y="2292818"/>
            <a:ext cx="1080120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xmlns="" id="{8691B015-6A14-4E9F-8B65-B72DBF9CDDBC}"/>
              </a:ext>
            </a:extLst>
          </p:cNvPr>
          <p:cNvCxnSpPr/>
          <p:nvPr/>
        </p:nvCxnSpPr>
        <p:spPr>
          <a:xfrm flipV="1">
            <a:off x="3212199" y="2129589"/>
            <a:ext cx="1680939" cy="377589"/>
          </a:xfrm>
          <a:prstGeom prst="line">
            <a:avLst/>
          </a:prstGeom>
          <a:ln w="19050">
            <a:solidFill>
              <a:srgbClr val="2F42F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99B79267-9601-4BB1-A190-C3544C9903D9}"/>
              </a:ext>
            </a:extLst>
          </p:cNvPr>
          <p:cNvGrpSpPr/>
          <p:nvPr/>
        </p:nvGrpSpPr>
        <p:grpSpPr>
          <a:xfrm>
            <a:off x="6471658" y="2391028"/>
            <a:ext cx="1785950" cy="637247"/>
            <a:chOff x="6471658" y="2391028"/>
            <a:chExt cx="1785950" cy="637247"/>
          </a:xfrm>
        </p:grpSpPr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xmlns="" id="{CE5BAA67-9C03-4D52-8555-CCEBFF9453C9}"/>
                </a:ext>
              </a:extLst>
            </p:cNvPr>
            <p:cNvGrpSpPr/>
            <p:nvPr/>
          </p:nvGrpSpPr>
          <p:grpSpPr>
            <a:xfrm>
              <a:off x="6471658" y="2391028"/>
              <a:ext cx="1785950" cy="637247"/>
              <a:chOff x="3041004" y="3941542"/>
              <a:chExt cx="1785950" cy="637247"/>
            </a:xfrm>
          </p:grpSpPr>
          <p:sp>
            <p:nvSpPr>
              <p:cNvPr id="41" name="Text Box 35">
                <a:extLst>
                  <a:ext uri="{FF2B5EF4-FFF2-40B4-BE49-F238E27FC236}">
                    <a16:creationId xmlns:a16="http://schemas.microsoft.com/office/drawing/2014/main" xmlns="" id="{F6FE1395-6607-4FB0-B74C-4FB642BBCC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41004" y="4209457"/>
                <a:ext cx="178595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b="1" dirty="0">
                    <a:solidFill>
                      <a:srgbClr val="FF0000"/>
                    </a:solidFill>
                    <a:latin typeface="+mn-ea"/>
                  </a:rPr>
                  <a:t>的高阶无穷小</a:t>
                </a:r>
              </a:p>
            </p:txBody>
          </p:sp>
          <p:sp>
            <p:nvSpPr>
              <p:cNvPr id="42" name="Text Box 37">
                <a:extLst>
                  <a:ext uri="{FF2B5EF4-FFF2-40B4-BE49-F238E27FC236}">
                    <a16:creationId xmlns:a16="http://schemas.microsoft.com/office/drawing/2014/main" xmlns="" id="{021D2ECB-E254-484B-8EE5-A6E1E9B7CA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8192" y="3941542"/>
                <a:ext cx="92869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zh-CN" altLang="en-US" b="1" dirty="0">
                    <a:solidFill>
                      <a:srgbClr val="FF0000"/>
                    </a:solidFill>
                    <a:latin typeface="+mj-ea"/>
                    <a:ea typeface="+mj-ea"/>
                  </a:rPr>
                  <a:t>时为</a:t>
                </a:r>
              </a:p>
            </p:txBody>
          </p:sp>
          <p:graphicFrame>
            <p:nvGraphicFramePr>
              <p:cNvPr id="43" name="Object 1">
                <a:extLst>
                  <a:ext uri="{FF2B5EF4-FFF2-40B4-BE49-F238E27FC236}">
                    <a16:creationId xmlns:a16="http://schemas.microsoft.com/office/drawing/2014/main" xmlns="" id="{3827C973-7F78-47CC-BEDC-F17E22ACBF3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148188" y="4029118"/>
              <a:ext cx="666150" cy="2079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5481" name="Equation" r:id="rId17" imgW="22555200" imgH="6705600" progId="Equation.DSMT4">
                      <p:embed/>
                    </p:oleObj>
                  </mc:Choice>
                  <mc:Fallback>
                    <p:oleObj name="Equation" r:id="rId17" imgW="22555200" imgH="6705600" progId="Equation.DSMT4">
                      <p:embed/>
                      <p:pic>
                        <p:nvPicPr>
                          <p:cNvPr id="21" name="Object 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48188" y="4029118"/>
                            <a:ext cx="666150" cy="20797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9" name="Object 1">
              <a:extLst>
                <a:ext uri="{FF2B5EF4-FFF2-40B4-BE49-F238E27FC236}">
                  <a16:creationId xmlns:a16="http://schemas.microsoft.com/office/drawing/2014/main" xmlns="" id="{D120A1AA-C5BC-42CB-9EEF-171C67042CD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0794566"/>
                </p:ext>
              </p:extLst>
            </p:nvPr>
          </p:nvGraphicFramePr>
          <p:xfrm>
            <a:off x="7750985" y="2443083"/>
            <a:ext cx="283913" cy="2433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5482" name="Equation" r:id="rId19" imgW="368280" imgH="279360" progId="Equation.DSMT4">
                    <p:embed/>
                  </p:oleObj>
                </mc:Choice>
                <mc:Fallback>
                  <p:oleObj name="Equation" r:id="rId19" imgW="368280" imgH="279360" progId="Equation.DSMT4">
                    <p:embed/>
                    <p:pic>
                      <p:nvPicPr>
                        <p:cNvPr id="43" name="Object 1">
                          <a:extLst>
                            <a:ext uri="{FF2B5EF4-FFF2-40B4-BE49-F238E27FC236}">
                              <a16:creationId xmlns:a16="http://schemas.microsoft.com/office/drawing/2014/main" xmlns="" id="{3827C973-7F78-47CC-BEDC-F17E22ACBF3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50985" y="2443083"/>
                          <a:ext cx="283913" cy="24337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2802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4" grpId="0" animBg="1"/>
      <p:bldP spid="39" grpId="0" animBg="1"/>
      <p:bldP spid="49" grpId="0"/>
      <p:bldP spid="51" grpId="0"/>
      <p:bldP spid="53" grpId="0" animBg="1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graphicFrame>
        <p:nvGraphicFramePr>
          <p:cNvPr id="3" name="Object 9">
            <a:extLst>
              <a:ext uri="{FF2B5EF4-FFF2-40B4-BE49-F238E27FC236}">
                <a16:creationId xmlns:a16="http://schemas.microsoft.com/office/drawing/2014/main" xmlns="" id="{BAAAA366-12D4-4314-85EF-7D8CC68CE9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686091"/>
              </p:ext>
            </p:extLst>
          </p:nvPr>
        </p:nvGraphicFramePr>
        <p:xfrm>
          <a:off x="3895428" y="1927685"/>
          <a:ext cx="17716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34" name="Equation" r:id="rId3" imgW="42672000" imgH="9144000" progId="Equation.DSMT4">
                  <p:embed/>
                </p:oleObj>
              </mc:Choice>
              <mc:Fallback>
                <p:oleObj name="Equation" r:id="rId3" imgW="42672000" imgH="9144000" progId="Equation.DSMT4">
                  <p:embed/>
                  <p:pic>
                    <p:nvPicPr>
                      <p:cNvPr id="3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428" y="1927685"/>
                        <a:ext cx="1771650" cy="374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C8970585-41C6-471E-88CF-8C0F27957291}"/>
              </a:ext>
            </a:extLst>
          </p:cNvPr>
          <p:cNvGrpSpPr/>
          <p:nvPr/>
        </p:nvGrpSpPr>
        <p:grpSpPr>
          <a:xfrm>
            <a:off x="1008838" y="2732860"/>
            <a:ext cx="7023414" cy="461665"/>
            <a:chOff x="899592" y="2470125"/>
            <a:chExt cx="7023414" cy="461665"/>
          </a:xfrm>
        </p:grpSpPr>
        <p:sp>
          <p:nvSpPr>
            <p:cNvPr id="5" name="文本框 2">
              <a:extLst>
                <a:ext uri="{FF2B5EF4-FFF2-40B4-BE49-F238E27FC236}">
                  <a16:creationId xmlns:a16="http://schemas.microsoft.com/office/drawing/2014/main" xmlns="" id="{352AF7D3-6F4D-40E6-84DF-201602CBC141}"/>
                </a:ext>
              </a:extLst>
            </p:cNvPr>
            <p:cNvSpPr txBox="1"/>
            <p:nvPr/>
          </p:nvSpPr>
          <p:spPr>
            <a:xfrm>
              <a:off x="899592" y="2470125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证 （必要性）</a:t>
              </a:r>
              <a:endParaRPr lang="en-US" altLang="zh-CN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sp>
          <p:nvSpPr>
            <p:cNvPr id="6" name="文本框 2">
              <a:extLst>
                <a:ext uri="{FF2B5EF4-FFF2-40B4-BE49-F238E27FC236}">
                  <a16:creationId xmlns:a16="http://schemas.microsoft.com/office/drawing/2014/main" xmlns="" id="{48188EE1-9064-48F1-B5DD-0910C503E8AA}"/>
                </a:ext>
              </a:extLst>
            </p:cNvPr>
            <p:cNvSpPr txBox="1"/>
            <p:nvPr/>
          </p:nvSpPr>
          <p:spPr>
            <a:xfrm>
              <a:off x="2843808" y="2470125"/>
              <a:ext cx="5079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已知        在点  可微，则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7" name="Object 9">
              <a:extLst>
                <a:ext uri="{FF2B5EF4-FFF2-40B4-BE49-F238E27FC236}">
                  <a16:creationId xmlns:a16="http://schemas.microsoft.com/office/drawing/2014/main" xmlns="" id="{366E444C-5026-4053-8AB8-9CC3A186532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3335977"/>
                </p:ext>
              </p:extLst>
            </p:nvPr>
          </p:nvGraphicFramePr>
          <p:xfrm>
            <a:off x="3614291" y="2580174"/>
            <a:ext cx="11017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35" name="Equation" r:id="rId5" imgW="26517600" imgH="8229600" progId="Equation.DSMT4">
                    <p:embed/>
                  </p:oleObj>
                </mc:Choice>
                <mc:Fallback>
                  <p:oleObj name="Equation" r:id="rId5" imgW="26517600" imgH="8229600" progId="Equation.DSMT4">
                    <p:embed/>
                    <p:pic>
                      <p:nvPicPr>
                        <p:cNvPr id="21" name="Object 9">
                          <a:extLst>
                            <a:ext uri="{FF2B5EF4-FFF2-40B4-BE49-F238E27FC236}">
                              <a16:creationId xmlns:a16="http://schemas.microsoft.com/office/drawing/2014/main" xmlns="" id="{0614AF16-D90C-406D-BB54-2065BDD6BBB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4291" y="2580174"/>
                          <a:ext cx="11017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9">
              <a:extLst>
                <a:ext uri="{FF2B5EF4-FFF2-40B4-BE49-F238E27FC236}">
                  <a16:creationId xmlns:a16="http://schemas.microsoft.com/office/drawing/2014/main" xmlns="" id="{7A1C9095-AC02-48A2-B733-B182290B56E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4286137"/>
                </p:ext>
              </p:extLst>
            </p:nvPr>
          </p:nvGraphicFramePr>
          <p:xfrm>
            <a:off x="5437800" y="2533410"/>
            <a:ext cx="27781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36" name="Equation" r:id="rId7" imgW="6705600" imgH="9144000" progId="Equation.DSMT4">
                    <p:embed/>
                  </p:oleObj>
                </mc:Choice>
                <mc:Fallback>
                  <p:oleObj name="Equation" r:id="rId7" imgW="6705600" imgH="9144000" progId="Equation.DSMT4">
                    <p:embed/>
                    <p:pic>
                      <p:nvPicPr>
                        <p:cNvPr id="26" name="Object 9">
                          <a:extLst>
                            <a:ext uri="{FF2B5EF4-FFF2-40B4-BE49-F238E27FC236}">
                              <a16:creationId xmlns:a16="http://schemas.microsoft.com/office/drawing/2014/main" xmlns="" id="{38BE4723-EA74-4A4C-9614-7FA8C8CEC03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7800" y="2533410"/>
                          <a:ext cx="27781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1EE6F258-AF5B-48C5-9850-6576989FCEDB}"/>
              </a:ext>
            </a:extLst>
          </p:cNvPr>
          <p:cNvGrpSpPr/>
          <p:nvPr/>
        </p:nvGrpSpPr>
        <p:grpSpPr>
          <a:xfrm>
            <a:off x="323528" y="5847655"/>
            <a:ext cx="5905952" cy="461665"/>
            <a:chOff x="251520" y="4546600"/>
            <a:chExt cx="5905952" cy="461665"/>
          </a:xfrm>
        </p:grpSpPr>
        <p:sp>
          <p:nvSpPr>
            <p:cNvPr id="10" name="文本框 2">
              <a:extLst>
                <a:ext uri="{FF2B5EF4-FFF2-40B4-BE49-F238E27FC236}">
                  <a16:creationId xmlns:a16="http://schemas.microsoft.com/office/drawing/2014/main" xmlns="" id="{67AFEAC1-0EA0-416B-B682-E67008EEF3BE}"/>
                </a:ext>
              </a:extLst>
            </p:cNvPr>
            <p:cNvSpPr txBox="1"/>
            <p:nvPr/>
          </p:nvSpPr>
          <p:spPr>
            <a:xfrm>
              <a:off x="251520" y="4546600"/>
              <a:ext cx="59059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故       在点  可导，且         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11" name="Object 9">
              <a:extLst>
                <a:ext uri="{FF2B5EF4-FFF2-40B4-BE49-F238E27FC236}">
                  <a16:creationId xmlns:a16="http://schemas.microsoft.com/office/drawing/2014/main" xmlns="" id="{FBAF3222-B271-48A0-9BBB-87D1075C7CA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3483783"/>
                </p:ext>
              </p:extLst>
            </p:nvPr>
          </p:nvGraphicFramePr>
          <p:xfrm>
            <a:off x="644218" y="4638210"/>
            <a:ext cx="11017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37" name="Equation" r:id="rId9" imgW="26517600" imgH="8229600" progId="Equation.DSMT4">
                    <p:embed/>
                  </p:oleObj>
                </mc:Choice>
                <mc:Fallback>
                  <p:oleObj name="Equation" r:id="rId9" imgW="26517600" imgH="8229600" progId="Equation.DSMT4">
                    <p:embed/>
                    <p:pic>
                      <p:nvPicPr>
                        <p:cNvPr id="36" name="Object 9">
                          <a:extLst>
                            <a:ext uri="{FF2B5EF4-FFF2-40B4-BE49-F238E27FC236}">
                              <a16:creationId xmlns:a16="http://schemas.microsoft.com/office/drawing/2014/main" xmlns="" id="{11A2454D-EFE3-4787-AB57-00215D4CA66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218" y="4638210"/>
                          <a:ext cx="11017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9">
              <a:extLst>
                <a:ext uri="{FF2B5EF4-FFF2-40B4-BE49-F238E27FC236}">
                  <a16:creationId xmlns:a16="http://schemas.microsoft.com/office/drawing/2014/main" xmlns="" id="{834DC566-84CB-425F-8FEF-C35022A1D9D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49158681"/>
                </p:ext>
              </p:extLst>
            </p:nvPr>
          </p:nvGraphicFramePr>
          <p:xfrm>
            <a:off x="2371120" y="4612928"/>
            <a:ext cx="27781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38" name="Equation" r:id="rId10" imgW="6705600" imgH="9144000" progId="Equation.DSMT4">
                    <p:embed/>
                  </p:oleObj>
                </mc:Choice>
                <mc:Fallback>
                  <p:oleObj name="Equation" r:id="rId10" imgW="6705600" imgH="9144000" progId="Equation.DSMT4">
                    <p:embed/>
                    <p:pic>
                      <p:nvPicPr>
                        <p:cNvPr id="37" name="Object 9">
                          <a:extLst>
                            <a:ext uri="{FF2B5EF4-FFF2-40B4-BE49-F238E27FC236}">
                              <a16:creationId xmlns:a16="http://schemas.microsoft.com/office/drawing/2014/main" xmlns="" id="{C48ADD77-E5C2-4B4D-8169-2A111A671D9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71120" y="4612928"/>
                          <a:ext cx="27781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9">
              <a:extLst>
                <a:ext uri="{FF2B5EF4-FFF2-40B4-BE49-F238E27FC236}">
                  <a16:creationId xmlns:a16="http://schemas.microsoft.com/office/drawing/2014/main" xmlns="" id="{8F5917C8-2771-4097-9425-EEECCD6D06D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3333535"/>
                </p:ext>
              </p:extLst>
            </p:nvPr>
          </p:nvGraphicFramePr>
          <p:xfrm>
            <a:off x="3923928" y="4621344"/>
            <a:ext cx="1303337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39" name="Equation" r:id="rId11" imgW="31394400" imgH="9144000" progId="Equation.DSMT4">
                    <p:embed/>
                  </p:oleObj>
                </mc:Choice>
                <mc:Fallback>
                  <p:oleObj name="Equation" r:id="rId11" imgW="31394400" imgH="9144000" progId="Equation.DSMT4">
                    <p:embed/>
                    <p:pic>
                      <p:nvPicPr>
                        <p:cNvPr id="38" name="Object 9">
                          <a:extLst>
                            <a:ext uri="{FF2B5EF4-FFF2-40B4-BE49-F238E27FC236}">
                              <a16:creationId xmlns:a16="http://schemas.microsoft.com/office/drawing/2014/main" xmlns="" id="{CABDC5E7-9FBC-4774-BAE1-37F7313C53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23928" y="4621344"/>
                          <a:ext cx="1303337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xmlns="" id="{3E91FF27-CBB8-46BF-9F62-33904667F5C7}"/>
              </a:ext>
            </a:extLst>
          </p:cNvPr>
          <p:cNvCxnSpPr/>
          <p:nvPr/>
        </p:nvCxnSpPr>
        <p:spPr>
          <a:xfrm flipV="1">
            <a:off x="288758" y="2420888"/>
            <a:ext cx="8748464" cy="0"/>
          </a:xfrm>
          <a:prstGeom prst="line">
            <a:avLst/>
          </a:prstGeom>
          <a:ln w="19050">
            <a:solidFill>
              <a:srgbClr val="30D6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571">
            <a:extLst>
              <a:ext uri="{FF2B5EF4-FFF2-40B4-BE49-F238E27FC236}">
                <a16:creationId xmlns:a16="http://schemas.microsoft.com/office/drawing/2014/main" xmlns="" id="{6058D54B-6CE8-43B9-ABA0-4EA4D3E61F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1317530"/>
              </p:ext>
            </p:extLst>
          </p:nvPr>
        </p:nvGraphicFramePr>
        <p:xfrm>
          <a:off x="2395230" y="4848448"/>
          <a:ext cx="3746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40" name="Equation" r:id="rId13" imgW="3746500" imgH="812800" progId="Equation.DSMT4">
                  <p:embed/>
                </p:oleObj>
              </mc:Choice>
              <mc:Fallback>
                <p:oleObj name="Equation" r:id="rId13" imgW="3746500" imgH="812800" progId="Equation.DSMT4">
                  <p:embed/>
                  <p:pic>
                    <p:nvPicPr>
                      <p:cNvPr id="53819" name="Object 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230" y="4848448"/>
                        <a:ext cx="374650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41093E1A-58BA-469F-9CC5-3997E2500F09}"/>
              </a:ext>
            </a:extLst>
          </p:cNvPr>
          <p:cNvGrpSpPr/>
          <p:nvPr/>
        </p:nvGrpSpPr>
        <p:grpSpPr>
          <a:xfrm>
            <a:off x="252090" y="4092462"/>
            <a:ext cx="6143668" cy="461665"/>
            <a:chOff x="285720" y="3214692"/>
            <a:chExt cx="6143668" cy="461665"/>
          </a:xfrm>
        </p:grpSpPr>
        <p:sp>
          <p:nvSpPr>
            <p:cNvPr id="17" name="文本框 2">
              <a:extLst>
                <a:ext uri="{FF2B5EF4-FFF2-40B4-BE49-F238E27FC236}">
                  <a16:creationId xmlns:a16="http://schemas.microsoft.com/office/drawing/2014/main" xmlns="" id="{7CB37FFE-2390-42B8-86D9-067B845E65E5}"/>
                </a:ext>
              </a:extLst>
            </p:cNvPr>
            <p:cNvSpPr txBox="1"/>
            <p:nvPr/>
          </p:nvSpPr>
          <p:spPr>
            <a:xfrm>
              <a:off x="285720" y="3214692"/>
              <a:ext cx="61436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上式两边除以    当      时， 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18" name="Object 571">
              <a:extLst>
                <a:ext uri="{FF2B5EF4-FFF2-40B4-BE49-F238E27FC236}">
                  <a16:creationId xmlns:a16="http://schemas.microsoft.com/office/drawing/2014/main" xmlns="" id="{FC41B1A3-34F6-48C3-B900-46831DEE0D5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7183893"/>
                </p:ext>
              </p:extLst>
            </p:nvPr>
          </p:nvGraphicFramePr>
          <p:xfrm>
            <a:off x="2149768" y="3292593"/>
            <a:ext cx="5207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41" name="Equation" r:id="rId15" imgW="520560" imgH="330120" progId="Equation.DSMT4">
                    <p:embed/>
                  </p:oleObj>
                </mc:Choice>
                <mc:Fallback>
                  <p:oleObj name="Equation" r:id="rId15" imgW="520560" imgH="330120" progId="Equation.DSMT4">
                    <p:embed/>
                    <p:pic>
                      <p:nvPicPr>
                        <p:cNvPr id="29" name="Object 5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49768" y="3292593"/>
                          <a:ext cx="5207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571">
              <a:extLst>
                <a:ext uri="{FF2B5EF4-FFF2-40B4-BE49-F238E27FC236}">
                  <a16:creationId xmlns:a16="http://schemas.microsoft.com/office/drawing/2014/main" xmlns="" id="{38DB2FBB-52E9-4FDD-B54F-D2AC6E76793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76415862"/>
                </p:ext>
              </p:extLst>
            </p:nvPr>
          </p:nvGraphicFramePr>
          <p:xfrm>
            <a:off x="3140228" y="3330883"/>
            <a:ext cx="9398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42" name="Equation" r:id="rId17" imgW="939800" imgH="279400" progId="Equation.DSMT4">
                    <p:embed/>
                  </p:oleObj>
                </mc:Choice>
                <mc:Fallback>
                  <p:oleObj name="Equation" r:id="rId17" imgW="939800" imgH="279400" progId="Equation.DSMT4">
                    <p:embed/>
                    <p:pic>
                      <p:nvPicPr>
                        <p:cNvPr id="30" name="Object 5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40228" y="3330883"/>
                          <a:ext cx="939800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571">
            <a:extLst>
              <a:ext uri="{FF2B5EF4-FFF2-40B4-BE49-F238E27FC236}">
                <a16:creationId xmlns:a16="http://schemas.microsoft.com/office/drawing/2014/main" xmlns="" id="{864258CB-5389-4D18-AB40-4BCDFC9BB2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630556"/>
              </p:ext>
            </p:extLst>
          </p:nvPr>
        </p:nvGraphicFramePr>
        <p:xfrm>
          <a:off x="7210810" y="5032388"/>
          <a:ext cx="1333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43" name="Equation" r:id="rId19" imgW="1333500" imgH="381000" progId="Equation.DSMT4">
                  <p:embed/>
                </p:oleObj>
              </mc:Choice>
              <mc:Fallback>
                <p:oleObj name="Equation" r:id="rId19" imgW="1333500" imgH="381000" progId="Equation.DSMT4">
                  <p:embed/>
                  <p:pic>
                    <p:nvPicPr>
                      <p:cNvPr id="32" name="Object 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810" y="5032388"/>
                        <a:ext cx="1333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本框 2">
            <a:extLst>
              <a:ext uri="{FF2B5EF4-FFF2-40B4-BE49-F238E27FC236}">
                <a16:creationId xmlns:a16="http://schemas.microsoft.com/office/drawing/2014/main" xmlns="" id="{871F83E4-6B84-4B63-A6A7-C265AC227CFD}"/>
              </a:ext>
            </a:extLst>
          </p:cNvPr>
          <p:cNvSpPr txBox="1"/>
          <p:nvPr/>
        </p:nvSpPr>
        <p:spPr>
          <a:xfrm>
            <a:off x="6610072" y="497501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即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22" name="Object 571">
            <a:extLst>
              <a:ext uri="{FF2B5EF4-FFF2-40B4-BE49-F238E27FC236}">
                <a16:creationId xmlns:a16="http://schemas.microsoft.com/office/drawing/2014/main" xmlns="" id="{A88E2462-14F9-49EC-9CEB-12C5D1DE0E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846481"/>
              </p:ext>
            </p:extLst>
          </p:nvPr>
        </p:nvGraphicFramePr>
        <p:xfrm>
          <a:off x="3240242" y="3498389"/>
          <a:ext cx="2235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644" name="Equation" r:id="rId21" imgW="2234880" imgH="342720" progId="Equation.DSMT4">
                  <p:embed/>
                </p:oleObj>
              </mc:Choice>
              <mc:Fallback>
                <p:oleObj name="Equation" r:id="rId21" imgW="2234880" imgH="342720" progId="Equation.DSMT4">
                  <p:embed/>
                  <p:pic>
                    <p:nvPicPr>
                      <p:cNvPr id="42" name="Object 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242" y="3498389"/>
                        <a:ext cx="22352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E4CA556B-C700-4803-B83C-924785D15B0C}"/>
              </a:ext>
            </a:extLst>
          </p:cNvPr>
          <p:cNvGrpSpPr/>
          <p:nvPr/>
        </p:nvGrpSpPr>
        <p:grpSpPr>
          <a:xfrm>
            <a:off x="936830" y="903907"/>
            <a:ext cx="8816514" cy="461665"/>
            <a:chOff x="827584" y="501146"/>
            <a:chExt cx="8816514" cy="461665"/>
          </a:xfrm>
        </p:grpSpPr>
        <p:sp>
          <p:nvSpPr>
            <p:cNvPr id="24" name="文本框 2">
              <a:extLst>
                <a:ext uri="{FF2B5EF4-FFF2-40B4-BE49-F238E27FC236}">
                  <a16:creationId xmlns:a16="http://schemas.microsoft.com/office/drawing/2014/main" xmlns="" id="{E1777A78-7669-432A-B7EC-A8C24A49553B}"/>
                </a:ext>
              </a:extLst>
            </p:cNvPr>
            <p:cNvSpPr txBox="1"/>
            <p:nvPr/>
          </p:nvSpPr>
          <p:spPr>
            <a:xfrm>
              <a:off x="827584" y="501146"/>
              <a:ext cx="88165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</a:rPr>
                <a:t>定理</a:t>
              </a:r>
              <a:r>
                <a:rPr lang="zh-CN" altLang="en-US" sz="2400" b="1" dirty="0"/>
                <a:t>  函数                 在点    可微的</a:t>
              </a:r>
              <a:r>
                <a:rPr lang="zh-CN" altLang="en-US" sz="2400" b="1" dirty="0">
                  <a:solidFill>
                    <a:srgbClr val="FF0000"/>
                  </a:solidFill>
                </a:rPr>
                <a:t>充分必要条件</a:t>
              </a:r>
              <a:r>
                <a:rPr lang="zh-CN" altLang="en-US" sz="2400" b="1" dirty="0"/>
                <a:t>是                 在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25" name="Object 9">
              <a:extLst>
                <a:ext uri="{FF2B5EF4-FFF2-40B4-BE49-F238E27FC236}">
                  <a16:creationId xmlns:a16="http://schemas.microsoft.com/office/drawing/2014/main" xmlns="" id="{7D8C8924-9023-41F7-83A4-E9EE38E5C5B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21136" y="584682"/>
            <a:ext cx="11017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45" name="Equation" r:id="rId23" imgW="26517600" imgH="8229600" progId="Equation.DSMT4">
                    <p:embed/>
                  </p:oleObj>
                </mc:Choice>
                <mc:Fallback>
                  <p:oleObj name="Equation" r:id="rId23" imgW="26517600" imgH="8229600" progId="Equation.DSMT4">
                    <p:embed/>
                    <p:pic>
                      <p:nvPicPr>
                        <p:cNvPr id="45" name="Object 9">
                          <a:extLst>
                            <a:ext uri="{FF2B5EF4-FFF2-40B4-BE49-F238E27FC236}">
                              <a16:creationId xmlns:a16="http://schemas.microsoft.com/office/drawing/2014/main" xmlns="" id="{D5229F42-AC5F-47BC-B9F3-A65E9487D39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1136" y="584682"/>
                          <a:ext cx="11017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9">
              <a:extLst>
                <a:ext uri="{FF2B5EF4-FFF2-40B4-BE49-F238E27FC236}">
                  <a16:creationId xmlns:a16="http://schemas.microsoft.com/office/drawing/2014/main" xmlns="" id="{F87B8908-1A3A-4253-9520-CE130ACAF9E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57843" y="546880"/>
            <a:ext cx="27781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46" name="Equation" r:id="rId24" imgW="6705600" imgH="9144000" progId="Equation.DSMT4">
                    <p:embed/>
                  </p:oleObj>
                </mc:Choice>
                <mc:Fallback>
                  <p:oleObj name="Equation" r:id="rId24" imgW="6705600" imgH="9144000" progId="Equation.DSMT4">
                    <p:embed/>
                    <p:pic>
                      <p:nvPicPr>
                        <p:cNvPr id="46" name="Object 9">
                          <a:extLst>
                            <a:ext uri="{FF2B5EF4-FFF2-40B4-BE49-F238E27FC236}">
                              <a16:creationId xmlns:a16="http://schemas.microsoft.com/office/drawing/2014/main" xmlns="" id="{6DA29A90-A802-4AF1-8911-FD1E2BCCB38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7843" y="546880"/>
                          <a:ext cx="27781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9">
              <a:extLst>
                <a:ext uri="{FF2B5EF4-FFF2-40B4-BE49-F238E27FC236}">
                  <a16:creationId xmlns:a16="http://schemas.microsoft.com/office/drawing/2014/main" xmlns="" id="{E5C92AD2-0FF8-4C1A-9D11-88150A248F9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457656" y="571486"/>
            <a:ext cx="11017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47" name="Equation" r:id="rId25" imgW="26517600" imgH="8229600" progId="Equation.DSMT4">
                    <p:embed/>
                  </p:oleObj>
                </mc:Choice>
                <mc:Fallback>
                  <p:oleObj name="Equation" r:id="rId25" imgW="26517600" imgH="8229600" progId="Equation.DSMT4">
                    <p:embed/>
                    <p:pic>
                      <p:nvPicPr>
                        <p:cNvPr id="47" name="Object 9">
                          <a:extLst>
                            <a:ext uri="{FF2B5EF4-FFF2-40B4-BE49-F238E27FC236}">
                              <a16:creationId xmlns:a16="http://schemas.microsoft.com/office/drawing/2014/main" xmlns="" id="{F1109057-C22F-488D-8D92-60BA09CBFDD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7656" y="571486"/>
                          <a:ext cx="11017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xmlns="" id="{12A3A8C7-CE76-492F-8C5F-E4E6C7F5A577}"/>
              </a:ext>
            </a:extLst>
          </p:cNvPr>
          <p:cNvGrpSpPr/>
          <p:nvPr/>
        </p:nvGrpSpPr>
        <p:grpSpPr>
          <a:xfrm>
            <a:off x="252090" y="1402875"/>
            <a:ext cx="4105752" cy="461665"/>
            <a:chOff x="251520" y="1152157"/>
            <a:chExt cx="4105752" cy="461665"/>
          </a:xfrm>
        </p:grpSpPr>
        <p:graphicFrame>
          <p:nvGraphicFramePr>
            <p:cNvPr id="29" name="Object 9">
              <a:extLst>
                <a:ext uri="{FF2B5EF4-FFF2-40B4-BE49-F238E27FC236}">
                  <a16:creationId xmlns:a16="http://schemas.microsoft.com/office/drawing/2014/main" xmlns="" id="{D16B422C-30C4-47C6-88EF-6BA157BDAA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85114" y="1186292"/>
            <a:ext cx="27781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48" name="Equation" r:id="rId26" imgW="6705600" imgH="9144000" progId="Equation.DSMT4">
                    <p:embed/>
                  </p:oleObj>
                </mc:Choice>
                <mc:Fallback>
                  <p:oleObj name="Equation" r:id="rId26" imgW="6705600" imgH="9144000" progId="Equation.DSMT4">
                    <p:embed/>
                    <p:pic>
                      <p:nvPicPr>
                        <p:cNvPr id="49" name="Object 9">
                          <a:extLst>
                            <a:ext uri="{FF2B5EF4-FFF2-40B4-BE49-F238E27FC236}">
                              <a16:creationId xmlns:a16="http://schemas.microsoft.com/office/drawing/2014/main" xmlns="" id="{C51F2D63-4F49-4D53-9CF9-DEE389F2553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114" y="1186292"/>
                          <a:ext cx="27781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文本框 2">
              <a:extLst>
                <a:ext uri="{FF2B5EF4-FFF2-40B4-BE49-F238E27FC236}">
                  <a16:creationId xmlns:a16="http://schemas.microsoft.com/office/drawing/2014/main" xmlns="" id="{8725265A-1FDC-4236-B5AE-CF8A23DFC0B2}"/>
                </a:ext>
              </a:extLst>
            </p:cNvPr>
            <p:cNvSpPr txBox="1"/>
            <p:nvPr/>
          </p:nvSpPr>
          <p:spPr>
            <a:xfrm>
              <a:off x="251520" y="1152157"/>
              <a:ext cx="410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/>
                <a:t>点   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可导，且         ，即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31" name="Object 9">
              <a:extLst>
                <a:ext uri="{FF2B5EF4-FFF2-40B4-BE49-F238E27FC236}">
                  <a16:creationId xmlns:a16="http://schemas.microsoft.com/office/drawing/2014/main" xmlns="" id="{94D7B86C-8758-47D7-ABA4-AD70BD1A4B9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52267" y="1216152"/>
            <a:ext cx="1303337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3649" name="Equation" r:id="rId27" imgW="31394400" imgH="9144000" progId="Equation.DSMT4">
                    <p:embed/>
                  </p:oleObj>
                </mc:Choice>
                <mc:Fallback>
                  <p:oleObj name="Equation" r:id="rId27" imgW="31394400" imgH="9144000" progId="Equation.DSMT4">
                    <p:embed/>
                    <p:pic>
                      <p:nvPicPr>
                        <p:cNvPr id="51" name="Object 9">
                          <a:extLst>
                            <a:ext uri="{FF2B5EF4-FFF2-40B4-BE49-F238E27FC236}">
                              <a16:creationId xmlns:a16="http://schemas.microsoft.com/office/drawing/2014/main" xmlns="" id="{53C987F5-E983-415B-88DC-35631045600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2267" y="1216152"/>
                          <a:ext cx="1303337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6266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575D66FF-05CC-4CD0-97CA-2126C55C1C4C}"/>
              </a:ext>
            </a:extLst>
          </p:cNvPr>
          <p:cNvGrpSpPr/>
          <p:nvPr/>
        </p:nvGrpSpPr>
        <p:grpSpPr>
          <a:xfrm>
            <a:off x="828880" y="2764549"/>
            <a:ext cx="7023414" cy="461665"/>
            <a:chOff x="899592" y="2470125"/>
            <a:chExt cx="7023414" cy="461665"/>
          </a:xfrm>
        </p:grpSpPr>
        <p:sp>
          <p:nvSpPr>
            <p:cNvPr id="14" name="文本框 2">
              <a:extLst>
                <a:ext uri="{FF2B5EF4-FFF2-40B4-BE49-F238E27FC236}">
                  <a16:creationId xmlns:a16="http://schemas.microsoft.com/office/drawing/2014/main" xmlns="" id="{7D7DA0CF-AFB0-480D-9853-88B1563D9497}"/>
                </a:ext>
              </a:extLst>
            </p:cNvPr>
            <p:cNvSpPr txBox="1"/>
            <p:nvPr/>
          </p:nvSpPr>
          <p:spPr>
            <a:xfrm>
              <a:off x="899592" y="2470125"/>
              <a:ext cx="2160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证 （充分性）</a:t>
              </a:r>
              <a:endParaRPr lang="en-US" altLang="zh-CN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sp>
          <p:nvSpPr>
            <p:cNvPr id="15" name="文本框 2">
              <a:extLst>
                <a:ext uri="{FF2B5EF4-FFF2-40B4-BE49-F238E27FC236}">
                  <a16:creationId xmlns:a16="http://schemas.microsoft.com/office/drawing/2014/main" xmlns="" id="{9AD1B3A6-13DD-4701-BB1B-B138EDD1CF03}"/>
                </a:ext>
              </a:extLst>
            </p:cNvPr>
            <p:cNvSpPr txBox="1"/>
            <p:nvPr/>
          </p:nvSpPr>
          <p:spPr>
            <a:xfrm>
              <a:off x="2843808" y="2470125"/>
              <a:ext cx="50791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已知        在点  可导，则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16" name="Object 9">
              <a:extLst>
                <a:ext uri="{FF2B5EF4-FFF2-40B4-BE49-F238E27FC236}">
                  <a16:creationId xmlns:a16="http://schemas.microsoft.com/office/drawing/2014/main" xmlns="" id="{E9D7E1F4-0435-406F-BA28-B6D627C2205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14291" y="2558402"/>
            <a:ext cx="11017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42" name="Equation" r:id="rId3" imgW="26517600" imgH="8229600" progId="Equation.DSMT4">
                    <p:embed/>
                  </p:oleObj>
                </mc:Choice>
                <mc:Fallback>
                  <p:oleObj name="Equation" r:id="rId3" imgW="26517600" imgH="8229600" progId="Equation.DSMT4">
                    <p:embed/>
                    <p:pic>
                      <p:nvPicPr>
                        <p:cNvPr id="21" name="Object 9">
                          <a:extLst>
                            <a:ext uri="{FF2B5EF4-FFF2-40B4-BE49-F238E27FC236}">
                              <a16:creationId xmlns:a16="http://schemas.microsoft.com/office/drawing/2014/main" xmlns="" id="{0614AF16-D90C-406D-BB54-2065BDD6BBB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14291" y="2558402"/>
                          <a:ext cx="11017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9">
              <a:extLst>
                <a:ext uri="{FF2B5EF4-FFF2-40B4-BE49-F238E27FC236}">
                  <a16:creationId xmlns:a16="http://schemas.microsoft.com/office/drawing/2014/main" xmlns="" id="{B90FC510-B65B-4D3B-84E2-9D0FE5DF1C0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417480" y="2513090"/>
            <a:ext cx="27781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43" name="Equation" r:id="rId5" imgW="6705600" imgH="9144000" progId="Equation.DSMT4">
                    <p:embed/>
                  </p:oleObj>
                </mc:Choice>
                <mc:Fallback>
                  <p:oleObj name="Equation" r:id="rId5" imgW="6705600" imgH="9144000" progId="Equation.DSMT4">
                    <p:embed/>
                    <p:pic>
                      <p:nvPicPr>
                        <p:cNvPr id="26" name="Object 9">
                          <a:extLst>
                            <a:ext uri="{FF2B5EF4-FFF2-40B4-BE49-F238E27FC236}">
                              <a16:creationId xmlns:a16="http://schemas.microsoft.com/office/drawing/2014/main" xmlns="" id="{38BE4723-EA74-4A4C-9614-7FA8C8CEC03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7480" y="2513090"/>
                          <a:ext cx="27781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4">
            <a:extLst>
              <a:ext uri="{FF2B5EF4-FFF2-40B4-BE49-F238E27FC236}">
                <a16:creationId xmlns:a16="http://schemas.microsoft.com/office/drawing/2014/main" xmlns="" id="{772C83CA-111D-453D-8B8B-68892412CE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2199068"/>
              </p:ext>
            </p:extLst>
          </p:nvPr>
        </p:nvGraphicFramePr>
        <p:xfrm>
          <a:off x="1476952" y="3435474"/>
          <a:ext cx="198596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4" name="Equation" r:id="rId7" imgW="47853600" imgH="17678400" progId="Equation.DSMT4">
                  <p:embed/>
                </p:oleObj>
              </mc:Choice>
              <mc:Fallback>
                <p:oleObj name="Equation" r:id="rId7" imgW="47853600" imgH="17678400" progId="Equation.DSMT4">
                  <p:embed/>
                  <p:pic>
                    <p:nvPicPr>
                      <p:cNvPr id="33" name="Object 4">
                        <a:extLst>
                          <a:ext uri="{FF2B5EF4-FFF2-40B4-BE49-F238E27FC236}">
                            <a16:creationId xmlns:a16="http://schemas.microsoft.com/office/drawing/2014/main" xmlns="" id="{A9DBE897-9B2A-4A17-A144-3D3199BB0A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952" y="3435474"/>
                        <a:ext cx="1985963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>
            <a:extLst>
              <a:ext uri="{FF2B5EF4-FFF2-40B4-BE49-F238E27FC236}">
                <a16:creationId xmlns:a16="http://schemas.microsoft.com/office/drawing/2014/main" xmlns="" id="{72F64569-2EDA-476D-99D2-8C833660B9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306782"/>
              </p:ext>
            </p:extLst>
          </p:nvPr>
        </p:nvGraphicFramePr>
        <p:xfrm>
          <a:off x="3493176" y="3429000"/>
          <a:ext cx="401161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45" name="Equation" r:id="rId9" imgW="96926400" imgH="17678400" progId="Equation.DSMT4">
                  <p:embed/>
                </p:oleObj>
              </mc:Choice>
              <mc:Fallback>
                <p:oleObj name="Equation" r:id="rId9" imgW="96926400" imgH="17678400" progId="Equation.DSMT4">
                  <p:embed/>
                  <p:pic>
                    <p:nvPicPr>
                      <p:cNvPr id="34" name="Object 4">
                        <a:extLst>
                          <a:ext uri="{FF2B5EF4-FFF2-40B4-BE49-F238E27FC236}">
                            <a16:creationId xmlns:a16="http://schemas.microsoft.com/office/drawing/2014/main" xmlns="" id="{B5C153D3-A30B-482F-9F69-4EAF572E125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3176" y="3429000"/>
                        <a:ext cx="4011613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32B95FA6-FFEF-4A39-9CE1-1A601A190213}"/>
              </a:ext>
            </a:extLst>
          </p:cNvPr>
          <p:cNvGrpSpPr/>
          <p:nvPr/>
        </p:nvGrpSpPr>
        <p:grpSpPr>
          <a:xfrm>
            <a:off x="710057" y="5596463"/>
            <a:ext cx="6914064" cy="461665"/>
            <a:chOff x="322232" y="4546600"/>
            <a:chExt cx="6914064" cy="461665"/>
          </a:xfrm>
        </p:grpSpPr>
        <p:sp>
          <p:nvSpPr>
            <p:cNvPr id="21" name="文本框 2">
              <a:extLst>
                <a:ext uri="{FF2B5EF4-FFF2-40B4-BE49-F238E27FC236}">
                  <a16:creationId xmlns:a16="http://schemas.microsoft.com/office/drawing/2014/main" xmlns="" id="{9B4E7BF4-26A9-4CAB-B6C3-91B183EC1FDD}"/>
                </a:ext>
              </a:extLst>
            </p:cNvPr>
            <p:cNvSpPr txBox="1"/>
            <p:nvPr/>
          </p:nvSpPr>
          <p:spPr>
            <a:xfrm>
              <a:off x="322232" y="4546600"/>
              <a:ext cx="69140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即       在点  可微，且            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22" name="Object 9">
              <a:extLst>
                <a:ext uri="{FF2B5EF4-FFF2-40B4-BE49-F238E27FC236}">
                  <a16:creationId xmlns:a16="http://schemas.microsoft.com/office/drawing/2014/main" xmlns="" id="{EFD18A54-68B9-45E5-9899-2B102AB0AD7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7770497"/>
                </p:ext>
              </p:extLst>
            </p:nvPr>
          </p:nvGraphicFramePr>
          <p:xfrm>
            <a:off x="686212" y="4618804"/>
            <a:ext cx="11017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46" name="Equation" r:id="rId11" imgW="26517600" imgH="8229600" progId="Equation.DSMT4">
                    <p:embed/>
                  </p:oleObj>
                </mc:Choice>
                <mc:Fallback>
                  <p:oleObj name="Equation" r:id="rId11" imgW="26517600" imgH="8229600" progId="Equation.DSMT4">
                    <p:embed/>
                    <p:pic>
                      <p:nvPicPr>
                        <p:cNvPr id="36" name="Object 9">
                          <a:extLst>
                            <a:ext uri="{FF2B5EF4-FFF2-40B4-BE49-F238E27FC236}">
                              <a16:creationId xmlns:a16="http://schemas.microsoft.com/office/drawing/2014/main" xmlns="" id="{11A2454D-EFE3-4787-AB57-00215D4CA66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6212" y="4618804"/>
                          <a:ext cx="11017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9">
              <a:extLst>
                <a:ext uri="{FF2B5EF4-FFF2-40B4-BE49-F238E27FC236}">
                  <a16:creationId xmlns:a16="http://schemas.microsoft.com/office/drawing/2014/main" xmlns="" id="{318C0783-CFFC-4A04-B042-32D4B00C2B7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4610809"/>
                </p:ext>
              </p:extLst>
            </p:nvPr>
          </p:nvGraphicFramePr>
          <p:xfrm>
            <a:off x="2455140" y="4594648"/>
            <a:ext cx="27781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47" name="Equation" r:id="rId12" imgW="6705600" imgH="9144000" progId="Equation.DSMT4">
                    <p:embed/>
                  </p:oleObj>
                </mc:Choice>
                <mc:Fallback>
                  <p:oleObj name="Equation" r:id="rId12" imgW="6705600" imgH="9144000" progId="Equation.DSMT4">
                    <p:embed/>
                    <p:pic>
                      <p:nvPicPr>
                        <p:cNvPr id="37" name="Object 9">
                          <a:extLst>
                            <a:ext uri="{FF2B5EF4-FFF2-40B4-BE49-F238E27FC236}">
                              <a16:creationId xmlns:a16="http://schemas.microsoft.com/office/drawing/2014/main" xmlns="" id="{C48ADD77-E5C2-4B4D-8169-2A111A671D9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55140" y="4594648"/>
                          <a:ext cx="27781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9">
              <a:extLst>
                <a:ext uri="{FF2B5EF4-FFF2-40B4-BE49-F238E27FC236}">
                  <a16:creationId xmlns:a16="http://schemas.microsoft.com/office/drawing/2014/main" xmlns="" id="{964FF915-FB6F-4D5B-A814-04C18233EC7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8246481"/>
                </p:ext>
              </p:extLst>
            </p:nvPr>
          </p:nvGraphicFramePr>
          <p:xfrm>
            <a:off x="4013340" y="4614670"/>
            <a:ext cx="1733550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48" name="Equation" r:id="rId13" imgW="41757600" imgH="9144000" progId="Equation.DSMT4">
                    <p:embed/>
                  </p:oleObj>
                </mc:Choice>
                <mc:Fallback>
                  <p:oleObj name="Equation" r:id="rId13" imgW="41757600" imgH="9144000" progId="Equation.DSMT4">
                    <p:embed/>
                    <p:pic>
                      <p:nvPicPr>
                        <p:cNvPr id="38" name="Object 9">
                          <a:extLst>
                            <a:ext uri="{FF2B5EF4-FFF2-40B4-BE49-F238E27FC236}">
                              <a16:creationId xmlns:a16="http://schemas.microsoft.com/office/drawing/2014/main" xmlns="" id="{CABDC5E7-9FBC-4774-BAE1-37F7313C53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3340" y="4614670"/>
                          <a:ext cx="1733550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文本框 2">
            <a:extLst>
              <a:ext uri="{FF2B5EF4-FFF2-40B4-BE49-F238E27FC236}">
                <a16:creationId xmlns:a16="http://schemas.microsoft.com/office/drawing/2014/main" xmlns="" id="{52474FBE-769D-4540-B962-51153EFE43AE}"/>
              </a:ext>
            </a:extLst>
          </p:cNvPr>
          <p:cNvSpPr txBox="1"/>
          <p:nvPr/>
        </p:nvSpPr>
        <p:spPr>
          <a:xfrm>
            <a:off x="732487" y="4642427"/>
            <a:ext cx="847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故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FC3D2836-CA0A-4DE3-A5AE-8713AEBAB596}"/>
              </a:ext>
            </a:extLst>
          </p:cNvPr>
          <p:cNvGrpSpPr/>
          <p:nvPr/>
        </p:nvGrpSpPr>
        <p:grpSpPr>
          <a:xfrm>
            <a:off x="6952194" y="4506026"/>
            <a:ext cx="1800200" cy="1080120"/>
            <a:chOff x="7020272" y="3867894"/>
            <a:chExt cx="1800200" cy="1080120"/>
          </a:xfrm>
        </p:grpSpPr>
        <p:graphicFrame>
          <p:nvGraphicFramePr>
            <p:cNvPr id="32" name="Object 82">
              <a:extLst>
                <a:ext uri="{FF2B5EF4-FFF2-40B4-BE49-F238E27FC236}">
                  <a16:creationId xmlns:a16="http://schemas.microsoft.com/office/drawing/2014/main" xmlns="" id="{08F63B8B-2865-4C02-876D-6CF482A22E5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164288" y="3965798"/>
            <a:ext cx="16002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49" name="Equation" r:id="rId15" imgW="1600200" imgH="838200" progId="Equation.DSMT4">
                    <p:embed/>
                  </p:oleObj>
                </mc:Choice>
                <mc:Fallback>
                  <p:oleObj name="Equation" r:id="rId15" imgW="1600200" imgH="838200" progId="Equation.DSMT4">
                    <p:embed/>
                    <p:pic>
                      <p:nvPicPr>
                        <p:cNvPr id="97787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4288" y="3965798"/>
                          <a:ext cx="1600200" cy="838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" name="圆角矩形 44">
              <a:extLst>
                <a:ext uri="{FF2B5EF4-FFF2-40B4-BE49-F238E27FC236}">
                  <a16:creationId xmlns:a16="http://schemas.microsoft.com/office/drawing/2014/main" xmlns="" id="{BDE34DF6-F7FD-43FC-8B38-D7251A4472D7}"/>
                </a:ext>
              </a:extLst>
            </p:cNvPr>
            <p:cNvSpPr/>
            <p:nvPr/>
          </p:nvSpPr>
          <p:spPr>
            <a:xfrm>
              <a:off x="7020272" y="3867894"/>
              <a:ext cx="1800200" cy="1080120"/>
            </a:xfrm>
            <a:prstGeom prst="roundRect">
              <a:avLst/>
            </a:prstGeom>
            <a:noFill/>
            <a:ln>
              <a:solidFill>
                <a:srgbClr val="2F42F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34" name="Object 82">
            <a:extLst>
              <a:ext uri="{FF2B5EF4-FFF2-40B4-BE49-F238E27FC236}">
                <a16:creationId xmlns:a16="http://schemas.microsoft.com/office/drawing/2014/main" xmlns="" id="{6529A98A-69FF-4703-BD98-57C4395C4C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7717406"/>
              </p:ext>
            </p:extLst>
          </p:nvPr>
        </p:nvGraphicFramePr>
        <p:xfrm>
          <a:off x="1343770" y="4715287"/>
          <a:ext cx="2628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0" name="Equation" r:id="rId17" imgW="2628900" imgH="381000" progId="Equation.DSMT4">
                  <p:embed/>
                </p:oleObj>
              </mc:Choice>
              <mc:Fallback>
                <p:oleObj name="Equation" r:id="rId17" imgW="2628900" imgH="381000" progId="Equation.DSMT4">
                  <p:embed/>
                  <p:pic>
                    <p:nvPicPr>
                      <p:cNvPr id="48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770" y="4715287"/>
                        <a:ext cx="26289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82">
            <a:extLst>
              <a:ext uri="{FF2B5EF4-FFF2-40B4-BE49-F238E27FC236}">
                <a16:creationId xmlns:a16="http://schemas.microsoft.com/office/drawing/2014/main" xmlns="" id="{36163D13-8456-4582-82FE-7964B44439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682225"/>
              </p:ext>
            </p:extLst>
          </p:nvPr>
        </p:nvGraphicFramePr>
        <p:xfrm>
          <a:off x="4098134" y="4743423"/>
          <a:ext cx="21082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1" name="Equation" r:id="rId19" imgW="2108200" imgH="342900" progId="Equation.DSMT4">
                  <p:embed/>
                </p:oleObj>
              </mc:Choice>
              <mc:Fallback>
                <p:oleObj name="Equation" r:id="rId19" imgW="2108200" imgH="342900" progId="Equation.DSMT4">
                  <p:embed/>
                  <p:pic>
                    <p:nvPicPr>
                      <p:cNvPr id="5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8134" y="4743423"/>
                        <a:ext cx="21082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9">
            <a:extLst>
              <a:ext uri="{FF2B5EF4-FFF2-40B4-BE49-F238E27FC236}">
                <a16:creationId xmlns:a16="http://schemas.microsoft.com/office/drawing/2014/main" xmlns="" id="{CE475A48-FCE5-4DCC-870D-3FFAF36421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125001"/>
              </p:ext>
            </p:extLst>
          </p:nvPr>
        </p:nvGraphicFramePr>
        <p:xfrm>
          <a:off x="3895428" y="1927685"/>
          <a:ext cx="17716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52" name="Equation" r:id="rId21" imgW="42672000" imgH="9144000" progId="Equation.DSMT4">
                  <p:embed/>
                </p:oleObj>
              </mc:Choice>
              <mc:Fallback>
                <p:oleObj name="Equation" r:id="rId21" imgW="42672000" imgH="9144000" progId="Equation.DSMT4">
                  <p:embed/>
                  <p:pic>
                    <p:nvPicPr>
                      <p:cNvPr id="3" name="Object 9">
                        <a:extLst>
                          <a:ext uri="{FF2B5EF4-FFF2-40B4-BE49-F238E27FC236}">
                            <a16:creationId xmlns:a16="http://schemas.microsoft.com/office/drawing/2014/main" xmlns="" id="{BAAAA366-12D4-4314-85EF-7D8CC68CE9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428" y="1927685"/>
                        <a:ext cx="1771650" cy="374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xmlns="" id="{6D9B2B68-CF57-41B5-913C-75CF1112DED6}"/>
              </a:ext>
            </a:extLst>
          </p:cNvPr>
          <p:cNvCxnSpPr/>
          <p:nvPr/>
        </p:nvCxnSpPr>
        <p:spPr>
          <a:xfrm flipV="1">
            <a:off x="288758" y="2403007"/>
            <a:ext cx="8748464" cy="0"/>
          </a:xfrm>
          <a:prstGeom prst="line">
            <a:avLst/>
          </a:prstGeom>
          <a:ln w="19050">
            <a:solidFill>
              <a:srgbClr val="30D6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组合 37">
            <a:extLst>
              <a:ext uri="{FF2B5EF4-FFF2-40B4-BE49-F238E27FC236}">
                <a16:creationId xmlns:a16="http://schemas.microsoft.com/office/drawing/2014/main" xmlns="" id="{C3D92C04-3407-4D7D-9037-BCE9FBBA0FFF}"/>
              </a:ext>
            </a:extLst>
          </p:cNvPr>
          <p:cNvGrpSpPr/>
          <p:nvPr/>
        </p:nvGrpSpPr>
        <p:grpSpPr>
          <a:xfrm>
            <a:off x="936830" y="903907"/>
            <a:ext cx="8816514" cy="461665"/>
            <a:chOff x="827584" y="501146"/>
            <a:chExt cx="8816514" cy="461665"/>
          </a:xfrm>
        </p:grpSpPr>
        <p:sp>
          <p:nvSpPr>
            <p:cNvPr id="39" name="文本框 2">
              <a:extLst>
                <a:ext uri="{FF2B5EF4-FFF2-40B4-BE49-F238E27FC236}">
                  <a16:creationId xmlns:a16="http://schemas.microsoft.com/office/drawing/2014/main" xmlns="" id="{51177AA4-9A2A-417C-BF57-3AB24BAEDD68}"/>
                </a:ext>
              </a:extLst>
            </p:cNvPr>
            <p:cNvSpPr txBox="1"/>
            <p:nvPr/>
          </p:nvSpPr>
          <p:spPr>
            <a:xfrm>
              <a:off x="827584" y="501146"/>
              <a:ext cx="88165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</a:rPr>
                <a:t>定理</a:t>
              </a:r>
              <a:r>
                <a:rPr lang="zh-CN" altLang="en-US" sz="2400" b="1" dirty="0"/>
                <a:t>  函数                 在点    可微的</a:t>
              </a:r>
              <a:r>
                <a:rPr lang="zh-CN" altLang="en-US" sz="2400" b="1" dirty="0">
                  <a:solidFill>
                    <a:srgbClr val="FF0000"/>
                  </a:solidFill>
                </a:rPr>
                <a:t>充分必要条件</a:t>
              </a:r>
              <a:r>
                <a:rPr lang="zh-CN" altLang="en-US" sz="2400" b="1" dirty="0"/>
                <a:t>是                 在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40" name="Object 9">
              <a:extLst>
                <a:ext uri="{FF2B5EF4-FFF2-40B4-BE49-F238E27FC236}">
                  <a16:creationId xmlns:a16="http://schemas.microsoft.com/office/drawing/2014/main" xmlns="" id="{EAAF7414-7518-4243-A138-05D6A521A05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321136" y="584682"/>
            <a:ext cx="11017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53" name="Equation" r:id="rId23" imgW="26517600" imgH="8229600" progId="Equation.DSMT4">
                    <p:embed/>
                  </p:oleObj>
                </mc:Choice>
                <mc:Fallback>
                  <p:oleObj name="Equation" r:id="rId23" imgW="26517600" imgH="8229600" progId="Equation.DSMT4">
                    <p:embed/>
                    <p:pic>
                      <p:nvPicPr>
                        <p:cNvPr id="25" name="Object 9">
                          <a:extLst>
                            <a:ext uri="{FF2B5EF4-FFF2-40B4-BE49-F238E27FC236}">
                              <a16:creationId xmlns:a16="http://schemas.microsoft.com/office/drawing/2014/main" xmlns="" id="{7D8C8924-9023-41F7-83A4-E9EE38E5C5B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1136" y="584682"/>
                          <a:ext cx="11017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9">
              <a:extLst>
                <a:ext uri="{FF2B5EF4-FFF2-40B4-BE49-F238E27FC236}">
                  <a16:creationId xmlns:a16="http://schemas.microsoft.com/office/drawing/2014/main" xmlns="" id="{F51B09AF-ACF4-449D-AE5F-FE97BCF2CD7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57843" y="546880"/>
            <a:ext cx="27781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54" name="Equation" r:id="rId24" imgW="6705600" imgH="9144000" progId="Equation.DSMT4">
                    <p:embed/>
                  </p:oleObj>
                </mc:Choice>
                <mc:Fallback>
                  <p:oleObj name="Equation" r:id="rId24" imgW="6705600" imgH="9144000" progId="Equation.DSMT4">
                    <p:embed/>
                    <p:pic>
                      <p:nvPicPr>
                        <p:cNvPr id="26" name="Object 9">
                          <a:extLst>
                            <a:ext uri="{FF2B5EF4-FFF2-40B4-BE49-F238E27FC236}">
                              <a16:creationId xmlns:a16="http://schemas.microsoft.com/office/drawing/2014/main" xmlns="" id="{F87B8908-1A3A-4253-9520-CE130ACAF9E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7843" y="546880"/>
                          <a:ext cx="27781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9">
              <a:extLst>
                <a:ext uri="{FF2B5EF4-FFF2-40B4-BE49-F238E27FC236}">
                  <a16:creationId xmlns:a16="http://schemas.microsoft.com/office/drawing/2014/main" xmlns="" id="{98F0FCC8-3BF6-44CA-A944-CC96A538722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7457656" y="571486"/>
            <a:ext cx="11017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55" name="Equation" r:id="rId25" imgW="26517600" imgH="8229600" progId="Equation.DSMT4">
                    <p:embed/>
                  </p:oleObj>
                </mc:Choice>
                <mc:Fallback>
                  <p:oleObj name="Equation" r:id="rId25" imgW="26517600" imgH="8229600" progId="Equation.DSMT4">
                    <p:embed/>
                    <p:pic>
                      <p:nvPicPr>
                        <p:cNvPr id="27" name="Object 9">
                          <a:extLst>
                            <a:ext uri="{FF2B5EF4-FFF2-40B4-BE49-F238E27FC236}">
                              <a16:creationId xmlns:a16="http://schemas.microsoft.com/office/drawing/2014/main" xmlns="" id="{E5C92AD2-0FF8-4C1A-9D11-88150A248F9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57656" y="571486"/>
                          <a:ext cx="11017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80D54268-19C8-4C4F-A99F-D40E682D6AF8}"/>
              </a:ext>
            </a:extLst>
          </p:cNvPr>
          <p:cNvGrpSpPr/>
          <p:nvPr/>
        </p:nvGrpSpPr>
        <p:grpSpPr>
          <a:xfrm>
            <a:off x="252090" y="1402875"/>
            <a:ext cx="4105752" cy="461665"/>
            <a:chOff x="251520" y="1152157"/>
            <a:chExt cx="4105752" cy="461665"/>
          </a:xfrm>
        </p:grpSpPr>
        <p:graphicFrame>
          <p:nvGraphicFramePr>
            <p:cNvPr id="44" name="Object 9">
              <a:extLst>
                <a:ext uri="{FF2B5EF4-FFF2-40B4-BE49-F238E27FC236}">
                  <a16:creationId xmlns:a16="http://schemas.microsoft.com/office/drawing/2014/main" xmlns="" id="{D10F0C58-4156-406B-A827-C97FAF7DB82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85114" y="1186292"/>
            <a:ext cx="27781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56" name="Equation" r:id="rId26" imgW="6705600" imgH="9144000" progId="Equation.DSMT4">
                    <p:embed/>
                  </p:oleObj>
                </mc:Choice>
                <mc:Fallback>
                  <p:oleObj name="Equation" r:id="rId26" imgW="6705600" imgH="9144000" progId="Equation.DSMT4">
                    <p:embed/>
                    <p:pic>
                      <p:nvPicPr>
                        <p:cNvPr id="29" name="Object 9">
                          <a:extLst>
                            <a:ext uri="{FF2B5EF4-FFF2-40B4-BE49-F238E27FC236}">
                              <a16:creationId xmlns:a16="http://schemas.microsoft.com/office/drawing/2014/main" xmlns="" id="{D16B422C-30C4-47C6-88EF-6BA157BDAAB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114" y="1186292"/>
                          <a:ext cx="27781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文本框 2">
              <a:extLst>
                <a:ext uri="{FF2B5EF4-FFF2-40B4-BE49-F238E27FC236}">
                  <a16:creationId xmlns:a16="http://schemas.microsoft.com/office/drawing/2014/main" xmlns="" id="{BEEE3217-0D38-4135-AA2F-17746C41E8FE}"/>
                </a:ext>
              </a:extLst>
            </p:cNvPr>
            <p:cNvSpPr txBox="1"/>
            <p:nvPr/>
          </p:nvSpPr>
          <p:spPr>
            <a:xfrm>
              <a:off x="251520" y="1152157"/>
              <a:ext cx="410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/>
                <a:t>点     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可导，且         ，即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46" name="Object 9">
              <a:extLst>
                <a:ext uri="{FF2B5EF4-FFF2-40B4-BE49-F238E27FC236}">
                  <a16:creationId xmlns:a16="http://schemas.microsoft.com/office/drawing/2014/main" xmlns="" id="{0D064F89-7C10-44D0-A9C7-E46440C4A7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52267" y="1216152"/>
            <a:ext cx="1303337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657" name="Equation" r:id="rId27" imgW="31394400" imgH="9144000" progId="Equation.DSMT4">
                    <p:embed/>
                  </p:oleObj>
                </mc:Choice>
                <mc:Fallback>
                  <p:oleObj name="Equation" r:id="rId27" imgW="31394400" imgH="9144000" progId="Equation.DSMT4">
                    <p:embed/>
                    <p:pic>
                      <p:nvPicPr>
                        <p:cNvPr id="31" name="Object 9">
                          <a:extLst>
                            <a:ext uri="{FF2B5EF4-FFF2-40B4-BE49-F238E27FC236}">
                              <a16:creationId xmlns:a16="http://schemas.microsoft.com/office/drawing/2014/main" xmlns="" id="{94D7B86C-8758-47D7-ABA4-AD70BD1A4B9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52267" y="1216152"/>
                          <a:ext cx="1303337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2495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16218279-A66D-4BC8-B698-EC2EA91DCCAA}"/>
              </a:ext>
            </a:extLst>
          </p:cNvPr>
          <p:cNvGrpSpPr/>
          <p:nvPr/>
        </p:nvGrpSpPr>
        <p:grpSpPr>
          <a:xfrm>
            <a:off x="1037511" y="1675256"/>
            <a:ext cx="7758955" cy="470031"/>
            <a:chOff x="899592" y="555526"/>
            <a:chExt cx="7758955" cy="470031"/>
          </a:xfrm>
        </p:grpSpPr>
        <p:sp>
          <p:nvSpPr>
            <p:cNvPr id="4" name="文本框 2">
              <a:extLst>
                <a:ext uri="{FF2B5EF4-FFF2-40B4-BE49-F238E27FC236}">
                  <a16:creationId xmlns:a16="http://schemas.microsoft.com/office/drawing/2014/main" xmlns="" id="{21C4162F-B3C2-4EDD-8015-5D7FC2424AB9}"/>
                </a:ext>
              </a:extLst>
            </p:cNvPr>
            <p:cNvSpPr txBox="1"/>
            <p:nvPr/>
          </p:nvSpPr>
          <p:spPr>
            <a:xfrm>
              <a:off x="899592" y="56389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5" name="Object 9">
              <a:extLst>
                <a:ext uri="{FF2B5EF4-FFF2-40B4-BE49-F238E27FC236}">
                  <a16:creationId xmlns:a16="http://schemas.microsoft.com/office/drawing/2014/main" xmlns="" id="{8D53F75A-0C8A-4924-9A59-2AD778DD9F6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39371"/>
                </p:ext>
              </p:extLst>
            </p:nvPr>
          </p:nvGraphicFramePr>
          <p:xfrm>
            <a:off x="1692721" y="638175"/>
            <a:ext cx="273526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221" name="Equation" r:id="rId3" imgW="65836800" imgH="9144000" progId="Equation.DSMT4">
                    <p:embed/>
                  </p:oleObj>
                </mc:Choice>
                <mc:Fallback>
                  <p:oleObj name="Equation" r:id="rId3" imgW="65836800" imgH="9144000" progId="Equation.DSMT4">
                    <p:embed/>
                    <p:pic>
                      <p:nvPicPr>
                        <p:cNvPr id="14" name="Object 9">
                          <a:extLst>
                            <a:ext uri="{FF2B5EF4-FFF2-40B4-BE49-F238E27FC236}">
                              <a16:creationId xmlns:a16="http://schemas.microsoft.com/office/drawing/2014/main" xmlns="" id="{D5229F42-AC5F-47BC-B9F3-A65E9487D39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2721" y="638175"/>
                          <a:ext cx="2735263" cy="3714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文本框 2">
              <a:extLst>
                <a:ext uri="{FF2B5EF4-FFF2-40B4-BE49-F238E27FC236}">
                  <a16:creationId xmlns:a16="http://schemas.microsoft.com/office/drawing/2014/main" xmlns="" id="{CC732F0F-7104-4A78-8C04-D7D5FA6A83E8}"/>
                </a:ext>
              </a:extLst>
            </p:cNvPr>
            <p:cNvSpPr txBox="1"/>
            <p:nvPr/>
          </p:nvSpPr>
          <p:spPr>
            <a:xfrm>
              <a:off x="4499992" y="555526"/>
              <a:ext cx="415855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且 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7" name="Object 9">
              <a:extLst>
                <a:ext uri="{FF2B5EF4-FFF2-40B4-BE49-F238E27FC236}">
                  <a16:creationId xmlns:a16="http://schemas.microsoft.com/office/drawing/2014/main" xmlns="" id="{94096F2A-D999-41A6-B6C6-963F5CB5050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5124168"/>
                </p:ext>
              </p:extLst>
            </p:nvPr>
          </p:nvGraphicFramePr>
          <p:xfrm>
            <a:off x="5100638" y="627063"/>
            <a:ext cx="1793875" cy="3730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222" name="Equation" r:id="rId5" imgW="42672000" imgH="9144000" progId="Equation.DSMT4">
                    <p:embed/>
                  </p:oleObj>
                </mc:Choice>
                <mc:Fallback>
                  <p:oleObj name="Equation" r:id="rId5" imgW="42672000" imgH="9144000" progId="Equation.DSMT4">
                    <p:embed/>
                    <p:pic>
                      <p:nvPicPr>
                        <p:cNvPr id="18" name="Object 9">
                          <a:extLst>
                            <a:ext uri="{FF2B5EF4-FFF2-40B4-BE49-F238E27FC236}">
                              <a16:creationId xmlns:a16="http://schemas.microsoft.com/office/drawing/2014/main" xmlns="" id="{53C987F5-E983-415B-88DC-35631045600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0638" y="627063"/>
                          <a:ext cx="1793875" cy="3730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xmlns="" id="{DC56759F-313C-4A24-B969-99F1EFDBC2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590983"/>
              </p:ext>
            </p:extLst>
          </p:nvPr>
        </p:nvGraphicFramePr>
        <p:xfrm>
          <a:off x="2051720" y="3136131"/>
          <a:ext cx="540226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23" name="Equation" r:id="rId7" imgW="130149600" imgH="19507200" progId="Equation.DSMT4">
                  <p:embed/>
                </p:oleObj>
              </mc:Choice>
              <mc:Fallback>
                <p:oleObj name="Equation" r:id="rId7" imgW="130149600" imgH="19507200" progId="Equation.DSMT4">
                  <p:embed/>
                  <p:pic>
                    <p:nvPicPr>
                      <p:cNvPr id="33" name="Object 4">
                        <a:extLst>
                          <a:ext uri="{FF2B5EF4-FFF2-40B4-BE49-F238E27FC236}">
                            <a16:creationId xmlns:a16="http://schemas.microsoft.com/office/drawing/2014/main" xmlns="" id="{A9DBE897-9B2A-4A17-A144-3D3199BB0A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136131"/>
                        <a:ext cx="5402262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2C8F6E50-2C95-45D1-84C1-460195F05155}"/>
              </a:ext>
            </a:extLst>
          </p:cNvPr>
          <p:cNvGrpSpPr/>
          <p:nvPr/>
        </p:nvGrpSpPr>
        <p:grpSpPr>
          <a:xfrm>
            <a:off x="911009" y="2391271"/>
            <a:ext cx="4392488" cy="461665"/>
            <a:chOff x="755576" y="1419622"/>
            <a:chExt cx="4392488" cy="461665"/>
          </a:xfrm>
        </p:grpSpPr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xmlns="" id="{9B40C1D4-124A-4E19-B00F-82D7380EFDF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7776242"/>
                </p:ext>
              </p:extLst>
            </p:nvPr>
          </p:nvGraphicFramePr>
          <p:xfrm>
            <a:off x="1979712" y="1506637"/>
            <a:ext cx="1254125" cy="374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224" name="Equation" r:id="rId9" imgW="30175200" imgH="9144000" progId="Equation.DSMT4">
                    <p:embed/>
                  </p:oleObj>
                </mc:Choice>
                <mc:Fallback>
                  <p:oleObj name="Equation" r:id="rId9" imgW="30175200" imgH="9144000" progId="Equation.DSMT4">
                    <p:embed/>
                    <p:pic>
                      <p:nvPicPr>
                        <p:cNvPr id="31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9712" y="1506637"/>
                          <a:ext cx="1254125" cy="3746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文本框 2">
              <a:extLst>
                <a:ext uri="{FF2B5EF4-FFF2-40B4-BE49-F238E27FC236}">
                  <a16:creationId xmlns:a16="http://schemas.microsoft.com/office/drawing/2014/main" xmlns="" id="{F0714E8B-25B4-4A59-89C0-AEE377978B3C}"/>
                </a:ext>
              </a:extLst>
            </p:cNvPr>
            <p:cNvSpPr txBox="1"/>
            <p:nvPr/>
          </p:nvSpPr>
          <p:spPr>
            <a:xfrm>
              <a:off x="755576" y="1419622"/>
              <a:ext cx="4392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（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2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）当         时，有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0852FB0B-2EA6-4946-80DD-CA050C763366}"/>
              </a:ext>
            </a:extLst>
          </p:cNvPr>
          <p:cNvGrpSpPr/>
          <p:nvPr/>
        </p:nvGrpSpPr>
        <p:grpSpPr>
          <a:xfrm>
            <a:off x="573266" y="4300190"/>
            <a:ext cx="7985274" cy="461665"/>
            <a:chOff x="547167" y="4126309"/>
            <a:chExt cx="7985274" cy="461665"/>
          </a:xfrm>
        </p:grpSpPr>
        <p:graphicFrame>
          <p:nvGraphicFramePr>
            <p:cNvPr id="13" name="Object 4">
              <a:extLst>
                <a:ext uri="{FF2B5EF4-FFF2-40B4-BE49-F238E27FC236}">
                  <a16:creationId xmlns:a16="http://schemas.microsoft.com/office/drawing/2014/main" xmlns="" id="{7217F34C-6D5D-4EC7-9CA8-3DA544C5243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1693283"/>
                </p:ext>
              </p:extLst>
            </p:nvPr>
          </p:nvGraphicFramePr>
          <p:xfrm>
            <a:off x="3275856" y="4222960"/>
            <a:ext cx="366713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225" name="Equation" r:id="rId11" imgW="8839200" imgH="8229600" progId="Equation.DSMT4">
                    <p:embed/>
                  </p:oleObj>
                </mc:Choice>
                <mc:Fallback>
                  <p:oleObj name="Equation" r:id="rId11" imgW="8839200" imgH="8229600" progId="Equation.DSMT4">
                    <p:embed/>
                    <p:pic>
                      <p:nvPicPr>
                        <p:cNvPr id="34" name="Object 4">
                          <a:extLst>
                            <a:ext uri="{FF2B5EF4-FFF2-40B4-BE49-F238E27FC236}">
                              <a16:creationId xmlns:a16="http://schemas.microsoft.com/office/drawing/2014/main" xmlns="" id="{B5C153D3-A30B-482F-9F69-4EAF572E125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75856" y="4222960"/>
                          <a:ext cx="366713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4">
              <a:extLst>
                <a:ext uri="{FF2B5EF4-FFF2-40B4-BE49-F238E27FC236}">
                  <a16:creationId xmlns:a16="http://schemas.microsoft.com/office/drawing/2014/main" xmlns="" id="{2CFB1018-7D3E-4BEB-A4F9-1968DF52E76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496278"/>
                </p:ext>
              </p:extLst>
            </p:nvPr>
          </p:nvGraphicFramePr>
          <p:xfrm>
            <a:off x="1865083" y="4245522"/>
            <a:ext cx="935037" cy="274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226" name="Equation" r:id="rId13" imgW="22555200" imgH="6705600" progId="Equation.DSMT4">
                    <p:embed/>
                  </p:oleObj>
                </mc:Choice>
                <mc:Fallback>
                  <p:oleObj name="Equation" r:id="rId13" imgW="22555200" imgH="6705600" progId="Equation.DSMT4">
                    <p:embed/>
                    <p:pic>
                      <p:nvPicPr>
                        <p:cNvPr id="25" name="Object 4">
                          <a:extLst>
                            <a:ext uri="{FF2B5EF4-FFF2-40B4-BE49-F238E27FC236}">
                              <a16:creationId xmlns:a16="http://schemas.microsoft.com/office/drawing/2014/main" xmlns="" id="{172452DA-FF7F-4771-B331-FB85697C5BD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65083" y="4245522"/>
                          <a:ext cx="935037" cy="2746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文本框 2">
              <a:extLst>
                <a:ext uri="{FF2B5EF4-FFF2-40B4-BE49-F238E27FC236}">
                  <a16:creationId xmlns:a16="http://schemas.microsoft.com/office/drawing/2014/main" xmlns="" id="{6B2B2D88-FBE0-49FB-8EF3-97FC17A2D60E}"/>
                </a:ext>
              </a:extLst>
            </p:cNvPr>
            <p:cNvSpPr txBox="1"/>
            <p:nvPr/>
          </p:nvSpPr>
          <p:spPr>
            <a:xfrm>
              <a:off x="547167" y="4126309"/>
              <a:ext cx="798527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从而，当      时，  与   是等价无穷小，换言之，即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16" name="Object 4">
              <a:extLst>
                <a:ext uri="{FF2B5EF4-FFF2-40B4-BE49-F238E27FC236}">
                  <a16:creationId xmlns:a16="http://schemas.microsoft.com/office/drawing/2014/main" xmlns="" id="{F5D2F775-D6E6-4E0F-9530-B00BDA0CE6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67220015"/>
                </p:ext>
              </p:extLst>
            </p:nvPr>
          </p:nvGraphicFramePr>
          <p:xfrm>
            <a:off x="4101978" y="4203686"/>
            <a:ext cx="330200" cy="336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227" name="Equation" r:id="rId15" imgW="7924800" imgH="8229600" progId="Equation.DSMT4">
                    <p:embed/>
                  </p:oleObj>
                </mc:Choice>
                <mc:Fallback>
                  <p:oleObj name="Equation" r:id="rId15" imgW="7924800" imgH="8229600" progId="Equation.DSMT4">
                    <p:embed/>
                    <p:pic>
                      <p:nvPicPr>
                        <p:cNvPr id="47" name="Object 4">
                          <a:extLst>
                            <a:ext uri="{FF2B5EF4-FFF2-40B4-BE49-F238E27FC236}">
                              <a16:creationId xmlns:a16="http://schemas.microsoft.com/office/drawing/2014/main" xmlns="" id="{3050C7CB-2B79-45F1-9E0F-948339E29B8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1978" y="4203686"/>
                          <a:ext cx="330200" cy="3365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Object 9">
            <a:extLst>
              <a:ext uri="{FF2B5EF4-FFF2-40B4-BE49-F238E27FC236}">
                <a16:creationId xmlns:a16="http://schemas.microsoft.com/office/drawing/2014/main" xmlns="" id="{A66EF49C-2357-4324-B5B2-542FCE258D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593421"/>
              </p:ext>
            </p:extLst>
          </p:nvPr>
        </p:nvGraphicFramePr>
        <p:xfrm>
          <a:off x="2618164" y="5182744"/>
          <a:ext cx="21637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228" name="Equation" r:id="rId17" imgW="52120800" imgH="8229600" progId="Equation.DSMT4">
                  <p:embed/>
                </p:oleObj>
              </mc:Choice>
              <mc:Fallback>
                <p:oleObj name="Equation" r:id="rId17" imgW="52120800" imgH="8229600" progId="Equation.DSMT4">
                  <p:embed/>
                  <p:pic>
                    <p:nvPicPr>
                      <p:cNvPr id="48" name="Object 9">
                        <a:extLst>
                          <a:ext uri="{FF2B5EF4-FFF2-40B4-BE49-F238E27FC236}">
                            <a16:creationId xmlns:a16="http://schemas.microsoft.com/office/drawing/2014/main" xmlns="" id="{21344730-70D0-4C06-ACF5-FD26736461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8164" y="5182744"/>
                        <a:ext cx="2163763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476B7E03-62C1-4FC8-B0E4-FBD3063EB48C}"/>
              </a:ext>
            </a:extLst>
          </p:cNvPr>
          <p:cNvGrpSpPr/>
          <p:nvPr/>
        </p:nvGrpSpPr>
        <p:grpSpPr>
          <a:xfrm>
            <a:off x="498534" y="5762111"/>
            <a:ext cx="5877677" cy="539353"/>
            <a:chOff x="322232" y="4515966"/>
            <a:chExt cx="5877677" cy="539353"/>
          </a:xfrm>
        </p:grpSpPr>
        <p:sp>
          <p:nvSpPr>
            <p:cNvPr id="21" name="文本框 2">
              <a:extLst>
                <a:ext uri="{FF2B5EF4-FFF2-40B4-BE49-F238E27FC236}">
                  <a16:creationId xmlns:a16="http://schemas.microsoft.com/office/drawing/2014/main" xmlns="" id="{B42CFE6E-22DA-4706-A5E8-257ED3EDF8F2}"/>
                </a:ext>
              </a:extLst>
            </p:cNvPr>
            <p:cNvSpPr txBox="1"/>
            <p:nvPr/>
          </p:nvSpPr>
          <p:spPr>
            <a:xfrm>
              <a:off x="322232" y="4515966"/>
              <a:ext cx="58776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故当    很小时，有近似等式        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22" name="Object 9">
              <a:extLst>
                <a:ext uri="{FF2B5EF4-FFF2-40B4-BE49-F238E27FC236}">
                  <a16:creationId xmlns:a16="http://schemas.microsoft.com/office/drawing/2014/main" xmlns="" id="{6A4BD926-7012-4982-B4CE-D7F9DCEA788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2092108"/>
                </p:ext>
              </p:extLst>
            </p:nvPr>
          </p:nvGraphicFramePr>
          <p:xfrm>
            <a:off x="1115107" y="4567691"/>
            <a:ext cx="469900" cy="420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229" name="Equation" r:id="rId19" imgW="11277600" imgH="10363200" progId="Equation.DSMT4">
                    <p:embed/>
                  </p:oleObj>
                </mc:Choice>
                <mc:Fallback>
                  <p:oleObj name="Equation" r:id="rId19" imgW="11277600" imgH="10363200" progId="Equation.DSMT4">
                    <p:embed/>
                    <p:pic>
                      <p:nvPicPr>
                        <p:cNvPr id="36" name="Object 9">
                          <a:extLst>
                            <a:ext uri="{FF2B5EF4-FFF2-40B4-BE49-F238E27FC236}">
                              <a16:creationId xmlns:a16="http://schemas.microsoft.com/office/drawing/2014/main" xmlns="" id="{11A2454D-EFE3-4787-AB57-00215D4CA66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5107" y="4567691"/>
                          <a:ext cx="469900" cy="4206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Rectangle 67">
              <a:extLst>
                <a:ext uri="{FF2B5EF4-FFF2-40B4-BE49-F238E27FC236}">
                  <a16:creationId xmlns:a16="http://schemas.microsoft.com/office/drawing/2014/main" xmlns="" id="{A9DBF4C4-DBCA-476A-B810-94B2D4029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4715" y="4515966"/>
              <a:ext cx="1179413" cy="5393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graphicFrame>
          <p:nvGraphicFramePr>
            <p:cNvPr id="24" name="Object 9">
              <a:extLst>
                <a:ext uri="{FF2B5EF4-FFF2-40B4-BE49-F238E27FC236}">
                  <a16:creationId xmlns:a16="http://schemas.microsoft.com/office/drawing/2014/main" xmlns="" id="{333F38C1-2C38-49FB-A5E9-41B13AE73CDB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9649354"/>
                </p:ext>
              </p:extLst>
            </p:nvPr>
          </p:nvGraphicFramePr>
          <p:xfrm>
            <a:off x="4546506" y="4579540"/>
            <a:ext cx="1159930" cy="4015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230" name="Equation" r:id="rId21" imgW="1015920" imgH="342720" progId="Equation.DSMT4">
                    <p:embed/>
                  </p:oleObj>
                </mc:Choice>
                <mc:Fallback>
                  <p:oleObj name="Equation" r:id="rId21" imgW="1015920" imgH="342720" progId="Equation.DSMT4">
                    <p:embed/>
                    <p:pic>
                      <p:nvPicPr>
                        <p:cNvPr id="54" name="Object 9">
                          <a:extLst>
                            <a:ext uri="{FF2B5EF4-FFF2-40B4-BE49-F238E27FC236}">
                              <a16:creationId xmlns:a16="http://schemas.microsoft.com/office/drawing/2014/main" xmlns="" id="{392A2A7E-4CA6-4512-ADF4-279D41E5F49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46506" y="4579540"/>
                          <a:ext cx="1159930" cy="4015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F36834B4-04AE-4FE1-9040-506D95C98341}"/>
              </a:ext>
            </a:extLst>
          </p:cNvPr>
          <p:cNvGrpSpPr/>
          <p:nvPr/>
        </p:nvGrpSpPr>
        <p:grpSpPr>
          <a:xfrm>
            <a:off x="539552" y="964712"/>
            <a:ext cx="6192688" cy="461665"/>
            <a:chOff x="827584" y="441148"/>
            <a:chExt cx="6192688" cy="461665"/>
          </a:xfrm>
        </p:grpSpPr>
        <p:sp>
          <p:nvSpPr>
            <p:cNvPr id="26" name="文本框 2">
              <a:extLst>
                <a:ext uri="{FF2B5EF4-FFF2-40B4-BE49-F238E27FC236}">
                  <a16:creationId xmlns:a16="http://schemas.microsoft.com/office/drawing/2014/main" xmlns="" id="{246FF41B-8E8B-4AB4-86B0-DD3EE9A52A97}"/>
                </a:ext>
              </a:extLst>
            </p:cNvPr>
            <p:cNvSpPr txBox="1"/>
            <p:nvPr/>
          </p:nvSpPr>
          <p:spPr>
            <a:xfrm>
              <a:off x="827584" y="441148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</a:rPr>
                <a:t>注  </a:t>
              </a:r>
              <a:r>
                <a:rPr lang="zh-CN" altLang="en-US" sz="2400" b="1" dirty="0"/>
                <a:t>（</a:t>
              </a:r>
              <a:r>
                <a:rPr lang="en-US" altLang="zh-CN" sz="2400" b="1" dirty="0"/>
                <a:t>1</a:t>
              </a:r>
              <a:r>
                <a:rPr lang="zh-CN" altLang="en-US" sz="2400" b="1" dirty="0"/>
                <a:t>）定理表明，若            存在，则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27" name="Object 267">
              <a:extLst>
                <a:ext uri="{FF2B5EF4-FFF2-40B4-BE49-F238E27FC236}">
                  <a16:creationId xmlns:a16="http://schemas.microsoft.com/office/drawing/2014/main" xmlns="" id="{82C27467-0E45-4D69-AEBF-39F91983B61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00130" y="483518"/>
            <a:ext cx="800100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8231" name="Equation" r:id="rId23" imgW="19202400" imgH="9144000" progId="Equation.DSMT4">
                    <p:embed/>
                  </p:oleObj>
                </mc:Choice>
                <mc:Fallback>
                  <p:oleObj name="Equation" r:id="rId23" imgW="19202400" imgH="9144000" progId="Equation.DSMT4">
                    <p:embed/>
                    <p:pic>
                      <p:nvPicPr>
                        <p:cNvPr id="100619" name="Object 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0130" y="483518"/>
                          <a:ext cx="800100" cy="381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66676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graphicFrame>
        <p:nvGraphicFramePr>
          <p:cNvPr id="3" name="Object 9">
            <a:extLst>
              <a:ext uri="{FF2B5EF4-FFF2-40B4-BE49-F238E27FC236}">
                <a16:creationId xmlns:a16="http://schemas.microsoft.com/office/drawing/2014/main" xmlns="" id="{5351F2AD-BEF4-4C3C-B0BE-6B9E8CE074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806315"/>
              </p:ext>
            </p:extLst>
          </p:nvPr>
        </p:nvGraphicFramePr>
        <p:xfrm>
          <a:off x="3326868" y="2292936"/>
          <a:ext cx="1690688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34" name="Equation" r:id="rId3" imgW="40233600" imgH="8534400" progId="Equation.DSMT4">
                  <p:embed/>
                </p:oleObj>
              </mc:Choice>
              <mc:Fallback>
                <p:oleObj name="Equation" r:id="rId3" imgW="40233600" imgH="8534400" progId="Equation.DSMT4">
                  <p:embed/>
                  <p:pic>
                    <p:nvPicPr>
                      <p:cNvPr id="18" name="Object 9">
                        <a:extLst>
                          <a:ext uri="{FF2B5EF4-FFF2-40B4-BE49-F238E27FC236}">
                            <a16:creationId xmlns:a16="http://schemas.microsoft.com/office/drawing/2014/main" xmlns="" id="{53C987F5-E983-415B-88DC-3563104560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868" y="2292936"/>
                        <a:ext cx="1690688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xmlns="" id="{20034757-2D92-48AC-B950-378552172C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15165"/>
              </p:ext>
            </p:extLst>
          </p:nvPr>
        </p:nvGraphicFramePr>
        <p:xfrm>
          <a:off x="2808312" y="3656744"/>
          <a:ext cx="15811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35" name="Equation" r:id="rId5" imgW="38100000" imgH="8534400" progId="Equation.DSMT4">
                  <p:embed/>
                </p:oleObj>
              </mc:Choice>
              <mc:Fallback>
                <p:oleObj name="Equation" r:id="rId5" imgW="38100000" imgH="8534400" progId="Equation.DSMT4">
                  <p:embed/>
                  <p:pic>
                    <p:nvPicPr>
                      <p:cNvPr id="48" name="Object 9">
                        <a:extLst>
                          <a:ext uri="{FF2B5EF4-FFF2-40B4-BE49-F238E27FC236}">
                            <a16:creationId xmlns:a16="http://schemas.microsoft.com/office/drawing/2014/main" xmlns="" id="{21344730-70D0-4C06-ACF5-FD26736461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8312" y="3656744"/>
                        <a:ext cx="1581150" cy="349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2">
            <a:extLst>
              <a:ext uri="{FF2B5EF4-FFF2-40B4-BE49-F238E27FC236}">
                <a16:creationId xmlns:a16="http://schemas.microsoft.com/office/drawing/2014/main" xmlns="" id="{FFDFE044-FF16-4693-A3F9-4D365F542FDA}"/>
              </a:ext>
            </a:extLst>
          </p:cNvPr>
          <p:cNvSpPr txBox="1"/>
          <p:nvPr/>
        </p:nvSpPr>
        <p:spPr>
          <a:xfrm>
            <a:off x="852549" y="4598714"/>
            <a:ext cx="1303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从而有</a:t>
            </a:r>
            <a:endParaRPr lang="en-US" altLang="zh-CN" sz="2400" b="1" dirty="0">
              <a:latin typeface="宋体" panose="02010600030101010101" pitchFamily="2" charset="-122"/>
              <a:ea typeface="宋体" panose="02010600030101010101" pitchFamily="2" charset="-122"/>
              <a:cs typeface="微软雅黑" panose="020B0503020204020204" charset="-122"/>
            </a:endParaRPr>
          </a:p>
        </p:txBody>
      </p:sp>
      <p:graphicFrame>
        <p:nvGraphicFramePr>
          <p:cNvPr id="6" name="Object 9">
            <a:extLst>
              <a:ext uri="{FF2B5EF4-FFF2-40B4-BE49-F238E27FC236}">
                <a16:creationId xmlns:a16="http://schemas.microsoft.com/office/drawing/2014/main" xmlns="" id="{A132B2D8-BC46-4280-AEE4-D3D2281BC7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689777"/>
              </p:ext>
            </p:extLst>
          </p:nvPr>
        </p:nvGraphicFramePr>
        <p:xfrm>
          <a:off x="2830775" y="4444366"/>
          <a:ext cx="13414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9236" name="Equation" r:id="rId7" imgW="32308800" imgH="17678400" progId="Equation.DSMT4">
                  <p:embed/>
                </p:oleObj>
              </mc:Choice>
              <mc:Fallback>
                <p:oleObj name="Equation" r:id="rId7" imgW="32308800" imgH="17678400" progId="Equation.DSMT4">
                  <p:embed/>
                  <p:pic>
                    <p:nvPicPr>
                      <p:cNvPr id="42" name="Object 9">
                        <a:extLst>
                          <a:ext uri="{FF2B5EF4-FFF2-40B4-BE49-F238E27FC236}">
                            <a16:creationId xmlns:a16="http://schemas.microsoft.com/office/drawing/2014/main" xmlns="" id="{8657D73D-EF82-46F1-81A5-04088422F2D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775" y="4444366"/>
                        <a:ext cx="1341437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80408D4B-A3BC-4E45-8DAB-5CAD3CD31893}"/>
              </a:ext>
            </a:extLst>
          </p:cNvPr>
          <p:cNvGrpSpPr/>
          <p:nvPr/>
        </p:nvGrpSpPr>
        <p:grpSpPr>
          <a:xfrm>
            <a:off x="419581" y="5593910"/>
            <a:ext cx="8472900" cy="461665"/>
            <a:chOff x="120394" y="4558357"/>
            <a:chExt cx="7252608" cy="461665"/>
          </a:xfrm>
        </p:grpSpPr>
        <p:sp>
          <p:nvSpPr>
            <p:cNvPr id="8" name="文本框 2">
              <a:extLst>
                <a:ext uri="{FF2B5EF4-FFF2-40B4-BE49-F238E27FC236}">
                  <a16:creationId xmlns:a16="http://schemas.microsoft.com/office/drawing/2014/main" xmlns="" id="{56883955-BF49-466B-80B4-E8642B2FCFD9}"/>
                </a:ext>
              </a:extLst>
            </p:cNvPr>
            <p:cNvSpPr txBox="1"/>
            <p:nvPr/>
          </p:nvSpPr>
          <p:spPr>
            <a:xfrm>
              <a:off x="120394" y="4558357"/>
              <a:ext cx="7252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这表明，函数的导数就是函数的微分  与自变量微分  之商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9" name="Object 9">
              <a:extLst>
                <a:ext uri="{FF2B5EF4-FFF2-40B4-BE49-F238E27FC236}">
                  <a16:creationId xmlns:a16="http://schemas.microsoft.com/office/drawing/2014/main" xmlns="" id="{0867F93E-2093-453A-AE15-32707EAB964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9031427"/>
                </p:ext>
              </p:extLst>
            </p:nvPr>
          </p:nvGraphicFramePr>
          <p:xfrm>
            <a:off x="4400083" y="4652092"/>
            <a:ext cx="33337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37" name="Equation" r:id="rId9" imgW="7924800" imgH="8229600" progId="Equation.DSMT4">
                    <p:embed/>
                  </p:oleObj>
                </mc:Choice>
                <mc:Fallback>
                  <p:oleObj name="Equation" r:id="rId9" imgW="7924800" imgH="8229600" progId="Equation.DSMT4">
                    <p:embed/>
                    <p:pic>
                      <p:nvPicPr>
                        <p:cNvPr id="43" name="Object 9">
                          <a:extLst>
                            <a:ext uri="{FF2B5EF4-FFF2-40B4-BE49-F238E27FC236}">
                              <a16:creationId xmlns:a16="http://schemas.microsoft.com/office/drawing/2014/main" xmlns="" id="{C3187DD6-7FD3-4C4E-9375-FDBF4E6B5B2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00083" y="4652092"/>
                          <a:ext cx="33337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xmlns="" id="{66AE2A25-21A7-4054-8759-EA4B8F5D431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3879262"/>
                </p:ext>
              </p:extLst>
            </p:nvPr>
          </p:nvGraphicFramePr>
          <p:xfrm>
            <a:off x="6227050" y="4669876"/>
            <a:ext cx="333375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38" name="Equation" r:id="rId11" imgW="7924800" imgH="6705600" progId="Equation.DSMT4">
                    <p:embed/>
                  </p:oleObj>
                </mc:Choice>
                <mc:Fallback>
                  <p:oleObj name="Equation" r:id="rId11" imgW="7924800" imgH="6705600" progId="Equation.DSMT4">
                    <p:embed/>
                    <p:pic>
                      <p:nvPicPr>
                        <p:cNvPr id="44" name="Object 9">
                          <a:extLst>
                            <a:ext uri="{FF2B5EF4-FFF2-40B4-BE49-F238E27FC236}">
                              <a16:creationId xmlns:a16="http://schemas.microsoft.com/office/drawing/2014/main" xmlns="" id="{936A500A-36AD-48E6-AE6D-7803E370FAC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7050" y="4669876"/>
                          <a:ext cx="333375" cy="2730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9FC95FCD-3743-45C0-A687-BB999041ED68}"/>
              </a:ext>
            </a:extLst>
          </p:cNvPr>
          <p:cNvGrpSpPr/>
          <p:nvPr/>
        </p:nvGrpSpPr>
        <p:grpSpPr>
          <a:xfrm>
            <a:off x="1447548" y="1016055"/>
            <a:ext cx="7095090" cy="461665"/>
            <a:chOff x="819282" y="482279"/>
            <a:chExt cx="7095090" cy="461665"/>
          </a:xfrm>
        </p:grpSpPr>
        <p:grpSp>
          <p:nvGrpSpPr>
            <p:cNvPr id="25" name="组合 24">
              <a:extLst>
                <a:ext uri="{FF2B5EF4-FFF2-40B4-BE49-F238E27FC236}">
                  <a16:creationId xmlns:a16="http://schemas.microsoft.com/office/drawing/2014/main" xmlns="" id="{28A16325-B337-40AE-A274-3F1D8207EE60}"/>
                </a:ext>
              </a:extLst>
            </p:cNvPr>
            <p:cNvGrpSpPr/>
            <p:nvPr/>
          </p:nvGrpSpPr>
          <p:grpSpPr>
            <a:xfrm>
              <a:off x="819282" y="482279"/>
              <a:ext cx="7095090" cy="461665"/>
              <a:chOff x="705794" y="482279"/>
              <a:chExt cx="7095090" cy="461665"/>
            </a:xfrm>
          </p:grpSpPr>
          <p:sp>
            <p:nvSpPr>
              <p:cNvPr id="27" name="文本框 2">
                <a:extLst>
                  <a:ext uri="{FF2B5EF4-FFF2-40B4-BE49-F238E27FC236}">
                    <a16:creationId xmlns:a16="http://schemas.microsoft.com/office/drawing/2014/main" xmlns="" id="{B9C9A17F-36FA-4E10-B998-92710D94B563}"/>
                  </a:ext>
                </a:extLst>
              </p:cNvPr>
              <p:cNvSpPr txBox="1"/>
              <p:nvPr/>
            </p:nvSpPr>
            <p:spPr>
              <a:xfrm>
                <a:off x="705794" y="482279"/>
                <a:ext cx="70950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/>
                  <a:t>函数                在任意点    的微分，称为</a:t>
                </a:r>
                <a:r>
                  <a:rPr lang="zh-CN" altLang="en-US" sz="2400" b="1" dirty="0">
                    <a:solidFill>
                      <a:srgbClr val="FF0000"/>
                    </a:solidFill>
                  </a:rPr>
                  <a:t>函数的微分，</a:t>
                </a:r>
                <a:endParaRPr lang="en-US" altLang="zh-CN" sz="2400" b="1" dirty="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endParaRPr>
              </a:p>
            </p:txBody>
          </p:sp>
          <p:graphicFrame>
            <p:nvGraphicFramePr>
              <p:cNvPr id="28" name="Object 9">
                <a:extLst>
                  <a:ext uri="{FF2B5EF4-FFF2-40B4-BE49-F238E27FC236}">
                    <a16:creationId xmlns:a16="http://schemas.microsoft.com/office/drawing/2014/main" xmlns="" id="{D180866D-55F8-45AB-BB80-29398DCBBC9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781406" y="642924"/>
              <a:ext cx="188912" cy="1984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9239" name="Equation" r:id="rId13" imgW="4572000" imgH="4876800" progId="Equation.DSMT4">
                      <p:embed/>
                    </p:oleObj>
                  </mc:Choice>
                  <mc:Fallback>
                    <p:oleObj name="Equation" r:id="rId13" imgW="4572000" imgH="4876800" progId="Equation.DSMT4">
                      <p:embed/>
                      <p:pic>
                        <p:nvPicPr>
                          <p:cNvPr id="57" name="Object 9">
                            <a:extLst>
                              <a:ext uri="{FF2B5EF4-FFF2-40B4-BE49-F238E27FC236}">
                                <a16:creationId xmlns:a16="http://schemas.microsoft.com/office/drawing/2014/main" xmlns="" id="{0D26F8E6-93BA-40A6-82B5-53D4A279D386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81406" y="642924"/>
                            <a:ext cx="188912" cy="19843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26" name="Object 9">
              <a:extLst>
                <a:ext uri="{FF2B5EF4-FFF2-40B4-BE49-F238E27FC236}">
                  <a16:creationId xmlns:a16="http://schemas.microsoft.com/office/drawing/2014/main" xmlns="" id="{54FB1BAC-8E52-4146-91C5-EAD70A13868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27381" y="557418"/>
            <a:ext cx="11017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40" name="Equation" r:id="rId15" imgW="26517600" imgH="8229600" progId="Equation.DSMT4">
                    <p:embed/>
                  </p:oleObj>
                </mc:Choice>
                <mc:Fallback>
                  <p:oleObj name="Equation" r:id="rId15" imgW="26517600" imgH="8229600" progId="Equation.DSMT4">
                    <p:embed/>
                    <p:pic>
                      <p:nvPicPr>
                        <p:cNvPr id="34" name="Object 9">
                          <a:extLst>
                            <a:ext uri="{FF2B5EF4-FFF2-40B4-BE49-F238E27FC236}">
                              <a16:creationId xmlns:a16="http://schemas.microsoft.com/office/drawing/2014/main" xmlns="" id="{D5229F42-AC5F-47BC-B9F3-A65E9487D39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7381" y="557418"/>
                          <a:ext cx="1101725" cy="3349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4F0E35C5-BF5B-4100-B7AA-197BF3F8C0F2}"/>
              </a:ext>
            </a:extLst>
          </p:cNvPr>
          <p:cNvGrpSpPr/>
          <p:nvPr/>
        </p:nvGrpSpPr>
        <p:grpSpPr>
          <a:xfrm>
            <a:off x="2808312" y="2796759"/>
            <a:ext cx="5146178" cy="499320"/>
            <a:chOff x="2808909" y="2666928"/>
            <a:chExt cx="5146178" cy="499320"/>
          </a:xfrm>
        </p:grpSpPr>
        <p:grpSp>
          <p:nvGrpSpPr>
            <p:cNvPr id="38" name="组合 37">
              <a:extLst>
                <a:ext uri="{FF2B5EF4-FFF2-40B4-BE49-F238E27FC236}">
                  <a16:creationId xmlns:a16="http://schemas.microsoft.com/office/drawing/2014/main" xmlns="" id="{266C5ACC-8508-4B37-A3F0-CA1A86B71C0C}"/>
                </a:ext>
              </a:extLst>
            </p:cNvPr>
            <p:cNvGrpSpPr/>
            <p:nvPr/>
          </p:nvGrpSpPr>
          <p:grpSpPr>
            <a:xfrm>
              <a:off x="4052285" y="2666928"/>
              <a:ext cx="3902802" cy="461665"/>
              <a:chOff x="21126" y="3184840"/>
              <a:chExt cx="3902802" cy="461665"/>
            </a:xfrm>
          </p:grpSpPr>
          <p:sp>
            <p:nvSpPr>
              <p:cNvPr id="23" name="文本框 2">
                <a:extLst>
                  <a:ext uri="{FF2B5EF4-FFF2-40B4-BE49-F238E27FC236}">
                    <a16:creationId xmlns:a16="http://schemas.microsoft.com/office/drawing/2014/main" xmlns="" id="{67A4316C-FA96-45C3-A0F4-F3DAA3E8643B}"/>
                  </a:ext>
                </a:extLst>
              </p:cNvPr>
              <p:cNvSpPr txBox="1"/>
              <p:nvPr/>
            </p:nvSpPr>
            <p:spPr>
              <a:xfrm>
                <a:off x="21126" y="3184840"/>
                <a:ext cx="390280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>
                    <a:latin typeface="宋体" panose="02010600030101010101" pitchFamily="2" charset="-122"/>
                    <a:cs typeface="微软雅黑" panose="020B0503020204020204" charset="-122"/>
                  </a:rPr>
                  <a:t>        的</a:t>
                </a:r>
                <a:r>
                  <a:rPr lang="zh-CN" altLang="en-US" sz="2400" b="1" dirty="0">
                    <a:latin typeface="宋体" panose="02010600030101010101" pitchFamily="2" charset="-122"/>
                    <a:ea typeface="宋体" panose="02010600030101010101" pitchFamily="2" charset="-122"/>
                    <a:cs typeface="微软雅黑" panose="020B0503020204020204" charset="-122"/>
                  </a:rPr>
                  <a:t>微分又可记作</a:t>
                </a:r>
                <a:endPara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endParaRPr>
              </a:p>
            </p:txBody>
          </p:sp>
          <p:graphicFrame>
            <p:nvGraphicFramePr>
              <p:cNvPr id="29" name="Object 9">
                <a:extLst>
                  <a:ext uri="{FF2B5EF4-FFF2-40B4-BE49-F238E27FC236}">
                    <a16:creationId xmlns:a16="http://schemas.microsoft.com/office/drawing/2014/main" xmlns="" id="{BE5D252E-7CD2-4E09-BE15-560E30B14FB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50760044"/>
                  </p:ext>
                </p:extLst>
              </p:nvPr>
            </p:nvGraphicFramePr>
            <p:xfrm>
              <a:off x="190045" y="3294054"/>
              <a:ext cx="1114425" cy="33496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9241" name="Equation" r:id="rId17" imgW="26517600" imgH="8229600" progId="Equation.DSMT4">
                      <p:embed/>
                    </p:oleObj>
                  </mc:Choice>
                  <mc:Fallback>
                    <p:oleObj name="Equation" r:id="rId17" imgW="26517600" imgH="8229600" progId="Equation.DSMT4">
                      <p:embed/>
                      <p:pic>
                        <p:nvPicPr>
                          <p:cNvPr id="37" name="Object 9">
                            <a:extLst>
                              <a:ext uri="{FF2B5EF4-FFF2-40B4-BE49-F238E27FC236}">
                                <a16:creationId xmlns:a16="http://schemas.microsoft.com/office/drawing/2014/main" xmlns="" id="{59435C3D-B23C-4651-A110-78D95D2C281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0045" y="3294054"/>
                            <a:ext cx="1114425" cy="33496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0" name="文本框 2">
              <a:extLst>
                <a:ext uri="{FF2B5EF4-FFF2-40B4-BE49-F238E27FC236}">
                  <a16:creationId xmlns:a16="http://schemas.microsoft.com/office/drawing/2014/main" xmlns="" id="{1850CF96-788A-4DFD-90E4-19E843954BE0}"/>
                </a:ext>
              </a:extLst>
            </p:cNvPr>
            <p:cNvSpPr txBox="1"/>
            <p:nvPr/>
          </p:nvSpPr>
          <p:spPr>
            <a:xfrm>
              <a:off x="2808909" y="2704583"/>
              <a:ext cx="17145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于是函数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</p:grpSp>
      <p:grpSp>
        <p:nvGrpSpPr>
          <p:cNvPr id="40" name="组合 39">
            <a:extLst>
              <a:ext uri="{FF2B5EF4-FFF2-40B4-BE49-F238E27FC236}">
                <a16:creationId xmlns:a16="http://schemas.microsoft.com/office/drawing/2014/main" xmlns="" id="{48F61A30-E9B2-44E8-85B3-81906BC6B6D5}"/>
              </a:ext>
            </a:extLst>
          </p:cNvPr>
          <p:cNvGrpSpPr/>
          <p:nvPr/>
        </p:nvGrpSpPr>
        <p:grpSpPr>
          <a:xfrm>
            <a:off x="567350" y="2843352"/>
            <a:ext cx="2060434" cy="461665"/>
            <a:chOff x="567947" y="2713521"/>
            <a:chExt cx="2060434" cy="461665"/>
          </a:xfrm>
        </p:grpSpPr>
        <p:sp>
          <p:nvSpPr>
            <p:cNvPr id="31" name="文本框 2">
              <a:extLst>
                <a:ext uri="{FF2B5EF4-FFF2-40B4-BE49-F238E27FC236}">
                  <a16:creationId xmlns:a16="http://schemas.microsoft.com/office/drawing/2014/main" xmlns="" id="{7E8151F9-D519-4BA5-AFEA-022008BF034C}"/>
                </a:ext>
              </a:extLst>
            </p:cNvPr>
            <p:cNvSpPr txBox="1"/>
            <p:nvPr/>
          </p:nvSpPr>
          <p:spPr>
            <a:xfrm>
              <a:off x="567947" y="2713521"/>
              <a:ext cx="1440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rgbClr val="0064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规定：</a:t>
              </a:r>
              <a:endParaRPr lang="en-US" altLang="zh-CN" dirty="0"/>
            </a:p>
          </p:txBody>
        </p:sp>
        <p:graphicFrame>
          <p:nvGraphicFramePr>
            <p:cNvPr id="32" name="Object 82">
              <a:extLst>
                <a:ext uri="{FF2B5EF4-FFF2-40B4-BE49-F238E27FC236}">
                  <a16:creationId xmlns:a16="http://schemas.microsoft.com/office/drawing/2014/main" xmlns="" id="{DCF068E8-D4E2-4B56-8D1D-D6DF365AFFC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35653673"/>
                </p:ext>
              </p:extLst>
            </p:nvPr>
          </p:nvGraphicFramePr>
          <p:xfrm>
            <a:off x="1426961" y="2806382"/>
            <a:ext cx="1201420" cy="307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42" name="Equation" r:id="rId19" imgW="1091880" imgH="279360" progId="Equation.DSMT4">
                    <p:embed/>
                  </p:oleObj>
                </mc:Choice>
                <mc:Fallback>
                  <p:oleObj name="Equation" r:id="rId19" imgW="1091880" imgH="279360" progId="Equation.DSMT4">
                    <p:embed/>
                    <p:pic>
                      <p:nvPicPr>
                        <p:cNvPr id="103821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6961" y="2806382"/>
                          <a:ext cx="1201420" cy="30734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3" name="文本框 2">
            <a:extLst>
              <a:ext uri="{FF2B5EF4-FFF2-40B4-BE49-F238E27FC236}">
                <a16:creationId xmlns:a16="http://schemas.microsoft.com/office/drawing/2014/main" xmlns="" id="{DFBD9C7F-A300-4F77-B28F-FC6A75298E6A}"/>
              </a:ext>
            </a:extLst>
          </p:cNvPr>
          <p:cNvSpPr txBox="1"/>
          <p:nvPr/>
        </p:nvSpPr>
        <p:spPr>
          <a:xfrm>
            <a:off x="419581" y="993961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定义</a:t>
            </a:r>
            <a:r>
              <a:rPr lang="en-US" altLang="zh-CN" sz="2400" b="1" dirty="0">
                <a:solidFill>
                  <a:srgbClr val="0064FF"/>
                </a:solidFill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rPr>
              <a:t>2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94202FAF-9388-4F56-B853-344B49B95001}"/>
              </a:ext>
            </a:extLst>
          </p:cNvPr>
          <p:cNvGrpSpPr/>
          <p:nvPr/>
        </p:nvGrpSpPr>
        <p:grpSpPr>
          <a:xfrm>
            <a:off x="446138" y="1628518"/>
            <a:ext cx="3312368" cy="461665"/>
            <a:chOff x="251520" y="1031446"/>
            <a:chExt cx="3312368" cy="461665"/>
          </a:xfrm>
        </p:grpSpPr>
        <p:sp>
          <p:nvSpPr>
            <p:cNvPr id="35" name="文本框 2">
              <a:extLst>
                <a:ext uri="{FF2B5EF4-FFF2-40B4-BE49-F238E27FC236}">
                  <a16:creationId xmlns:a16="http://schemas.microsoft.com/office/drawing/2014/main" xmlns="" id="{57D937D8-3A1F-4CD5-B5CE-DD305605815F}"/>
                </a:ext>
              </a:extLst>
            </p:cNvPr>
            <p:cNvSpPr txBox="1"/>
            <p:nvPr/>
          </p:nvSpPr>
          <p:spPr>
            <a:xfrm>
              <a:off x="251520" y="1031446"/>
              <a:ext cx="33123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记作   或     ，即</a:t>
              </a:r>
              <a:endPara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微软雅黑" panose="020B0503020204020204" charset="-122"/>
              </a:endParaRPr>
            </a:p>
          </p:txBody>
        </p:sp>
        <p:graphicFrame>
          <p:nvGraphicFramePr>
            <p:cNvPr id="36" name="Object 9">
              <a:extLst>
                <a:ext uri="{FF2B5EF4-FFF2-40B4-BE49-F238E27FC236}">
                  <a16:creationId xmlns:a16="http://schemas.microsoft.com/office/drawing/2014/main" xmlns="" id="{961506BB-6341-458C-A63A-9AD7A8D3623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75743" y="1131590"/>
            <a:ext cx="708025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43" name="Equation" r:id="rId21" imgW="710891" imgH="342751" progId="Equation.DSMT4">
                    <p:embed/>
                  </p:oleObj>
                </mc:Choice>
                <mc:Fallback>
                  <p:oleObj name="Equation" r:id="rId21" imgW="710891" imgH="342751" progId="Equation.DSMT4">
                    <p:embed/>
                    <p:pic>
                      <p:nvPicPr>
                        <p:cNvPr id="14" name="Object 9">
                          <a:extLst>
                            <a:ext uri="{FF2B5EF4-FFF2-40B4-BE49-F238E27FC236}">
                              <a16:creationId xmlns:a16="http://schemas.microsoft.com/office/drawing/2014/main" xmlns="" id="{D5229F42-AC5F-47BC-B9F3-A65E9487D39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5743" y="1131590"/>
                          <a:ext cx="708025" cy="333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82">
              <a:extLst>
                <a:ext uri="{FF2B5EF4-FFF2-40B4-BE49-F238E27FC236}">
                  <a16:creationId xmlns:a16="http://schemas.microsoft.com/office/drawing/2014/main" xmlns="" id="{D9C3C70A-2BF6-4962-B0BC-32AE9A5DE44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4146874"/>
                </p:ext>
              </p:extLst>
            </p:nvPr>
          </p:nvGraphicFramePr>
          <p:xfrm>
            <a:off x="1012408" y="1134367"/>
            <a:ext cx="3302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9244" name="Equation" r:id="rId23" imgW="330057" imgH="342751" progId="Equation.DSMT4">
                    <p:embed/>
                  </p:oleObj>
                </mc:Choice>
                <mc:Fallback>
                  <p:oleObj name="Equation" r:id="rId23" imgW="330057" imgH="342751" progId="Equation.DSMT4">
                    <p:embed/>
                    <p:pic>
                      <p:nvPicPr>
                        <p:cNvPr id="103822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2408" y="1134367"/>
                          <a:ext cx="330200" cy="3429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00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627F114D-AEAB-4045-BF69-5A83254F6181}"/>
              </a:ext>
            </a:extLst>
          </p:cNvPr>
          <p:cNvGrpSpPr/>
          <p:nvPr/>
        </p:nvGrpSpPr>
        <p:grpSpPr>
          <a:xfrm>
            <a:off x="5613883" y="4384142"/>
            <a:ext cx="3127176" cy="648586"/>
            <a:chOff x="5613883" y="4384142"/>
            <a:chExt cx="3127176" cy="648586"/>
          </a:xfrm>
        </p:grpSpPr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B673F345-04B6-4E9F-8D97-41BD2613273B}"/>
                </a:ext>
              </a:extLst>
            </p:cNvPr>
            <p:cNvGrpSpPr/>
            <p:nvPr/>
          </p:nvGrpSpPr>
          <p:grpSpPr>
            <a:xfrm>
              <a:off x="5613883" y="4384142"/>
              <a:ext cx="3127176" cy="643698"/>
              <a:chOff x="5384676" y="3723878"/>
              <a:chExt cx="3127176" cy="643698"/>
            </a:xfrm>
            <a:noFill/>
          </p:grpSpPr>
          <p:sp>
            <p:nvSpPr>
              <p:cNvPr id="12" name="Rectangle 67">
                <a:extLst>
                  <a:ext uri="{FF2B5EF4-FFF2-40B4-BE49-F238E27FC236}">
                    <a16:creationId xmlns:a16="http://schemas.microsoft.com/office/drawing/2014/main" xmlns="" id="{E6060F79-AE72-425F-A50F-62FA60C8E1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84676" y="3723878"/>
                <a:ext cx="3003748" cy="643698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sz="1350"/>
              </a:p>
            </p:txBody>
          </p:sp>
          <p:sp>
            <p:nvSpPr>
              <p:cNvPr id="13" name="文本框 2">
                <a:extLst>
                  <a:ext uri="{FF2B5EF4-FFF2-40B4-BE49-F238E27FC236}">
                    <a16:creationId xmlns:a16="http://schemas.microsoft.com/office/drawing/2014/main" xmlns="" id="{21F03D20-DBAA-4CF4-899E-C1E07B150E46}"/>
                  </a:ext>
                </a:extLst>
              </p:cNvPr>
              <p:cNvSpPr txBox="1"/>
              <p:nvPr/>
            </p:nvSpPr>
            <p:spPr>
              <a:xfrm>
                <a:off x="5508104" y="3795886"/>
                <a:ext cx="3003748" cy="46166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400" b="1" dirty="0">
                    <a:ln w="12700" cmpd="sng">
                      <a:solidFill>
                        <a:schemeClr val="accent4"/>
                      </a:solidFill>
                      <a:prstDash val="solid"/>
                    </a:ln>
                    <a:gradFill>
                      <a:gsLst>
                        <a:gs pos="0">
                          <a:schemeClr val="accent4"/>
                        </a:gs>
                        <a:gs pos="4000">
                          <a:schemeClr val="accent4">
                            <a:lumMod val="60000"/>
                            <a:lumOff val="40000"/>
                          </a:schemeClr>
                        </a:gs>
                        <a:gs pos="87000">
                          <a:schemeClr val="accent4">
                            <a:lumMod val="20000"/>
                            <a:lumOff val="80000"/>
                          </a:schemeClr>
                        </a:gs>
                      </a:gsLst>
                      <a:lin ang="5400000"/>
                    </a:gradFill>
                    <a:latin typeface="宋体" panose="02010600030101010101" pitchFamily="2" charset="-122"/>
                    <a:ea typeface="宋体" panose="02010600030101010101" pitchFamily="2" charset="-122"/>
                    <a:cs typeface="微软雅黑" panose="020B0503020204020204" charset="-122"/>
                  </a:rPr>
                  <a:t>导数也叫做“微商”</a:t>
                </a:r>
                <a:endParaRPr lang="en-US" altLang="zh-CN" sz="2400" b="1" dirty="0">
                  <a:ln w="12700" cmpd="sng">
                    <a:solidFill>
                      <a:schemeClr val="accent4"/>
                    </a:solidFill>
                    <a:prstDash val="solid"/>
                  </a:ln>
                  <a:gradFill>
                    <a:gsLst>
                      <a:gs pos="0">
                        <a:schemeClr val="accent4"/>
                      </a:gs>
                      <a:gs pos="4000">
                        <a:schemeClr val="accent4">
                          <a:lumMod val="60000"/>
                          <a:lumOff val="40000"/>
                        </a:schemeClr>
                      </a:gs>
                      <a:gs pos="87000">
                        <a:schemeClr val="accent4">
                          <a:lumMod val="20000"/>
                          <a:lumOff val="80000"/>
                        </a:schemeClr>
                      </a:gs>
                    </a:gsLst>
                    <a:lin ang="5400000"/>
                  </a:gradFill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endParaRPr>
              </a:p>
            </p:txBody>
          </p:sp>
        </p:grpSp>
        <p:sp>
          <p:nvSpPr>
            <p:cNvPr id="14" name="矩形: 圆角 13">
              <a:extLst>
                <a:ext uri="{FF2B5EF4-FFF2-40B4-BE49-F238E27FC236}">
                  <a16:creationId xmlns:a16="http://schemas.microsoft.com/office/drawing/2014/main" xmlns="" id="{F5FF53BD-1748-4AC2-AE7B-170C4A1AE8BA}"/>
                </a:ext>
              </a:extLst>
            </p:cNvPr>
            <p:cNvSpPr/>
            <p:nvPr/>
          </p:nvSpPr>
          <p:spPr>
            <a:xfrm>
              <a:off x="5808819" y="4416715"/>
              <a:ext cx="2733819" cy="616013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32157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986577D-3119-4EE4-857B-C0D81EE0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函数的微分</a:t>
            </a:r>
          </a:p>
        </p:txBody>
      </p:sp>
      <p:sp>
        <p:nvSpPr>
          <p:cNvPr id="3" name="文本框 4">
            <a:extLst>
              <a:ext uri="{FF2B5EF4-FFF2-40B4-BE49-F238E27FC236}">
                <a16:creationId xmlns:a16="http://schemas.microsoft.com/office/drawing/2014/main" xmlns="" id="{703F0199-FD75-4C93-A359-3D89C04A54CF}"/>
              </a:ext>
            </a:extLst>
          </p:cNvPr>
          <p:cNvSpPr txBox="1"/>
          <p:nvPr/>
        </p:nvSpPr>
        <p:spPr>
          <a:xfrm>
            <a:off x="666652" y="825932"/>
            <a:ext cx="4104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二、 微分的几何意义 </a:t>
            </a:r>
          </a:p>
        </p:txBody>
      </p:sp>
      <p:sp>
        <p:nvSpPr>
          <p:cNvPr id="4" name="文本框 8">
            <a:extLst>
              <a:ext uri="{FF2B5EF4-FFF2-40B4-BE49-F238E27FC236}">
                <a16:creationId xmlns:a16="http://schemas.microsoft.com/office/drawing/2014/main" xmlns="" id="{B8E5C024-B947-4810-8AD8-9774C69BCEE7}"/>
              </a:ext>
            </a:extLst>
          </p:cNvPr>
          <p:cNvSpPr txBox="1"/>
          <p:nvPr/>
        </p:nvSpPr>
        <p:spPr>
          <a:xfrm>
            <a:off x="625032" y="1703281"/>
            <a:ext cx="164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latin typeface="+mn-ea"/>
              </a:rPr>
              <a:t>如图可知：</a:t>
            </a:r>
          </a:p>
        </p:txBody>
      </p:sp>
      <p:graphicFrame>
        <p:nvGraphicFramePr>
          <p:cNvPr id="5" name="Object 9">
            <a:extLst>
              <a:ext uri="{FF2B5EF4-FFF2-40B4-BE49-F238E27FC236}">
                <a16:creationId xmlns:a16="http://schemas.microsoft.com/office/drawing/2014/main" xmlns="" id="{0AE9D299-BAAA-4A2C-A677-3556735895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98892"/>
              </p:ext>
            </p:extLst>
          </p:nvPr>
        </p:nvGraphicFramePr>
        <p:xfrm>
          <a:off x="2356171" y="3290228"/>
          <a:ext cx="10890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56" name="Equation" r:id="rId3" imgW="26212800" imgH="8229600" progId="Equation.DSMT4">
                  <p:embed/>
                </p:oleObj>
              </mc:Choice>
              <mc:Fallback>
                <p:oleObj name="Equation" r:id="rId3" imgW="26212800" imgH="8229600" progId="Equation.DSMT4">
                  <p:embed/>
                  <p:pic>
                    <p:nvPicPr>
                      <p:cNvPr id="56" name="Object 9">
                        <a:extLst>
                          <a:ext uri="{FF2B5EF4-FFF2-40B4-BE49-F238E27FC236}">
                            <a16:creationId xmlns:a16="http://schemas.microsoft.com/office/drawing/2014/main" xmlns="" id="{640003F4-1A07-4628-9BA1-E9F8E349B4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6171" y="3290228"/>
                        <a:ext cx="1089025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9">
            <a:extLst>
              <a:ext uri="{FF2B5EF4-FFF2-40B4-BE49-F238E27FC236}">
                <a16:creationId xmlns:a16="http://schemas.microsoft.com/office/drawing/2014/main" xmlns="" id="{EC00AAF2-618E-4487-8A12-3B3403E800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620885"/>
              </p:ext>
            </p:extLst>
          </p:nvPr>
        </p:nvGraphicFramePr>
        <p:xfrm>
          <a:off x="2211737" y="1806433"/>
          <a:ext cx="1181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57" name="Equation" r:id="rId5" imgW="28651200" imgH="7924800" progId="Equation.DSMT4">
                  <p:embed/>
                </p:oleObj>
              </mc:Choice>
              <mc:Fallback>
                <p:oleObj name="Equation" r:id="rId5" imgW="28651200" imgH="7924800" progId="Equation.DSMT4">
                  <p:embed/>
                  <p:pic>
                    <p:nvPicPr>
                      <p:cNvPr id="58" name="Object 9">
                        <a:extLst>
                          <a:ext uri="{FF2B5EF4-FFF2-40B4-BE49-F238E27FC236}">
                            <a16:creationId xmlns:a16="http://schemas.microsoft.com/office/drawing/2014/main" xmlns="" id="{24269DF5-C32D-4E6A-B10D-87C9B83BF4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737" y="1806433"/>
                        <a:ext cx="11811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xmlns="" id="{A0046600-761C-491C-95C2-4620463A8A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264894"/>
              </p:ext>
            </p:extLst>
          </p:nvPr>
        </p:nvGraphicFramePr>
        <p:xfrm>
          <a:off x="3627787" y="1813335"/>
          <a:ext cx="1130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58" name="Equation" r:id="rId7" imgW="27432000" imgH="8229600" progId="Equation.DSMT4">
                  <p:embed/>
                </p:oleObj>
              </mc:Choice>
              <mc:Fallback>
                <p:oleObj name="Equation" r:id="rId7" imgW="27432000" imgH="8229600" progId="Equation.DSMT4">
                  <p:embed/>
                  <p:pic>
                    <p:nvPicPr>
                      <p:cNvPr id="59" name="Object 9">
                        <a:extLst>
                          <a:ext uri="{FF2B5EF4-FFF2-40B4-BE49-F238E27FC236}">
                            <a16:creationId xmlns:a16="http://schemas.microsoft.com/office/drawing/2014/main" xmlns="" id="{CAEEB271-5EDD-4D3F-88FC-02B3026764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7787" y="1813335"/>
                        <a:ext cx="1130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>
            <a:extLst>
              <a:ext uri="{FF2B5EF4-FFF2-40B4-BE49-F238E27FC236}">
                <a16:creationId xmlns:a16="http://schemas.microsoft.com/office/drawing/2014/main" xmlns="" id="{E1E2E45A-9538-4CC5-998B-A0C6F8681C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561212"/>
              </p:ext>
            </p:extLst>
          </p:nvPr>
        </p:nvGraphicFramePr>
        <p:xfrm>
          <a:off x="1293579" y="2579146"/>
          <a:ext cx="3492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59" name="Equation" r:id="rId9" imgW="84429600" imgH="9144000" progId="Equation.DSMT4">
                  <p:embed/>
                </p:oleObj>
              </mc:Choice>
              <mc:Fallback>
                <p:oleObj name="Equation" r:id="rId9" imgW="84429600" imgH="9144000" progId="Equation.DSMT4">
                  <p:embed/>
                  <p:pic>
                    <p:nvPicPr>
                      <p:cNvPr id="73" name="Object 9">
                        <a:extLst>
                          <a:ext uri="{FF2B5EF4-FFF2-40B4-BE49-F238E27FC236}">
                            <a16:creationId xmlns:a16="http://schemas.microsoft.com/office/drawing/2014/main" xmlns="" id="{0EC94224-192C-498C-8077-F419365F3E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579" y="2579146"/>
                        <a:ext cx="3492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17DD9275-930A-4BC8-BCC1-FBB9512F9FA2}"/>
              </a:ext>
            </a:extLst>
          </p:cNvPr>
          <p:cNvSpPr txBox="1"/>
          <p:nvPr/>
        </p:nvSpPr>
        <p:spPr>
          <a:xfrm>
            <a:off x="389360" y="2460396"/>
            <a:ext cx="164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latin typeface="+mn-ea"/>
              </a:rPr>
              <a:t>则</a:t>
            </a:r>
          </a:p>
        </p:txBody>
      </p:sp>
      <p:sp>
        <p:nvSpPr>
          <p:cNvPr id="10" name="文本框 8">
            <a:extLst>
              <a:ext uri="{FF2B5EF4-FFF2-40B4-BE49-F238E27FC236}">
                <a16:creationId xmlns:a16="http://schemas.microsoft.com/office/drawing/2014/main" xmlns="" id="{5F26FE31-6FD8-4B93-88A3-B9D6DAFAAE74}"/>
              </a:ext>
            </a:extLst>
          </p:cNvPr>
          <p:cNvSpPr txBox="1"/>
          <p:nvPr/>
        </p:nvSpPr>
        <p:spPr>
          <a:xfrm>
            <a:off x="420860" y="3218220"/>
            <a:ext cx="1646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/>
                </a:solidFill>
                <a:latin typeface="+mn-ea"/>
              </a:rPr>
              <a:t>即</a:t>
            </a:r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xmlns="" id="{96B6B4F7-7C90-4BF9-9FFE-8726129337E1}"/>
              </a:ext>
            </a:extLst>
          </p:cNvPr>
          <p:cNvCxnSpPr/>
          <p:nvPr/>
        </p:nvCxnSpPr>
        <p:spPr>
          <a:xfrm flipV="1">
            <a:off x="7328234" y="2225520"/>
            <a:ext cx="10764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组合 95">
            <a:extLst>
              <a:ext uri="{FF2B5EF4-FFF2-40B4-BE49-F238E27FC236}">
                <a16:creationId xmlns:a16="http://schemas.microsoft.com/office/drawing/2014/main" xmlns="" id="{A18AB358-4C76-4CE6-941D-F7B6D6E55B1D}"/>
              </a:ext>
            </a:extLst>
          </p:cNvPr>
          <p:cNvGrpSpPr>
            <a:grpSpLocks/>
          </p:cNvGrpSpPr>
          <p:nvPr/>
        </p:nvGrpSpPr>
        <p:grpSpPr bwMode="auto">
          <a:xfrm>
            <a:off x="5751909" y="1238653"/>
            <a:ext cx="2964065" cy="2346413"/>
            <a:chOff x="6350083" y="2636615"/>
            <a:chExt cx="3367485" cy="2796467"/>
          </a:xfrm>
        </p:grpSpPr>
        <p:graphicFrame>
          <p:nvGraphicFramePr>
            <p:cNvPr id="13" name="Object 21">
              <a:extLst>
                <a:ext uri="{FF2B5EF4-FFF2-40B4-BE49-F238E27FC236}">
                  <a16:creationId xmlns:a16="http://schemas.microsoft.com/office/drawing/2014/main" xmlns="" id="{D97AD2D6-F3D8-43E1-BD59-182F4DE10A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515932" y="5162926"/>
            <a:ext cx="201636" cy="2269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60" name="Equation" r:id="rId11" imgW="4267200" imgH="4572000" progId="Equation.DSMT4">
                    <p:embed/>
                  </p:oleObj>
                </mc:Choice>
                <mc:Fallback>
                  <p:oleObj name="Equation" r:id="rId11" imgW="4267200" imgH="4572000" progId="Equation.DSMT4">
                    <p:embed/>
                    <p:pic>
                      <p:nvPicPr>
                        <p:cNvPr id="97" name="Object 21">
                          <a:extLst>
                            <a:ext uri="{FF2B5EF4-FFF2-40B4-BE49-F238E27FC236}">
                              <a16:creationId xmlns:a16="http://schemas.microsoft.com/office/drawing/2014/main" xmlns="" id="{64E39413-6FF4-4C0E-BC10-1E404F541D5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grayscl/>
                          <a:biLevel thresh="50000"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515932" y="5162926"/>
                          <a:ext cx="201636" cy="2269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Line 22">
              <a:extLst>
                <a:ext uri="{FF2B5EF4-FFF2-40B4-BE49-F238E27FC236}">
                  <a16:creationId xmlns:a16="http://schemas.microsoft.com/office/drawing/2014/main" xmlns="" id="{A8AB73A0-A829-468B-97D6-69735384CF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03519" y="5132443"/>
              <a:ext cx="32760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" name="Line 23">
              <a:extLst>
                <a:ext uri="{FF2B5EF4-FFF2-40B4-BE49-F238E27FC236}">
                  <a16:creationId xmlns:a16="http://schemas.microsoft.com/office/drawing/2014/main" xmlns="" id="{055F71CB-782D-4368-8D92-EB3BD3B743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648945" y="2694685"/>
              <a:ext cx="0" cy="273839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dirty="0"/>
            </a:p>
          </p:txBody>
        </p:sp>
        <p:graphicFrame>
          <p:nvGraphicFramePr>
            <p:cNvPr id="16" name="Object 26">
              <a:extLst>
                <a:ext uri="{FF2B5EF4-FFF2-40B4-BE49-F238E27FC236}">
                  <a16:creationId xmlns:a16="http://schemas.microsoft.com/office/drawing/2014/main" xmlns="" id="{815847FE-8BC6-4B66-919D-FC5689694F06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6420529" y="2636615"/>
            <a:ext cx="216360" cy="2874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61" name="Equation" r:id="rId13" imgW="4572000" imgH="5791200" progId="Equation.DSMT4">
                    <p:embed/>
                  </p:oleObj>
                </mc:Choice>
                <mc:Fallback>
                  <p:oleObj name="Equation" r:id="rId13" imgW="4572000" imgH="5791200" progId="Equation.DSMT4">
                    <p:embed/>
                    <p:pic>
                      <p:nvPicPr>
                        <p:cNvPr id="100" name="Object 26">
                          <a:extLst>
                            <a:ext uri="{FF2B5EF4-FFF2-40B4-BE49-F238E27FC236}">
                              <a16:creationId xmlns:a16="http://schemas.microsoft.com/office/drawing/2014/main" xmlns="" id="{B48A4645-B2EB-45D1-90EA-61CA2276139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20529" y="2636615"/>
                          <a:ext cx="216360" cy="2874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27">
              <a:extLst>
                <a:ext uri="{FF2B5EF4-FFF2-40B4-BE49-F238E27FC236}">
                  <a16:creationId xmlns:a16="http://schemas.microsoft.com/office/drawing/2014/main" xmlns="" id="{399DFF31-9D23-4DAF-B305-638ADC043286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6350083" y="5139126"/>
            <a:ext cx="259712" cy="2874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62" name="Equation" r:id="rId15" imgW="5486400" imgH="5791200" progId="Equation.DSMT4">
                    <p:embed/>
                  </p:oleObj>
                </mc:Choice>
                <mc:Fallback>
                  <p:oleObj name="Equation" r:id="rId15" imgW="5486400" imgH="5791200" progId="Equation.DSMT4">
                    <p:embed/>
                    <p:pic>
                      <p:nvPicPr>
                        <p:cNvPr id="101" name="Object 27">
                          <a:extLst>
                            <a:ext uri="{FF2B5EF4-FFF2-40B4-BE49-F238E27FC236}">
                              <a16:creationId xmlns:a16="http://schemas.microsoft.com/office/drawing/2014/main" xmlns="" id="{F0222542-FABD-493B-80AC-4B68BAB8FB3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50083" y="5139126"/>
                          <a:ext cx="259712" cy="28746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8" name="任意多边形: 形状 35">
            <a:extLst>
              <a:ext uri="{FF2B5EF4-FFF2-40B4-BE49-F238E27FC236}">
                <a16:creationId xmlns:a16="http://schemas.microsoft.com/office/drawing/2014/main" xmlns="" id="{7437C6BD-DBA6-4525-820D-5B53482F270F}"/>
              </a:ext>
            </a:extLst>
          </p:cNvPr>
          <p:cNvSpPr/>
          <p:nvPr/>
        </p:nvSpPr>
        <p:spPr>
          <a:xfrm rot="20880997">
            <a:off x="6055585" y="1602197"/>
            <a:ext cx="1672878" cy="1268298"/>
          </a:xfrm>
          <a:custGeom>
            <a:avLst/>
            <a:gdLst>
              <a:gd name="connsiteX0" fmla="*/ 0 w 1899138"/>
              <a:gd name="connsiteY0" fmla="*/ 1559170 h 1559170"/>
              <a:gd name="connsiteX1" fmla="*/ 1090246 w 1899138"/>
              <a:gd name="connsiteY1" fmla="*/ 1289539 h 1559170"/>
              <a:gd name="connsiteX2" fmla="*/ 1899138 w 1899138"/>
              <a:gd name="connsiteY2" fmla="*/ 0 h 155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99138" h="1559170">
                <a:moveTo>
                  <a:pt x="0" y="1559170"/>
                </a:moveTo>
                <a:cubicBezTo>
                  <a:pt x="386861" y="1554285"/>
                  <a:pt x="773723" y="1549401"/>
                  <a:pt x="1090246" y="1289539"/>
                </a:cubicBezTo>
                <a:cubicBezTo>
                  <a:pt x="1406769" y="1029677"/>
                  <a:pt x="1652953" y="514838"/>
                  <a:pt x="1899138" y="0"/>
                </a:cubicBezTo>
              </a:path>
            </a:pathLst>
          </a:custGeom>
          <a:noFill/>
          <a:ln w="19050">
            <a:solidFill>
              <a:srgbClr val="4234F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9" name="Object 24">
            <a:extLst>
              <a:ext uri="{FF2B5EF4-FFF2-40B4-BE49-F238E27FC236}">
                <a16:creationId xmlns:a16="http://schemas.microsoft.com/office/drawing/2014/main" xmlns="" id="{E7961CFC-3202-409A-A25C-17C152F0AD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9777605"/>
              </p:ext>
            </p:extLst>
          </p:nvPr>
        </p:nvGraphicFramePr>
        <p:xfrm>
          <a:off x="7267756" y="1196752"/>
          <a:ext cx="939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63" name="Equation" r:id="rId17" imgW="22555200" imgH="7315200" progId="Equation.DSMT4">
                  <p:embed/>
                </p:oleObj>
              </mc:Choice>
              <mc:Fallback>
                <p:oleObj name="Equation" r:id="rId17" imgW="22555200" imgH="7315200" progId="Equation.DSMT4">
                  <p:embed/>
                  <p:pic>
                    <p:nvPicPr>
                      <p:cNvPr id="103" name="Object 24">
                        <a:extLst>
                          <a:ext uri="{FF2B5EF4-FFF2-40B4-BE49-F238E27FC236}">
                            <a16:creationId xmlns:a16="http://schemas.microsoft.com/office/drawing/2014/main" xmlns="" id="{7698B920-5A49-4CFC-84A5-A3CDE05D83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7756" y="1196752"/>
                        <a:ext cx="939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xmlns="" id="{51AE5AE3-E918-4955-B126-00426638999E}"/>
              </a:ext>
            </a:extLst>
          </p:cNvPr>
          <p:cNvCxnSpPr>
            <a:cxnSpLocks/>
          </p:cNvCxnSpPr>
          <p:nvPr/>
        </p:nvCxnSpPr>
        <p:spPr>
          <a:xfrm flipV="1">
            <a:off x="6170244" y="1891122"/>
            <a:ext cx="1944216" cy="14401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xmlns="" id="{D97AA31F-966A-4DF9-A64B-29C0AEDA725D}"/>
              </a:ext>
            </a:extLst>
          </p:cNvPr>
          <p:cNvSpPr/>
          <p:nvPr/>
        </p:nvSpPr>
        <p:spPr>
          <a:xfrm>
            <a:off x="6788114" y="2584444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•</a:t>
            </a:r>
          </a:p>
        </p:txBody>
      </p:sp>
      <p:graphicFrame>
        <p:nvGraphicFramePr>
          <p:cNvPr id="22" name="Object 24">
            <a:extLst>
              <a:ext uri="{FF2B5EF4-FFF2-40B4-BE49-F238E27FC236}">
                <a16:creationId xmlns:a16="http://schemas.microsoft.com/office/drawing/2014/main" xmlns="" id="{99657B0B-E591-4449-A4CE-4CED68E124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739811"/>
              </p:ext>
            </p:extLst>
          </p:nvPr>
        </p:nvGraphicFramePr>
        <p:xfrm>
          <a:off x="6707046" y="2514425"/>
          <a:ext cx="279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64" name="Equation" r:id="rId19" imgW="6705600" imgH="5181600" progId="Equation.DSMT4">
                  <p:embed/>
                </p:oleObj>
              </mc:Choice>
              <mc:Fallback>
                <p:oleObj name="Equation" r:id="rId19" imgW="6705600" imgH="5181600" progId="Equation.DSMT4">
                  <p:embed/>
                  <p:pic>
                    <p:nvPicPr>
                      <p:cNvPr id="106" name="Object 24">
                        <a:extLst>
                          <a:ext uri="{FF2B5EF4-FFF2-40B4-BE49-F238E27FC236}">
                            <a16:creationId xmlns:a16="http://schemas.microsoft.com/office/drawing/2014/main" xmlns="" id="{396AFF54-701A-4185-8A76-1B438ABA88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7046" y="2514425"/>
                        <a:ext cx="279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4">
            <a:extLst>
              <a:ext uri="{FF2B5EF4-FFF2-40B4-BE49-F238E27FC236}">
                <a16:creationId xmlns:a16="http://schemas.microsoft.com/office/drawing/2014/main" xmlns="" id="{897FB9D2-AF25-43DE-B163-7AF5D6BB93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11441"/>
              </p:ext>
            </p:extLst>
          </p:nvPr>
        </p:nvGraphicFramePr>
        <p:xfrm>
          <a:off x="7119935" y="20096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65" name="Equation" r:id="rId21" imgW="5486400" imgH="5486400" progId="Equation.DSMT4">
                  <p:embed/>
                </p:oleObj>
              </mc:Choice>
              <mc:Fallback>
                <p:oleObj name="Equation" r:id="rId21" imgW="5486400" imgH="5486400" progId="Equation.DSMT4">
                  <p:embed/>
                  <p:pic>
                    <p:nvPicPr>
                      <p:cNvPr id="107" name="Object 24">
                        <a:extLst>
                          <a:ext uri="{FF2B5EF4-FFF2-40B4-BE49-F238E27FC236}">
                            <a16:creationId xmlns:a16="http://schemas.microsoft.com/office/drawing/2014/main" xmlns="" id="{65408906-CA6F-49B7-AF1F-1BEBC74B7C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9935" y="2009600"/>
                        <a:ext cx="2286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xmlns="" id="{CE16F573-84DD-4B81-8406-763807BB5CBD}"/>
              </a:ext>
            </a:extLst>
          </p:cNvPr>
          <p:cNvSpPr/>
          <p:nvPr/>
        </p:nvSpPr>
        <p:spPr>
          <a:xfrm>
            <a:off x="7190727" y="2036346"/>
            <a:ext cx="264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•</a:t>
            </a:r>
          </a:p>
        </p:txBody>
      </p: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xmlns="" id="{2B4F1A99-566E-405F-86C9-96C879546EF7}"/>
              </a:ext>
            </a:extLst>
          </p:cNvPr>
          <p:cNvCxnSpPr/>
          <p:nvPr/>
        </p:nvCxnSpPr>
        <p:spPr>
          <a:xfrm>
            <a:off x="6923994" y="3022683"/>
            <a:ext cx="414000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4">
            <a:extLst>
              <a:ext uri="{FF2B5EF4-FFF2-40B4-BE49-F238E27FC236}">
                <a16:creationId xmlns:a16="http://schemas.microsoft.com/office/drawing/2014/main" xmlns="" id="{71D06858-E184-4F85-96E7-B6269C1FB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955680"/>
              </p:ext>
            </p:extLst>
          </p:nvPr>
        </p:nvGraphicFramePr>
        <p:xfrm>
          <a:off x="6980687" y="3001131"/>
          <a:ext cx="3175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66" name="Equation" r:id="rId23" imgW="7620000" imgH="5791200" progId="Equation.DSMT4">
                  <p:embed/>
                </p:oleObj>
              </mc:Choice>
              <mc:Fallback>
                <p:oleObj name="Equation" r:id="rId23" imgW="7620000" imgH="5791200" progId="Equation.DSMT4">
                  <p:embed/>
                  <p:pic>
                    <p:nvPicPr>
                      <p:cNvPr id="110" name="Object 24">
                        <a:extLst>
                          <a:ext uri="{FF2B5EF4-FFF2-40B4-BE49-F238E27FC236}">
                            <a16:creationId xmlns:a16="http://schemas.microsoft.com/office/drawing/2014/main" xmlns="" id="{6B7B6578-189A-456D-9956-3C0DBFC64E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0687" y="3001131"/>
                        <a:ext cx="3175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xmlns="" id="{9C4A63C9-75D9-4C00-8B54-FE433D97E233}"/>
              </a:ext>
            </a:extLst>
          </p:cNvPr>
          <p:cNvCxnSpPr/>
          <p:nvPr/>
        </p:nvCxnSpPr>
        <p:spPr>
          <a:xfrm flipV="1">
            <a:off x="6939876" y="2772775"/>
            <a:ext cx="1512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24">
            <a:extLst>
              <a:ext uri="{FF2B5EF4-FFF2-40B4-BE49-F238E27FC236}">
                <a16:creationId xmlns:a16="http://schemas.microsoft.com/office/drawing/2014/main" xmlns="" id="{FCE2A240-E4C8-40C3-B399-2895D4BBE0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075764"/>
              </p:ext>
            </p:extLst>
          </p:nvPr>
        </p:nvGraphicFramePr>
        <p:xfrm>
          <a:off x="8135548" y="1813862"/>
          <a:ext cx="203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67" name="Equation" r:id="rId25" imgW="4876800" imgH="5486400" progId="Equation.DSMT4">
                  <p:embed/>
                </p:oleObj>
              </mc:Choice>
              <mc:Fallback>
                <p:oleObj name="Equation" r:id="rId25" imgW="4876800" imgH="5486400" progId="Equation.DSMT4">
                  <p:embed/>
                  <p:pic>
                    <p:nvPicPr>
                      <p:cNvPr id="112" name="Object 24">
                        <a:extLst>
                          <a:ext uri="{FF2B5EF4-FFF2-40B4-BE49-F238E27FC236}">
                            <a16:creationId xmlns:a16="http://schemas.microsoft.com/office/drawing/2014/main" xmlns="" id="{CE4EC6ED-3D4A-490D-98C6-22B9044119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5548" y="1813862"/>
                        <a:ext cx="2032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xmlns="" id="{8592CD2E-38B1-49A5-94A0-F3E12F718683}"/>
              </a:ext>
            </a:extLst>
          </p:cNvPr>
          <p:cNvCxnSpPr/>
          <p:nvPr/>
        </p:nvCxnSpPr>
        <p:spPr>
          <a:xfrm>
            <a:off x="8172400" y="2228702"/>
            <a:ext cx="0" cy="554400"/>
          </a:xfrm>
          <a:prstGeom prst="straightConnector1">
            <a:avLst/>
          </a:prstGeom>
          <a:ln w="19050">
            <a:solidFill>
              <a:srgbClr val="4234F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4">
            <a:extLst>
              <a:ext uri="{FF2B5EF4-FFF2-40B4-BE49-F238E27FC236}">
                <a16:creationId xmlns:a16="http://schemas.microsoft.com/office/drawing/2014/main" xmlns="" id="{5B917DA6-24B7-4D83-877E-DD2F37AE5A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0609480"/>
              </p:ext>
            </p:extLst>
          </p:nvPr>
        </p:nvGraphicFramePr>
        <p:xfrm>
          <a:off x="8172400" y="2341244"/>
          <a:ext cx="317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68" name="Equation" r:id="rId27" imgW="7620000" imgH="7010400" progId="Equation.DSMT4">
                  <p:embed/>
                </p:oleObj>
              </mc:Choice>
              <mc:Fallback>
                <p:oleObj name="Equation" r:id="rId27" imgW="7620000" imgH="7010400" progId="Equation.DSMT4">
                  <p:embed/>
                  <p:pic>
                    <p:nvPicPr>
                      <p:cNvPr id="114" name="Object 24">
                        <a:extLst>
                          <a:ext uri="{FF2B5EF4-FFF2-40B4-BE49-F238E27FC236}">
                            <a16:creationId xmlns:a16="http://schemas.microsoft.com/office/drawing/2014/main" xmlns="" id="{AC2906A1-4728-42E8-8DA2-C13AA7A8EA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2341244"/>
                        <a:ext cx="3175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xmlns="" id="{C2DB60B7-506C-4CE9-B902-B10F542B508C}"/>
              </a:ext>
            </a:extLst>
          </p:cNvPr>
          <p:cNvCxnSpPr/>
          <p:nvPr/>
        </p:nvCxnSpPr>
        <p:spPr>
          <a:xfrm>
            <a:off x="7338233" y="2454044"/>
            <a:ext cx="3600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>
            <a:extLst>
              <a:ext uri="{FF2B5EF4-FFF2-40B4-BE49-F238E27FC236}">
                <a16:creationId xmlns:a16="http://schemas.microsoft.com/office/drawing/2014/main" xmlns="" id="{118B7396-4C13-4076-BC79-745EC4EB967B}"/>
              </a:ext>
            </a:extLst>
          </p:cNvPr>
          <p:cNvCxnSpPr/>
          <p:nvPr/>
        </p:nvCxnSpPr>
        <p:spPr>
          <a:xfrm>
            <a:off x="7659568" y="2449380"/>
            <a:ext cx="0" cy="316800"/>
          </a:xfrm>
          <a:prstGeom prst="straightConnector1">
            <a:avLst/>
          </a:prstGeom>
          <a:ln w="19050">
            <a:solidFill>
              <a:schemeClr val="accent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24">
            <a:extLst>
              <a:ext uri="{FF2B5EF4-FFF2-40B4-BE49-F238E27FC236}">
                <a16:creationId xmlns:a16="http://schemas.microsoft.com/office/drawing/2014/main" xmlns="" id="{854B8F0C-4310-45F8-83BC-5983F5EEE8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414120"/>
              </p:ext>
            </p:extLst>
          </p:nvPr>
        </p:nvGraphicFramePr>
        <p:xfrm>
          <a:off x="7710548" y="2458496"/>
          <a:ext cx="292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69" name="Equation" r:id="rId29" imgW="7010400" imgH="7315200" progId="Equation.DSMT4">
                  <p:embed/>
                </p:oleObj>
              </mc:Choice>
              <mc:Fallback>
                <p:oleObj name="Equation" r:id="rId29" imgW="7010400" imgH="7315200" progId="Equation.DSMT4">
                  <p:embed/>
                  <p:pic>
                    <p:nvPicPr>
                      <p:cNvPr id="117" name="Object 24">
                        <a:extLst>
                          <a:ext uri="{FF2B5EF4-FFF2-40B4-BE49-F238E27FC236}">
                            <a16:creationId xmlns:a16="http://schemas.microsoft.com/office/drawing/2014/main" xmlns="" id="{F2A6DA03-CEB7-4486-B640-790BBAE447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0548" y="2458496"/>
                        <a:ext cx="2921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4">
            <a:extLst>
              <a:ext uri="{FF2B5EF4-FFF2-40B4-BE49-F238E27FC236}">
                <a16:creationId xmlns:a16="http://schemas.microsoft.com/office/drawing/2014/main" xmlns="" id="{E46B787D-10D2-499E-A683-C42ED45AF5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280694"/>
              </p:ext>
            </p:extLst>
          </p:nvPr>
        </p:nvGraphicFramePr>
        <p:xfrm>
          <a:off x="7324482" y="2766557"/>
          <a:ext cx="1905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70" name="Equation" r:id="rId31" imgW="4572000" imgH="5181600" progId="Equation.DSMT4">
                  <p:embed/>
                </p:oleObj>
              </mc:Choice>
              <mc:Fallback>
                <p:oleObj name="Equation" r:id="rId31" imgW="4572000" imgH="5181600" progId="Equation.DSMT4">
                  <p:embed/>
                  <p:pic>
                    <p:nvPicPr>
                      <p:cNvPr id="118" name="Object 24">
                        <a:extLst>
                          <a:ext uri="{FF2B5EF4-FFF2-40B4-BE49-F238E27FC236}">
                            <a16:creationId xmlns:a16="http://schemas.microsoft.com/office/drawing/2014/main" xmlns="" id="{93664E9B-E4AA-4ED5-8F5F-2DE525E88E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4482" y="2766557"/>
                        <a:ext cx="1905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4">
            <a:extLst>
              <a:ext uri="{FF2B5EF4-FFF2-40B4-BE49-F238E27FC236}">
                <a16:creationId xmlns:a16="http://schemas.microsoft.com/office/drawing/2014/main" xmlns="" id="{D699E88F-A921-4241-90C2-CBE6420045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389786"/>
              </p:ext>
            </p:extLst>
          </p:nvPr>
        </p:nvGraphicFramePr>
        <p:xfrm>
          <a:off x="7340493" y="2435498"/>
          <a:ext cx="167934" cy="220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471" name="Equation" r:id="rId33" imgW="4876800" imgH="6400800" progId="Equation.DSMT4">
                  <p:embed/>
                </p:oleObj>
              </mc:Choice>
              <mc:Fallback>
                <p:oleObj name="Equation" r:id="rId33" imgW="4876800" imgH="6400800" progId="Equation.DSMT4">
                  <p:embed/>
                  <p:pic>
                    <p:nvPicPr>
                      <p:cNvPr id="119" name="Object 24">
                        <a:extLst>
                          <a:ext uri="{FF2B5EF4-FFF2-40B4-BE49-F238E27FC236}">
                            <a16:creationId xmlns:a16="http://schemas.microsoft.com/office/drawing/2014/main" xmlns="" id="{CC646853-B79A-4CDA-8DB8-5A24D2DEDA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0493" y="2435498"/>
                        <a:ext cx="167934" cy="220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6" name="组合 119">
            <a:extLst>
              <a:ext uri="{FF2B5EF4-FFF2-40B4-BE49-F238E27FC236}">
                <a16:creationId xmlns:a16="http://schemas.microsoft.com/office/drawing/2014/main" xmlns="" id="{019DF5BC-4109-4BCB-9454-64FA75B2F371}"/>
              </a:ext>
            </a:extLst>
          </p:cNvPr>
          <p:cNvGrpSpPr/>
          <p:nvPr/>
        </p:nvGrpSpPr>
        <p:grpSpPr>
          <a:xfrm>
            <a:off x="6207941" y="3083028"/>
            <a:ext cx="491662" cy="348057"/>
            <a:chOff x="5517744" y="2738167"/>
            <a:chExt cx="491662" cy="348057"/>
          </a:xfrm>
        </p:grpSpPr>
        <p:graphicFrame>
          <p:nvGraphicFramePr>
            <p:cNvPr id="37" name="Object 20">
              <a:extLst>
                <a:ext uri="{FF2B5EF4-FFF2-40B4-BE49-F238E27FC236}">
                  <a16:creationId xmlns:a16="http://schemas.microsoft.com/office/drawing/2014/main" xmlns="" id="{93C0B548-6153-4622-A6F1-92CBE93F260B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5789176" y="2738167"/>
            <a:ext cx="220230" cy="222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72" name="Equation" r:id="rId35" imgW="177840" imgH="177840" progId="Equation.DSMT4">
                    <p:embed/>
                  </p:oleObj>
                </mc:Choice>
                <mc:Fallback>
                  <p:oleObj name="Equation" r:id="rId35" imgW="177840" imgH="177840" progId="Equation.DSMT4">
                    <p:embed/>
                    <p:pic>
                      <p:nvPicPr>
                        <p:cNvPr id="121" name="Object 20">
                          <a:extLst>
                            <a:ext uri="{FF2B5EF4-FFF2-40B4-BE49-F238E27FC236}">
                              <a16:creationId xmlns:a16="http://schemas.microsoft.com/office/drawing/2014/main" xmlns="" id="{92C23C91-3FDC-4EE7-8BDE-0D4F32954AB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89176" y="2738167"/>
                          <a:ext cx="220230" cy="22287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" name="弧形 37">
              <a:extLst>
                <a:ext uri="{FF2B5EF4-FFF2-40B4-BE49-F238E27FC236}">
                  <a16:creationId xmlns:a16="http://schemas.microsoft.com/office/drawing/2014/main" xmlns="" id="{17CDBECE-4843-44E3-84F1-8E76E1D3293A}"/>
                </a:ext>
              </a:extLst>
            </p:cNvPr>
            <p:cNvSpPr/>
            <p:nvPr/>
          </p:nvSpPr>
          <p:spPr>
            <a:xfrm rot="814332">
              <a:off x="5517744" y="2824600"/>
              <a:ext cx="319894" cy="261624"/>
            </a:xfrm>
            <a:prstGeom prst="arc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9" name="组合 59">
            <a:extLst>
              <a:ext uri="{FF2B5EF4-FFF2-40B4-BE49-F238E27FC236}">
                <a16:creationId xmlns:a16="http://schemas.microsoft.com/office/drawing/2014/main" xmlns="" id="{C0AC1D9B-3652-436C-835E-FDBF83B98205}"/>
              </a:ext>
            </a:extLst>
          </p:cNvPr>
          <p:cNvGrpSpPr/>
          <p:nvPr/>
        </p:nvGrpSpPr>
        <p:grpSpPr>
          <a:xfrm>
            <a:off x="613407" y="5711911"/>
            <a:ext cx="3701045" cy="539353"/>
            <a:chOff x="3605235" y="3158163"/>
            <a:chExt cx="3701045" cy="539353"/>
          </a:xfrm>
        </p:grpSpPr>
        <p:sp>
          <p:nvSpPr>
            <p:cNvPr id="40" name="文本框 2">
              <a:extLst>
                <a:ext uri="{FF2B5EF4-FFF2-40B4-BE49-F238E27FC236}">
                  <a16:creationId xmlns:a16="http://schemas.microsoft.com/office/drawing/2014/main" xmlns="" id="{D11B18E0-DEA6-4A7D-88BC-4741F612F5A9}"/>
                </a:ext>
              </a:extLst>
            </p:cNvPr>
            <p:cNvSpPr txBox="1"/>
            <p:nvPr/>
          </p:nvSpPr>
          <p:spPr>
            <a:xfrm>
              <a:off x="3605235" y="3183384"/>
              <a:ext cx="37010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当   很小时，       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  <a:cs typeface="微软雅黑" panose="020B0503020204020204" charset="-122"/>
                </a:rPr>
                <a:t>.</a:t>
              </a:r>
            </a:p>
          </p:txBody>
        </p:sp>
        <p:graphicFrame>
          <p:nvGraphicFramePr>
            <p:cNvPr id="41" name="Object 9">
              <a:extLst>
                <a:ext uri="{FF2B5EF4-FFF2-40B4-BE49-F238E27FC236}">
                  <a16:creationId xmlns:a16="http://schemas.microsoft.com/office/drawing/2014/main" xmlns="" id="{E85B651A-EC24-42B2-B756-3CAC796D03C2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4012879" y="3233676"/>
            <a:ext cx="473045" cy="420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73" name="Equation" r:id="rId37" imgW="11277600" imgH="10363200" progId="Equation.DSMT4">
                    <p:embed/>
                  </p:oleObj>
                </mc:Choice>
                <mc:Fallback>
                  <p:oleObj name="Equation" r:id="rId37" imgW="11277600" imgH="10363200" progId="Equation.DSMT4">
                    <p:embed/>
                    <p:pic>
                      <p:nvPicPr>
                        <p:cNvPr id="62" name="Object 9">
                          <a:extLst>
                            <a:ext uri="{FF2B5EF4-FFF2-40B4-BE49-F238E27FC236}">
                              <a16:creationId xmlns:a16="http://schemas.microsoft.com/office/drawing/2014/main" xmlns="" id="{4C25ED56-6C4F-4FA4-8D9A-C12CADD92EA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2879" y="3233676"/>
                          <a:ext cx="473045" cy="42068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Rectangle 67">
              <a:extLst>
                <a:ext uri="{FF2B5EF4-FFF2-40B4-BE49-F238E27FC236}">
                  <a16:creationId xmlns:a16="http://schemas.microsoft.com/office/drawing/2014/main" xmlns="" id="{2BB9196E-344C-4301-BE13-24FFF6963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64405" y="3158163"/>
              <a:ext cx="1187306" cy="539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1350"/>
            </a:p>
          </p:txBody>
        </p:sp>
        <p:graphicFrame>
          <p:nvGraphicFramePr>
            <p:cNvPr id="43" name="Object 9">
              <a:extLst>
                <a:ext uri="{FF2B5EF4-FFF2-40B4-BE49-F238E27FC236}">
                  <a16:creationId xmlns:a16="http://schemas.microsoft.com/office/drawing/2014/main" xmlns="" id="{DA974CB7-7ECA-4F4C-A180-4C385F7AC51E}"/>
                </a:ext>
              </a:extLst>
            </p:cNvPr>
            <p:cNvGraphicFramePr>
              <a:graphicFrameLocks noChangeAspect="1"/>
            </p:cNvGraphicFramePr>
            <p:nvPr>
              <p:extLst/>
            </p:nvPr>
          </p:nvGraphicFramePr>
          <p:xfrm>
            <a:off x="5778732" y="3302179"/>
            <a:ext cx="971659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74" name="Equation" r:id="rId39" imgW="23164800" imgH="8229600" progId="Equation.DSMT4">
                    <p:embed/>
                  </p:oleObj>
                </mc:Choice>
                <mc:Fallback>
                  <p:oleObj name="Equation" r:id="rId39" imgW="23164800" imgH="8229600" progId="Equation.DSMT4">
                    <p:embed/>
                    <p:pic>
                      <p:nvPicPr>
                        <p:cNvPr id="64" name="Object 9">
                          <a:extLst>
                            <a:ext uri="{FF2B5EF4-FFF2-40B4-BE49-F238E27FC236}">
                              <a16:creationId xmlns:a16="http://schemas.microsoft.com/office/drawing/2014/main" xmlns="" id="{D214DB6C-B2F2-4B3E-BA31-A3068519D3A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8732" y="3302179"/>
                          <a:ext cx="971659" cy="3333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4" name="组合 65">
            <a:extLst>
              <a:ext uri="{FF2B5EF4-FFF2-40B4-BE49-F238E27FC236}">
                <a16:creationId xmlns:a16="http://schemas.microsoft.com/office/drawing/2014/main" xmlns="" id="{328DECB5-DF7A-45ED-AC58-FDD17B7D3D3A}"/>
              </a:ext>
            </a:extLst>
          </p:cNvPr>
          <p:cNvGrpSpPr/>
          <p:nvPr/>
        </p:nvGrpSpPr>
        <p:grpSpPr>
          <a:xfrm>
            <a:off x="4717863" y="5639903"/>
            <a:ext cx="3672408" cy="648072"/>
            <a:chOff x="4427984" y="4371950"/>
            <a:chExt cx="3672408" cy="648072"/>
          </a:xfrm>
        </p:grpSpPr>
        <p:sp>
          <p:nvSpPr>
            <p:cNvPr id="45" name="文本框 8">
              <a:extLst>
                <a:ext uri="{FF2B5EF4-FFF2-40B4-BE49-F238E27FC236}">
                  <a16:creationId xmlns:a16="http://schemas.microsoft.com/office/drawing/2014/main" xmlns="" id="{1D28D315-1428-4771-AC2A-910E623863AF}"/>
                </a:ext>
              </a:extLst>
            </p:cNvPr>
            <p:cNvSpPr txBox="1"/>
            <p:nvPr/>
          </p:nvSpPr>
          <p:spPr>
            <a:xfrm>
              <a:off x="4644008" y="4373691"/>
              <a:ext cx="34563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chemeClr val="tx1"/>
                  </a:solidFill>
                  <a:latin typeface="+mn-ea"/>
                </a:rPr>
                <a:t>以</a:t>
              </a:r>
              <a:r>
                <a:rPr lang="en-US" altLang="zh-CN" b="1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zh-CN" altLang="en-US" b="1" dirty="0">
                  <a:latin typeface="+mn-ea"/>
                </a:rPr>
                <a:t>切线段</a:t>
              </a:r>
              <a:r>
                <a:rPr lang="en-US" altLang="zh-CN" b="1" dirty="0">
                  <a:latin typeface="+mn-ea"/>
                </a:rPr>
                <a:t>)</a:t>
              </a:r>
              <a:r>
                <a:rPr lang="zh-CN" altLang="en-US" b="1" dirty="0">
                  <a:solidFill>
                    <a:schemeClr val="tx1"/>
                  </a:solidFill>
                  <a:latin typeface="+mn-ea"/>
                </a:rPr>
                <a:t>直代</a:t>
              </a:r>
              <a:r>
                <a:rPr lang="en-US" altLang="zh-CN" b="1" dirty="0">
                  <a:solidFill>
                    <a:schemeClr val="tx1"/>
                  </a:solidFill>
                  <a:latin typeface="+mn-ea"/>
                </a:rPr>
                <a:t>(</a:t>
              </a:r>
              <a:r>
                <a:rPr lang="zh-CN" altLang="en-US" b="1" dirty="0">
                  <a:solidFill>
                    <a:schemeClr val="tx1"/>
                  </a:solidFill>
                  <a:latin typeface="+mn-ea"/>
                </a:rPr>
                <a:t>曲线段</a:t>
              </a:r>
              <a:r>
                <a:rPr lang="en-US" altLang="zh-CN" b="1" dirty="0">
                  <a:solidFill>
                    <a:schemeClr val="tx1"/>
                  </a:solidFill>
                  <a:latin typeface="+mn-ea"/>
                </a:rPr>
                <a:t>)</a:t>
              </a:r>
              <a:r>
                <a:rPr lang="zh-CN" altLang="en-US" b="1" dirty="0">
                  <a:solidFill>
                    <a:schemeClr val="tx1"/>
                  </a:solidFill>
                  <a:latin typeface="+mn-ea"/>
                </a:rPr>
                <a:t>曲、</a:t>
              </a:r>
              <a:endParaRPr lang="en-US" altLang="zh-CN" b="1" dirty="0">
                <a:solidFill>
                  <a:schemeClr val="tx1"/>
                </a:solidFill>
                <a:latin typeface="+mn-ea"/>
              </a:endParaRPr>
            </a:p>
            <a:p>
              <a:r>
                <a:rPr lang="zh-CN" altLang="en-US" b="1" dirty="0">
                  <a:solidFill>
                    <a:schemeClr val="tx1"/>
                  </a:solidFill>
                  <a:latin typeface="+mn-ea"/>
                </a:rPr>
                <a:t>以线性函数代替非线性函数</a:t>
              </a:r>
              <a:r>
                <a:rPr lang="en-US" altLang="zh-CN" b="1" dirty="0">
                  <a:solidFill>
                    <a:schemeClr val="tx1"/>
                  </a:solidFill>
                  <a:latin typeface="+mn-ea"/>
                </a:rPr>
                <a:t>.</a:t>
              </a:r>
              <a:endParaRPr lang="zh-CN" altLang="en-US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46" name="圆角矩形 64">
              <a:extLst>
                <a:ext uri="{FF2B5EF4-FFF2-40B4-BE49-F238E27FC236}">
                  <a16:creationId xmlns:a16="http://schemas.microsoft.com/office/drawing/2014/main" xmlns="" id="{0C13AE04-28B3-47AD-BEC7-455D37E42E31}"/>
                </a:ext>
              </a:extLst>
            </p:cNvPr>
            <p:cNvSpPr/>
            <p:nvPr/>
          </p:nvSpPr>
          <p:spPr>
            <a:xfrm>
              <a:off x="4427984" y="4371950"/>
              <a:ext cx="3456384" cy="648072"/>
            </a:xfrm>
            <a:prstGeom prst="roundRect">
              <a:avLst/>
            </a:prstGeom>
            <a:noFill/>
            <a:ln>
              <a:solidFill>
                <a:srgbClr val="0064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7" name="组合 92">
            <a:extLst>
              <a:ext uri="{FF2B5EF4-FFF2-40B4-BE49-F238E27FC236}">
                <a16:creationId xmlns:a16="http://schemas.microsoft.com/office/drawing/2014/main" xmlns="" id="{4DB03BFC-1E07-420A-8489-74795F245CDF}"/>
              </a:ext>
            </a:extLst>
          </p:cNvPr>
          <p:cNvGrpSpPr/>
          <p:nvPr/>
        </p:nvGrpSpPr>
        <p:grpSpPr>
          <a:xfrm>
            <a:off x="477763" y="4042398"/>
            <a:ext cx="8280910" cy="461665"/>
            <a:chOff x="827594" y="3934706"/>
            <a:chExt cx="8280910" cy="461665"/>
          </a:xfrm>
        </p:grpSpPr>
        <p:sp>
          <p:nvSpPr>
            <p:cNvPr id="48" name="文本框 8">
              <a:extLst>
                <a:ext uri="{FF2B5EF4-FFF2-40B4-BE49-F238E27FC236}">
                  <a16:creationId xmlns:a16="http://schemas.microsoft.com/office/drawing/2014/main" xmlns="" id="{4AB1AA79-437C-4822-8B25-8A8A15E7A769}"/>
                </a:ext>
              </a:extLst>
            </p:cNvPr>
            <p:cNvSpPr txBox="1"/>
            <p:nvPr/>
          </p:nvSpPr>
          <p:spPr>
            <a:xfrm>
              <a:off x="827594" y="3934706"/>
              <a:ext cx="8280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/>
                  </a:solidFill>
                  <a:latin typeface="+mn-ea"/>
                </a:rPr>
                <a:t>总之，对可微函数       而言，当   是曲线       上的</a:t>
              </a:r>
            </a:p>
          </p:txBody>
        </p:sp>
        <p:graphicFrame>
          <p:nvGraphicFramePr>
            <p:cNvPr id="49" name="Object 9">
              <a:extLst>
                <a:ext uri="{FF2B5EF4-FFF2-40B4-BE49-F238E27FC236}">
                  <a16:creationId xmlns:a16="http://schemas.microsoft.com/office/drawing/2014/main" xmlns="" id="{B8E1FEFA-FF74-4164-A657-30B55841B92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3742572"/>
                </p:ext>
              </p:extLst>
            </p:nvPr>
          </p:nvGraphicFramePr>
          <p:xfrm>
            <a:off x="3377486" y="4012005"/>
            <a:ext cx="1101725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75" name="Equation" r:id="rId41" imgW="26517600" imgH="8229600" progId="Equation.DSMT4">
                    <p:embed/>
                  </p:oleObj>
                </mc:Choice>
                <mc:Fallback>
                  <p:oleObj name="Equation" r:id="rId41" imgW="26517600" imgH="8229600" progId="Equation.DSMT4">
                    <p:embed/>
                    <p:pic>
                      <p:nvPicPr>
                        <p:cNvPr id="70" name="Object 9">
                          <a:extLst>
                            <a:ext uri="{FF2B5EF4-FFF2-40B4-BE49-F238E27FC236}">
                              <a16:creationId xmlns:a16="http://schemas.microsoft.com/office/drawing/2014/main" xmlns="" id="{2ED0DB17-A160-41B4-B597-F4B7005D355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7486" y="4012005"/>
                          <a:ext cx="1101725" cy="338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9">
              <a:extLst>
                <a:ext uri="{FF2B5EF4-FFF2-40B4-BE49-F238E27FC236}">
                  <a16:creationId xmlns:a16="http://schemas.microsoft.com/office/drawing/2014/main" xmlns="" id="{B86F5E01-2E34-4DE9-9193-F47744EAC2E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84094790"/>
                </p:ext>
              </p:extLst>
            </p:nvPr>
          </p:nvGraphicFramePr>
          <p:xfrm>
            <a:off x="5747901" y="4017867"/>
            <a:ext cx="366713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76" name="Equation" r:id="rId43" imgW="8839200" imgH="8229600" progId="Equation.DSMT4">
                    <p:embed/>
                  </p:oleObj>
                </mc:Choice>
                <mc:Fallback>
                  <p:oleObj name="Equation" r:id="rId43" imgW="8839200" imgH="8229600" progId="Equation.DSMT4">
                    <p:embed/>
                    <p:pic>
                      <p:nvPicPr>
                        <p:cNvPr id="71" name="Object 9">
                          <a:extLst>
                            <a:ext uri="{FF2B5EF4-FFF2-40B4-BE49-F238E27FC236}">
                              <a16:creationId xmlns:a16="http://schemas.microsoft.com/office/drawing/2014/main" xmlns="" id="{B79EB16F-D430-49B5-83C8-E894B041158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47901" y="4017867"/>
                          <a:ext cx="366713" cy="338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9">
              <a:extLst>
                <a:ext uri="{FF2B5EF4-FFF2-40B4-BE49-F238E27FC236}">
                  <a16:creationId xmlns:a16="http://schemas.microsoft.com/office/drawing/2014/main" xmlns="" id="{20808886-7CFE-42E4-9841-0C5DCCD9BBA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3718937"/>
                </p:ext>
              </p:extLst>
            </p:nvPr>
          </p:nvGraphicFramePr>
          <p:xfrm>
            <a:off x="7070675" y="4017221"/>
            <a:ext cx="1101725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77" name="Equation" r:id="rId45" imgW="26517600" imgH="8229600" progId="Equation.DSMT4">
                    <p:embed/>
                  </p:oleObj>
                </mc:Choice>
                <mc:Fallback>
                  <p:oleObj name="Equation" r:id="rId45" imgW="26517600" imgH="8229600" progId="Equation.DSMT4">
                    <p:embed/>
                    <p:pic>
                      <p:nvPicPr>
                        <p:cNvPr id="72" name="Object 9">
                          <a:extLst>
                            <a:ext uri="{FF2B5EF4-FFF2-40B4-BE49-F238E27FC236}">
                              <a16:creationId xmlns:a16="http://schemas.microsoft.com/office/drawing/2014/main" xmlns="" id="{8CEF0095-4D9B-47C6-84E3-96F1AB1FBE1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70675" y="4017221"/>
                          <a:ext cx="1101725" cy="3381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2" name="组合 93">
            <a:extLst>
              <a:ext uri="{FF2B5EF4-FFF2-40B4-BE49-F238E27FC236}">
                <a16:creationId xmlns:a16="http://schemas.microsoft.com/office/drawing/2014/main" xmlns="" id="{5C704624-57DF-4854-AFD8-E5C8785EACBC}"/>
              </a:ext>
            </a:extLst>
          </p:cNvPr>
          <p:cNvGrpSpPr/>
          <p:nvPr/>
        </p:nvGrpSpPr>
        <p:grpSpPr>
          <a:xfrm>
            <a:off x="177567" y="4791715"/>
            <a:ext cx="9217024" cy="461665"/>
            <a:chOff x="122130" y="4462753"/>
            <a:chExt cx="8280910" cy="461665"/>
          </a:xfrm>
        </p:grpSpPr>
        <p:sp>
          <p:nvSpPr>
            <p:cNvPr id="53" name="文本框 8">
              <a:extLst>
                <a:ext uri="{FF2B5EF4-FFF2-40B4-BE49-F238E27FC236}">
                  <a16:creationId xmlns:a16="http://schemas.microsoft.com/office/drawing/2014/main" xmlns="" id="{659EA9B2-6F7B-4C8C-9ADB-4E09F08B356D}"/>
                </a:ext>
              </a:extLst>
            </p:cNvPr>
            <p:cNvSpPr txBox="1"/>
            <p:nvPr/>
          </p:nvSpPr>
          <p:spPr>
            <a:xfrm>
              <a:off x="122130" y="4462753"/>
              <a:ext cx="8280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tx1"/>
                  </a:solidFill>
                  <a:latin typeface="+mn-ea"/>
                </a:rPr>
                <a:t>点的纵坐标</a:t>
              </a:r>
              <a:r>
                <a:rPr lang="zh-CN" altLang="en-US" sz="2400" b="1" dirty="0">
                  <a:latin typeface="+mn-ea"/>
                </a:rPr>
                <a:t>增量</a:t>
              </a:r>
              <a:r>
                <a:rPr lang="zh-CN" altLang="en-US" sz="2400" b="1" dirty="0">
                  <a:solidFill>
                    <a:schemeClr val="tx1"/>
                  </a:solidFill>
                  <a:latin typeface="+mn-ea"/>
                </a:rPr>
                <a:t>时，  就是曲线的切线</a:t>
              </a:r>
              <a:r>
                <a:rPr lang="zh-CN" altLang="en-US" sz="2400" b="1" dirty="0">
                  <a:latin typeface="+mn-ea"/>
                </a:rPr>
                <a:t>上点的纵坐标的相应</a:t>
              </a:r>
              <a:r>
                <a:rPr lang="zh-CN" altLang="en-US" sz="2400" b="1" dirty="0">
                  <a:solidFill>
                    <a:schemeClr val="tx1"/>
                  </a:solidFill>
                  <a:latin typeface="+mn-ea"/>
                </a:rPr>
                <a:t>增量</a:t>
              </a:r>
              <a:r>
                <a:rPr lang="en-US" altLang="zh-CN" sz="2400" b="1" dirty="0">
                  <a:solidFill>
                    <a:schemeClr val="tx1"/>
                  </a:solidFill>
                  <a:latin typeface="+mn-ea"/>
                </a:rPr>
                <a:t>.</a:t>
              </a:r>
              <a:r>
                <a:rPr lang="zh-CN" altLang="en-US" sz="2400" b="1" dirty="0">
                  <a:solidFill>
                    <a:schemeClr val="tx1"/>
                  </a:solidFill>
                  <a:latin typeface="+mn-ea"/>
                </a:rPr>
                <a:t> </a:t>
              </a:r>
            </a:p>
          </p:txBody>
        </p:sp>
        <p:graphicFrame>
          <p:nvGraphicFramePr>
            <p:cNvPr id="54" name="Object 9">
              <a:extLst>
                <a:ext uri="{FF2B5EF4-FFF2-40B4-BE49-F238E27FC236}">
                  <a16:creationId xmlns:a16="http://schemas.microsoft.com/office/drawing/2014/main" xmlns="" id="{73370A1F-56D4-46A6-B54C-39AD230D149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9363341"/>
                </p:ext>
              </p:extLst>
            </p:nvPr>
          </p:nvGraphicFramePr>
          <p:xfrm>
            <a:off x="2645221" y="4564328"/>
            <a:ext cx="328612" cy="338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78" name="Equation" r:id="rId47" imgW="7924800" imgH="8229600" progId="Equation.DSMT4">
                    <p:embed/>
                  </p:oleObj>
                </mc:Choice>
                <mc:Fallback>
                  <p:oleObj name="Equation" r:id="rId47" imgW="7924800" imgH="8229600" progId="Equation.DSMT4">
                    <p:embed/>
                    <p:pic>
                      <p:nvPicPr>
                        <p:cNvPr id="79" name="Object 9">
                          <a:extLst>
                            <a:ext uri="{FF2B5EF4-FFF2-40B4-BE49-F238E27FC236}">
                              <a16:creationId xmlns:a16="http://schemas.microsoft.com/office/drawing/2014/main" xmlns="" id="{202C7685-BF5D-4B62-B3CE-B6F03C1FBE2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5221" y="4564328"/>
                          <a:ext cx="328612" cy="3381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xmlns="" id="{FDB48816-F07D-4AA8-8B70-5A4ECA9965C2}"/>
              </a:ext>
            </a:extLst>
          </p:cNvPr>
          <p:cNvGrpSpPr/>
          <p:nvPr/>
        </p:nvGrpSpPr>
        <p:grpSpPr>
          <a:xfrm>
            <a:off x="7099739" y="2250793"/>
            <a:ext cx="880156" cy="1402583"/>
            <a:chOff x="4673497" y="1538303"/>
            <a:chExt cx="880156" cy="1402583"/>
          </a:xfrm>
        </p:grpSpPr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xmlns="" id="{92610EA6-C48F-4F01-8E58-58B8F492ABFF}"/>
                </a:ext>
              </a:extLst>
            </p:cNvPr>
            <p:cNvCxnSpPr/>
            <p:nvPr/>
          </p:nvCxnSpPr>
          <p:spPr>
            <a:xfrm>
              <a:off x="4910469" y="1538303"/>
              <a:ext cx="0" cy="108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Object 82">
              <a:extLst>
                <a:ext uri="{FF2B5EF4-FFF2-40B4-BE49-F238E27FC236}">
                  <a16:creationId xmlns:a16="http://schemas.microsoft.com/office/drawing/2014/main" xmlns="" id="{1CD356E7-E3BA-4130-985E-063DA5CAD9EA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49350091"/>
                </p:ext>
              </p:extLst>
            </p:nvPr>
          </p:nvGraphicFramePr>
          <p:xfrm>
            <a:off x="4673497" y="2597968"/>
            <a:ext cx="880156" cy="3429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79" name="Equation" r:id="rId49" imgW="977760" imgH="380880" progId="Equation.DSMT4">
                    <p:embed/>
                  </p:oleObj>
                </mc:Choice>
                <mc:Fallback>
                  <p:oleObj name="Equation" r:id="rId49" imgW="977760" imgH="380880" progId="Equation.DSMT4">
                    <p:embed/>
                    <p:pic>
                      <p:nvPicPr>
                        <p:cNvPr id="89" name="Object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73497" y="2597968"/>
                          <a:ext cx="880156" cy="3429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8" name="组合 78">
            <a:extLst>
              <a:ext uri="{FF2B5EF4-FFF2-40B4-BE49-F238E27FC236}">
                <a16:creationId xmlns:a16="http://schemas.microsoft.com/office/drawing/2014/main" xmlns="" id="{749B7ABD-D22D-4FF6-A22E-FC20E56CA2B8}"/>
              </a:ext>
            </a:extLst>
          </p:cNvPr>
          <p:cNvGrpSpPr/>
          <p:nvPr/>
        </p:nvGrpSpPr>
        <p:grpSpPr>
          <a:xfrm>
            <a:off x="6838431" y="2803085"/>
            <a:ext cx="241300" cy="828085"/>
            <a:chOff x="6248912" y="2526586"/>
            <a:chExt cx="241300" cy="828085"/>
          </a:xfrm>
        </p:grpSpPr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xmlns="" id="{BA0060D5-E118-4B1C-AF8F-52BE75DACCB0}"/>
                </a:ext>
              </a:extLst>
            </p:cNvPr>
            <p:cNvCxnSpPr/>
            <p:nvPr/>
          </p:nvCxnSpPr>
          <p:spPr>
            <a:xfrm>
              <a:off x="6338497" y="2526586"/>
              <a:ext cx="0" cy="54000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0" name="Object 24">
              <a:extLst>
                <a:ext uri="{FF2B5EF4-FFF2-40B4-BE49-F238E27FC236}">
                  <a16:creationId xmlns:a16="http://schemas.microsoft.com/office/drawing/2014/main" xmlns="" id="{F8447664-A906-4D89-B8BF-EE9ACE7CC61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248912" y="3024471"/>
            <a:ext cx="2413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7480" name="Equation" r:id="rId51" imgW="5791200" imgH="7924800" progId="Equation.DSMT4">
                    <p:embed/>
                  </p:oleObj>
                </mc:Choice>
                <mc:Fallback>
                  <p:oleObj name="Equation" r:id="rId51" imgW="5791200" imgH="7924800" progId="Equation.DSMT4">
                    <p:embed/>
                    <p:pic>
                      <p:nvPicPr>
                        <p:cNvPr id="186" name="Object 24">
                          <a:extLst>
                            <a:ext uri="{FF2B5EF4-FFF2-40B4-BE49-F238E27FC236}">
                              <a16:creationId xmlns:a16="http://schemas.microsoft.com/office/drawing/2014/main" xmlns="" id="{BE3BF799-3BF4-41FF-AF0E-49578323B18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912" y="3024471"/>
                          <a:ext cx="241300" cy="330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08679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9" grpId="0" autoUpdateAnimBg="0"/>
      <p:bldP spid="10" grpId="0" autoUpdateAnimBg="0"/>
      <p:bldP spid="21" grpId="0"/>
      <p:bldP spid="2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4794</TotalTime>
  <Words>791</Words>
  <Application>Microsoft Office PowerPoint</Application>
  <PresentationFormat>全屏显示(4:3)</PresentationFormat>
  <Paragraphs>152</Paragraphs>
  <Slides>20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2" baseType="lpstr">
      <vt:lpstr>华文行楷</vt:lpstr>
      <vt:lpstr>华文楷体</vt:lpstr>
      <vt:lpstr>楷体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Office 主题</vt:lpstr>
      <vt:lpstr>Equation</vt:lpstr>
      <vt:lpstr>PowerPoint 演示文稿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函数的微分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Xin Zhang</cp:lastModifiedBy>
  <cp:revision>515</cp:revision>
  <dcterms:created xsi:type="dcterms:W3CDTF">2018-11-20T07:00:16Z</dcterms:created>
  <dcterms:modified xsi:type="dcterms:W3CDTF">2020-10-20T06:15:16Z</dcterms:modified>
</cp:coreProperties>
</file>