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1" r:id="rId2"/>
    <p:sldId id="302" r:id="rId3"/>
    <p:sldId id="312" r:id="rId4"/>
    <p:sldId id="313" r:id="rId5"/>
    <p:sldId id="314" r:id="rId6"/>
    <p:sldId id="315" r:id="rId7"/>
    <p:sldId id="316" r:id="rId8"/>
    <p:sldId id="318" r:id="rId9"/>
    <p:sldId id="319" r:id="rId10"/>
    <p:sldId id="320" r:id="rId11"/>
    <p:sldId id="285" r:id="rId12"/>
  </p:sldIdLst>
  <p:sldSz cx="9144000" cy="6858000" type="screen4x3"/>
  <p:notesSz cx="7102475" cy="102330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CCFFFF"/>
    <a:srgbClr val="99CCFF"/>
    <a:srgbClr val="65B065"/>
    <a:srgbClr val="0000FF"/>
    <a:srgbClr val="009900"/>
    <a:srgbClr val="005700"/>
    <a:srgbClr val="007900"/>
    <a:srgbClr val="008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75" autoAdjust="0"/>
    <p:restoredTop sz="87433" autoAdjust="0"/>
  </p:normalViewPr>
  <p:slideViewPr>
    <p:cSldViewPr>
      <p:cViewPr varScale="1">
        <p:scale>
          <a:sx n="114" d="100"/>
          <a:sy n="114" d="100"/>
        </p:scale>
        <p:origin x="-15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0" y="-96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6" Type="http://schemas.openxmlformats.org/officeDocument/2006/relationships/image" Target="../media/image50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18" Type="http://schemas.openxmlformats.org/officeDocument/2006/relationships/image" Target="../media/image6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17" Type="http://schemas.openxmlformats.org/officeDocument/2006/relationships/image" Target="../media/image66.wmf"/><Relationship Id="rId2" Type="http://schemas.openxmlformats.org/officeDocument/2006/relationships/image" Target="../media/image51.wmf"/><Relationship Id="rId16" Type="http://schemas.openxmlformats.org/officeDocument/2006/relationships/image" Target="../media/image65.wmf"/><Relationship Id="rId1" Type="http://schemas.openxmlformats.org/officeDocument/2006/relationships/image" Target="../media/image37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5" Type="http://schemas.openxmlformats.org/officeDocument/2006/relationships/image" Target="../media/image64.wmf"/><Relationship Id="rId10" Type="http://schemas.openxmlformats.org/officeDocument/2006/relationships/image" Target="../media/image59.wmf"/><Relationship Id="rId19" Type="http://schemas.openxmlformats.org/officeDocument/2006/relationships/image" Target="../media/image68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6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1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12" Type="http://schemas.openxmlformats.org/officeDocument/2006/relationships/image" Target="../media/image80.wmf"/><Relationship Id="rId2" Type="http://schemas.openxmlformats.org/officeDocument/2006/relationships/image" Target="../media/image70.wmf"/><Relationship Id="rId16" Type="http://schemas.openxmlformats.org/officeDocument/2006/relationships/image" Target="../media/image84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5" Type="http://schemas.openxmlformats.org/officeDocument/2006/relationships/image" Target="../media/image8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Relationship Id="rId14" Type="http://schemas.openxmlformats.org/officeDocument/2006/relationships/image" Target="../media/image8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97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12" Type="http://schemas.openxmlformats.org/officeDocument/2006/relationships/image" Target="../media/image96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5" Type="http://schemas.openxmlformats.org/officeDocument/2006/relationships/image" Target="../media/image9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Relationship Id="rId14" Type="http://schemas.openxmlformats.org/officeDocument/2006/relationships/image" Target="../media/image9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112.wmf"/><Relationship Id="rId18" Type="http://schemas.openxmlformats.org/officeDocument/2006/relationships/image" Target="../media/image117.wmf"/><Relationship Id="rId3" Type="http://schemas.openxmlformats.org/officeDocument/2006/relationships/image" Target="../media/image102.wmf"/><Relationship Id="rId21" Type="http://schemas.openxmlformats.org/officeDocument/2006/relationships/image" Target="../media/image120.wmf"/><Relationship Id="rId7" Type="http://schemas.openxmlformats.org/officeDocument/2006/relationships/image" Target="../media/image106.wmf"/><Relationship Id="rId12" Type="http://schemas.openxmlformats.org/officeDocument/2006/relationships/image" Target="../media/image111.wmf"/><Relationship Id="rId17" Type="http://schemas.openxmlformats.org/officeDocument/2006/relationships/image" Target="../media/image116.wmf"/><Relationship Id="rId2" Type="http://schemas.openxmlformats.org/officeDocument/2006/relationships/image" Target="../media/image101.wmf"/><Relationship Id="rId16" Type="http://schemas.openxmlformats.org/officeDocument/2006/relationships/image" Target="../media/image115.wmf"/><Relationship Id="rId20" Type="http://schemas.openxmlformats.org/officeDocument/2006/relationships/image" Target="../media/image119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11" Type="http://schemas.openxmlformats.org/officeDocument/2006/relationships/image" Target="../media/image110.wmf"/><Relationship Id="rId5" Type="http://schemas.openxmlformats.org/officeDocument/2006/relationships/image" Target="../media/image104.wmf"/><Relationship Id="rId15" Type="http://schemas.openxmlformats.org/officeDocument/2006/relationships/image" Target="../media/image114.wmf"/><Relationship Id="rId23" Type="http://schemas.openxmlformats.org/officeDocument/2006/relationships/image" Target="../media/image122.wmf"/><Relationship Id="rId10" Type="http://schemas.openxmlformats.org/officeDocument/2006/relationships/image" Target="../media/image109.wmf"/><Relationship Id="rId19" Type="http://schemas.openxmlformats.org/officeDocument/2006/relationships/image" Target="../media/image118.w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Relationship Id="rId14" Type="http://schemas.openxmlformats.org/officeDocument/2006/relationships/image" Target="../media/image113.wmf"/><Relationship Id="rId22" Type="http://schemas.openxmlformats.org/officeDocument/2006/relationships/image" Target="../media/image12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7FDFB-D9F4-4767-952D-B65A61FD4F77}" type="datetimeFigureOut">
              <a:rPr lang="zh-CN" altLang="en-US" smtClean="0"/>
              <a:pPr/>
              <a:t>2020/10/18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EB28-582B-4E6A-BCB7-50C08E88F2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50347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D3B67AC3-F631-4195-A680-43FB1105972F}" type="datetimeFigureOut">
              <a:rPr lang="zh-CN" altLang="en-US" smtClean="0"/>
              <a:pPr/>
              <a:t>2020/10/18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D2BA162F-BB34-4FD2-A419-F168193585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761730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A162F-BB34-4FD2-A419-F168193585E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4610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04056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9FB57F-93BE-49B8-A242-D4694BE9B24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6444208" y="6525344"/>
            <a:ext cx="198002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000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1000" dirty="0">
                <a:latin typeface="楷体_GB2312" pitchFamily="49" charset="-122"/>
                <a:ea typeface="楷体_GB2312" pitchFamily="49" charset="-122"/>
              </a:rPr>
              <a:t>首页  上页  下页  结束   </a:t>
            </a:r>
          </a:p>
        </p:txBody>
      </p:sp>
      <p:sp>
        <p:nvSpPr>
          <p:cNvPr id="11" name="动作按钮: 后退或前一项 10">
            <a:hlinkClick r:id="" action="ppaction://hlinkshowjump?jump=previousslide" highlightClick="1"/>
          </p:cNvPr>
          <p:cNvSpPr/>
          <p:nvPr userDrawn="1"/>
        </p:nvSpPr>
        <p:spPr>
          <a:xfrm>
            <a:off x="7020272" y="6237312"/>
            <a:ext cx="288032" cy="2635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动作按钮: 前进或下一项 11">
            <a:hlinkClick r:id="" action="ppaction://hlinkshowjump?jump=nextslide" highlightClick="1"/>
          </p:cNvPr>
          <p:cNvSpPr/>
          <p:nvPr userDrawn="1"/>
        </p:nvSpPr>
        <p:spPr>
          <a:xfrm>
            <a:off x="7380312" y="6237312"/>
            <a:ext cx="288032" cy="2635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动作按钮: 结束 12">
            <a:hlinkClick r:id="" action="ppaction://hlinkshowjump?jump=lastslide" highlightClick="1"/>
          </p:cNvPr>
          <p:cNvSpPr/>
          <p:nvPr userDrawn="1"/>
        </p:nvSpPr>
        <p:spPr>
          <a:xfrm>
            <a:off x="7740352" y="6237312"/>
            <a:ext cx="360040" cy="2635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动作按钮: 开始 13">
            <a:hlinkClick r:id="" action="ppaction://hlinkshowjump?jump=firstslide" highlightClick="1"/>
          </p:cNvPr>
          <p:cNvSpPr/>
          <p:nvPr userDrawn="1"/>
        </p:nvSpPr>
        <p:spPr>
          <a:xfrm>
            <a:off x="6588224" y="6237312"/>
            <a:ext cx="360040" cy="2635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 userDrawn="1"/>
        </p:nvGrpSpPr>
        <p:grpSpPr>
          <a:xfrm>
            <a:off x="-36512" y="-27384"/>
            <a:ext cx="9180512" cy="584747"/>
            <a:chOff x="-9525" y="0"/>
            <a:chExt cx="9252799" cy="692697"/>
          </a:xfrm>
        </p:grpSpPr>
        <p:sp>
          <p:nvSpPr>
            <p:cNvPr id="25" name="矩形 24"/>
            <p:cNvSpPr/>
            <p:nvPr userDrawn="1"/>
          </p:nvSpPr>
          <p:spPr bwMode="auto">
            <a:xfrm>
              <a:off x="2675751" y="0"/>
              <a:ext cx="6567523" cy="6926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C8C8FF"/>
                </a:solidFill>
              </a:endParaRPr>
            </a:p>
          </p:txBody>
        </p:sp>
        <p:cxnSp>
          <p:nvCxnSpPr>
            <p:cNvPr id="19" name="直接连接符 18"/>
            <p:cNvCxnSpPr/>
            <p:nvPr userDrawn="1"/>
          </p:nvCxnSpPr>
          <p:spPr bwMode="auto">
            <a:xfrm>
              <a:off x="-9525" y="3688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 userDrawn="1"/>
          </p:nvCxnSpPr>
          <p:spPr bwMode="auto">
            <a:xfrm>
              <a:off x="-9525" y="1529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 userDrawn="1"/>
          </p:nvCxnSpPr>
          <p:spPr bwMode="auto">
            <a:xfrm>
              <a:off x="-9525" y="2608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 userDrawn="1"/>
          </p:nvCxnSpPr>
          <p:spPr bwMode="auto">
            <a:xfrm>
              <a:off x="-9525" y="4767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 userDrawn="1"/>
          </p:nvCxnSpPr>
          <p:spPr bwMode="auto">
            <a:xfrm>
              <a:off x="-9525" y="5847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 bwMode="auto">
            <a:xfrm>
              <a:off x="-9525" y="449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图片 25" descr="u=197745729,1271080517&amp;fm=214&amp;gp=0.jpg"/>
            <p:cNvPicPr>
              <a:picLocks noChangeAspect="1"/>
            </p:cNvPicPr>
            <p:nvPr userDrawn="1"/>
          </p:nvPicPr>
          <p:blipFill>
            <a:blip r:embed="rId2" cstate="print"/>
            <a:srcRect l="-298" t="2638" r="-298" b="54511"/>
            <a:stretch>
              <a:fillRect/>
            </a:stretch>
          </p:blipFill>
          <p:spPr>
            <a:xfrm>
              <a:off x="314326" y="0"/>
              <a:ext cx="2361425" cy="642617"/>
            </a:xfrm>
            <a:prstGeom prst="rect">
              <a:avLst/>
            </a:prstGeom>
          </p:spPr>
        </p:pic>
        <p:cxnSp>
          <p:nvCxnSpPr>
            <p:cNvPr id="27" name="直接连接符 26"/>
            <p:cNvCxnSpPr/>
            <p:nvPr userDrawn="1"/>
          </p:nvCxnSpPr>
          <p:spPr bwMode="auto">
            <a:xfrm>
              <a:off x="251520" y="692697"/>
              <a:ext cx="8991754" cy="0"/>
            </a:xfrm>
            <a:prstGeom prst="line">
              <a:avLst/>
            </a:prstGeom>
            <a:ln w="635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 userDrawn="1"/>
          </p:nvCxnSpPr>
          <p:spPr bwMode="auto">
            <a:xfrm>
              <a:off x="-9525" y="682412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2808312" y="-27384"/>
            <a:ext cx="6372200" cy="62068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04056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9FB57F-93BE-49B8-A242-D4694BE9B24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4664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华文楷体" pitchFamily="2" charset="-122"/>
          <a:ea typeface="华文楷体" pitchFamily="2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3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18" Type="http://schemas.openxmlformats.org/officeDocument/2006/relationships/oleObject" Target="../embeddings/oleObject66.bin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1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19" Type="http://schemas.openxmlformats.org/officeDocument/2006/relationships/oleObject" Target="../embeddings/oleObject67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80.bin"/><Relationship Id="rId18" Type="http://schemas.openxmlformats.org/officeDocument/2006/relationships/oleObject" Target="../embeddings/oleObject8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8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8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oleObject" Target="../embeddings/oleObject96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5.bin"/><Relationship Id="rId17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9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8.bin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Relationship Id="rId14" Type="http://schemas.openxmlformats.org/officeDocument/2006/relationships/oleObject" Target="../embeddings/oleObject9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13" Type="http://schemas.openxmlformats.org/officeDocument/2006/relationships/oleObject" Target="../embeddings/oleObject111.bin"/><Relationship Id="rId18" Type="http://schemas.openxmlformats.org/officeDocument/2006/relationships/oleObject" Target="../embeddings/oleObject116.bin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119.bin"/><Relationship Id="rId7" Type="http://schemas.openxmlformats.org/officeDocument/2006/relationships/oleObject" Target="../embeddings/oleObject105.bin"/><Relationship Id="rId12" Type="http://schemas.openxmlformats.org/officeDocument/2006/relationships/oleObject" Target="../embeddings/oleObject110.bin"/><Relationship Id="rId17" Type="http://schemas.openxmlformats.org/officeDocument/2006/relationships/oleObject" Target="../embeddings/oleObject115.bin"/><Relationship Id="rId25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4.bin"/><Relationship Id="rId11" Type="http://schemas.openxmlformats.org/officeDocument/2006/relationships/oleObject" Target="../embeddings/oleObject109.bin"/><Relationship Id="rId24" Type="http://schemas.openxmlformats.org/officeDocument/2006/relationships/oleObject" Target="../embeddings/oleObject122.bin"/><Relationship Id="rId5" Type="http://schemas.openxmlformats.org/officeDocument/2006/relationships/oleObject" Target="../embeddings/oleObject103.bin"/><Relationship Id="rId15" Type="http://schemas.openxmlformats.org/officeDocument/2006/relationships/oleObject" Target="../embeddings/oleObject113.bin"/><Relationship Id="rId23" Type="http://schemas.openxmlformats.org/officeDocument/2006/relationships/oleObject" Target="../embeddings/oleObject121.bin"/><Relationship Id="rId10" Type="http://schemas.openxmlformats.org/officeDocument/2006/relationships/oleObject" Target="../embeddings/oleObject108.bin"/><Relationship Id="rId19" Type="http://schemas.openxmlformats.org/officeDocument/2006/relationships/oleObject" Target="../embeddings/oleObject117.bin"/><Relationship Id="rId4" Type="http://schemas.openxmlformats.org/officeDocument/2006/relationships/oleObject" Target="../embeddings/oleObject102.bin"/><Relationship Id="rId9" Type="http://schemas.openxmlformats.org/officeDocument/2006/relationships/oleObject" Target="../embeddings/oleObject107.bin"/><Relationship Id="rId14" Type="http://schemas.openxmlformats.org/officeDocument/2006/relationships/oleObject" Target="../embeddings/oleObject112.bin"/><Relationship Id="rId22" Type="http://schemas.openxmlformats.org/officeDocument/2006/relationships/oleObject" Target="../embeddings/oleObject1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9752" y="2636912"/>
            <a:ext cx="4786346" cy="15841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9600" b="1" cap="none" spc="0" dirty="0">
                <a:ln w="11430"/>
                <a:solidFill>
                  <a:srgbClr val="320078"/>
                </a:solidFill>
                <a:latin typeface="华文行楷" pitchFamily="2" charset="-122"/>
                <a:ea typeface="华文行楷" pitchFamily="2" charset="-122"/>
              </a:rPr>
              <a:t>高   等   数  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83768" y="4221088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 第三节   高阶导数</a:t>
            </a:r>
            <a:endParaRPr lang="zh-CN" altLang="en-US" sz="3600" dirty="0">
              <a:latin typeface="华文行楷" panose="02010800040101010101" pitchFamily="2" charset="-122"/>
              <a:ea typeface="华文行楷" panose="02010800040101010101" pitchFamily="2" charset="-122"/>
              <a:cs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40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31635B54-DF6D-4055-8132-A03FB4AC925B}"/>
              </a:ext>
            </a:extLst>
          </p:cNvPr>
          <p:cNvGrpSpPr/>
          <p:nvPr/>
        </p:nvGrpSpPr>
        <p:grpSpPr>
          <a:xfrm>
            <a:off x="576774" y="999310"/>
            <a:ext cx="7128359" cy="557482"/>
            <a:chOff x="334347" y="542146"/>
            <a:chExt cx="7128359" cy="557482"/>
          </a:xfrm>
        </p:grpSpPr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xmlns="" id="{916DA743-4217-4994-A41E-760EB58D043E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34347" y="583289"/>
              <a:ext cx="1453512" cy="516339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 xmlns="">
                  <a:solidFill>
                    <a:srgbClr val="0033CC"/>
                  </a:solidFill>
                </a14:hiddenFill>
              </a:ext>
            </a:extLst>
          </p:spPr>
          <p:txBody>
            <a:bodyPr/>
            <a:lstStyle>
              <a:lvl1pPr algn="l" defTabSz="457207" rtl="0" eaLnBrk="1" latinLnBrk="0" hangingPunct="1">
                <a:spcBef>
                  <a:spcPct val="0"/>
                </a:spcBef>
                <a:buNone/>
                <a:defRPr sz="4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 </a:t>
              </a:r>
              <a:r>
                <a:rPr lang="en-US" altLang="zh-CN" sz="2800" dirty="0">
                  <a:latin typeface="+mn-ea"/>
                  <a:ea typeface="+mn-ea"/>
                </a:rPr>
                <a:t> </a:t>
              </a:r>
              <a:r>
                <a:rPr lang="zh-CN" altLang="en-US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设</a:t>
              </a:r>
            </a:p>
          </p:txBody>
        </p:sp>
        <p:graphicFrame>
          <p:nvGraphicFramePr>
            <p:cNvPr id="32" name="对象 31">
              <a:extLst>
                <a:ext uri="{FF2B5EF4-FFF2-40B4-BE49-F238E27FC236}">
                  <a16:creationId xmlns:a16="http://schemas.microsoft.com/office/drawing/2014/main" xmlns="" id="{33061A0F-ABEE-45FC-9CD8-13CC2B52473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80064733"/>
                </p:ext>
              </p:extLst>
            </p:nvPr>
          </p:nvGraphicFramePr>
          <p:xfrm>
            <a:off x="1596657" y="558729"/>
            <a:ext cx="2219325" cy="538162"/>
          </p:xfrm>
          <a:graphic>
            <a:graphicData uri="http://schemas.openxmlformats.org/presentationml/2006/ole">
              <p:oleObj spid="_x0000_s202786" name="Equation" r:id="rId3" imgW="939600" imgH="228600" progId="Equation.DSMT4">
                <p:embed/>
              </p:oleObj>
            </a:graphicData>
          </a:graphic>
        </p:graphicFrame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xmlns="" id="{5DFED8E0-0371-4685-9E23-8B8505E0561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849978" y="542146"/>
              <a:ext cx="3297747" cy="516339"/>
            </a:xfrm>
            <a:prstGeom prst="rect">
              <a:avLst/>
            </a:prstGeom>
            <a:noFill/>
            <a:ln/>
            <a:extLst>
              <a:ext uri="{909E8E84-426E-40DD-AFC4-6F175D3DCCD1}">
                <a14:hiddenFill xmlns:a14="http://schemas.microsoft.com/office/drawing/2010/main" xmlns="">
                  <a:solidFill>
                    <a:srgbClr val="0033CC"/>
                  </a:solidFill>
                </a14:hiddenFill>
              </a:ext>
            </a:extLst>
          </p:spPr>
          <p:txBody>
            <a:bodyPr/>
            <a:lstStyle>
              <a:lvl1pPr algn="l" defTabSz="457207" rtl="0" eaLnBrk="1" latinLnBrk="0" hangingPunct="1">
                <a:spcBef>
                  <a:spcPct val="0"/>
                </a:spcBef>
                <a:buNone/>
                <a:defRPr sz="4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CN" altLang="en-US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其中</a:t>
              </a:r>
              <a:r>
                <a:rPr lang="zh-CN" altLang="en-US" sz="2800" dirty="0">
                  <a:latin typeface="+mn-ea"/>
                  <a:ea typeface="+mn-ea"/>
                </a:rPr>
                <a:t>    </a:t>
              </a:r>
              <a:r>
                <a:rPr lang="zh-CN" altLang="en-US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可导</a:t>
              </a:r>
              <a:r>
                <a:rPr lang="en-US" altLang="zh-CN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, </a:t>
              </a:r>
              <a:r>
                <a:rPr lang="zh-CN" altLang="en-US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求</a:t>
              </a:r>
            </a:p>
          </p:txBody>
        </p:sp>
        <p:graphicFrame>
          <p:nvGraphicFramePr>
            <p:cNvPr id="34" name="对象 33">
              <a:extLst>
                <a:ext uri="{FF2B5EF4-FFF2-40B4-BE49-F238E27FC236}">
                  <a16:creationId xmlns:a16="http://schemas.microsoft.com/office/drawing/2014/main" xmlns="" id="{33109A6F-607E-4D56-9679-2194B5FBEB2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84517461"/>
                </p:ext>
              </p:extLst>
            </p:nvPr>
          </p:nvGraphicFramePr>
          <p:xfrm>
            <a:off x="4548960" y="617178"/>
            <a:ext cx="720725" cy="477837"/>
          </p:xfrm>
          <a:graphic>
            <a:graphicData uri="http://schemas.openxmlformats.org/presentationml/2006/ole">
              <p:oleObj spid="_x0000_s202787" name="Equation" r:id="rId4" imgW="304560" imgH="203040" progId="Equation.DSMT4">
                <p:embed/>
              </p:oleObj>
            </a:graphicData>
          </a:graphic>
        </p:graphicFrame>
        <p:graphicFrame>
          <p:nvGraphicFramePr>
            <p:cNvPr id="35" name="对象 34">
              <a:extLst>
                <a:ext uri="{FF2B5EF4-FFF2-40B4-BE49-F238E27FC236}">
                  <a16:creationId xmlns:a16="http://schemas.microsoft.com/office/drawing/2014/main" xmlns="" id="{D5732E67-71DC-4012-9F12-36423408B9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04687303"/>
                </p:ext>
              </p:extLst>
            </p:nvPr>
          </p:nvGraphicFramePr>
          <p:xfrm>
            <a:off x="6532431" y="591606"/>
            <a:ext cx="930275" cy="477838"/>
          </p:xfrm>
          <a:graphic>
            <a:graphicData uri="http://schemas.openxmlformats.org/presentationml/2006/ole">
              <p:oleObj spid="_x0000_s202788" name="Equation" r:id="rId5" imgW="393480" imgH="203040" progId="Equation.DSMT4">
                <p:embed/>
              </p:oleObj>
            </a:graphicData>
          </a:graphic>
        </p:graphicFrame>
      </p:grpSp>
      <p:graphicFrame>
        <p:nvGraphicFramePr>
          <p:cNvPr id="37" name="对象 36">
            <a:extLst>
              <a:ext uri="{FF2B5EF4-FFF2-40B4-BE49-F238E27FC236}">
                <a16:creationId xmlns:a16="http://schemas.microsoft.com/office/drawing/2014/main" xmlns="" id="{7776E819-2C09-4E35-A148-332EA55665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2914798"/>
              </p:ext>
            </p:extLst>
          </p:nvPr>
        </p:nvGraphicFramePr>
        <p:xfrm>
          <a:off x="1582663" y="2251042"/>
          <a:ext cx="3781425" cy="538162"/>
        </p:xfrm>
        <a:graphic>
          <a:graphicData uri="http://schemas.openxmlformats.org/presentationml/2006/ole">
            <p:oleObj spid="_x0000_s202789" name="Equation" r:id="rId6" imgW="1600200" imgH="228600" progId="Equation.DSMT4">
              <p:embed/>
            </p:oleObj>
          </a:graphicData>
        </a:graphic>
      </p:graphicFrame>
      <p:graphicFrame>
        <p:nvGraphicFramePr>
          <p:cNvPr id="38" name="对象 37">
            <a:extLst>
              <a:ext uri="{FF2B5EF4-FFF2-40B4-BE49-F238E27FC236}">
                <a16:creationId xmlns:a16="http://schemas.microsoft.com/office/drawing/2014/main" xmlns="" id="{329292A7-491F-4180-AE54-BE1AAD5C4C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2996058"/>
              </p:ext>
            </p:extLst>
          </p:nvPr>
        </p:nvGraphicFramePr>
        <p:xfrm>
          <a:off x="1903016" y="3184380"/>
          <a:ext cx="4310785" cy="489239"/>
        </p:xfrm>
        <a:graphic>
          <a:graphicData uri="http://schemas.openxmlformats.org/presentationml/2006/ole">
            <p:oleObj spid="_x0000_s202790" name="Equation" r:id="rId7" imgW="2006280" imgH="228600" progId="Equation.DSMT4">
              <p:embed/>
            </p:oleObj>
          </a:graphicData>
        </a:graphic>
      </p:graphicFrame>
      <p:graphicFrame>
        <p:nvGraphicFramePr>
          <p:cNvPr id="39" name="对象 38">
            <a:extLst>
              <a:ext uri="{FF2B5EF4-FFF2-40B4-BE49-F238E27FC236}">
                <a16:creationId xmlns:a16="http://schemas.microsoft.com/office/drawing/2014/main" xmlns="" id="{44361EEB-1405-4E3D-B307-ACC1E17579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63508660"/>
              </p:ext>
            </p:extLst>
          </p:nvPr>
        </p:nvGraphicFramePr>
        <p:xfrm>
          <a:off x="394835" y="4229405"/>
          <a:ext cx="1411287" cy="477838"/>
        </p:xfrm>
        <a:graphic>
          <a:graphicData uri="http://schemas.openxmlformats.org/presentationml/2006/ole">
            <p:oleObj spid="_x0000_s202791" name="Equation" r:id="rId8" imgW="596880" imgH="203040" progId="Equation.DSMT4">
              <p:embed/>
            </p:oleObj>
          </a:graphicData>
        </a:graphic>
      </p:graphicFrame>
      <p:graphicFrame>
        <p:nvGraphicFramePr>
          <p:cNvPr id="40" name="对象 39">
            <a:extLst>
              <a:ext uri="{FF2B5EF4-FFF2-40B4-BE49-F238E27FC236}">
                <a16:creationId xmlns:a16="http://schemas.microsoft.com/office/drawing/2014/main" xmlns="" id="{43FC3FC1-5AE6-4FFF-8C7F-8942C6C141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923480"/>
              </p:ext>
            </p:extLst>
          </p:nvPr>
        </p:nvGraphicFramePr>
        <p:xfrm>
          <a:off x="1705050" y="4229405"/>
          <a:ext cx="7096125" cy="490537"/>
        </p:xfrm>
        <a:graphic>
          <a:graphicData uri="http://schemas.openxmlformats.org/presentationml/2006/ole">
            <p:oleObj spid="_x0000_s202792" name="Equation" r:id="rId9" imgW="3301920" imgH="228600" progId="Equation.DSMT4">
              <p:embed/>
            </p:oleObj>
          </a:graphicData>
        </a:graphic>
      </p:graphicFrame>
      <p:graphicFrame>
        <p:nvGraphicFramePr>
          <p:cNvPr id="41" name="对象 40">
            <a:extLst>
              <a:ext uri="{FF2B5EF4-FFF2-40B4-BE49-F238E27FC236}">
                <a16:creationId xmlns:a16="http://schemas.microsoft.com/office/drawing/2014/main" xmlns="" id="{DC84A7F1-59B5-4E72-AA41-38FB368CA5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85616441"/>
              </p:ext>
            </p:extLst>
          </p:nvPr>
        </p:nvGraphicFramePr>
        <p:xfrm>
          <a:off x="1337202" y="5497595"/>
          <a:ext cx="7015163" cy="490537"/>
        </p:xfrm>
        <a:graphic>
          <a:graphicData uri="http://schemas.openxmlformats.org/presentationml/2006/ole">
            <p:oleObj spid="_x0000_s202793" name="Equation" r:id="rId10" imgW="3263760" imgH="228600" progId="Equation.DSMT4">
              <p:embed/>
            </p:oleObj>
          </a:graphicData>
        </a:graphic>
      </p:graphicFrame>
      <p:sp>
        <p:nvSpPr>
          <p:cNvPr id="42" name="Rectangle 2">
            <a:extLst>
              <a:ext uri="{FF2B5EF4-FFF2-40B4-BE49-F238E27FC236}">
                <a16:creationId xmlns:a16="http://schemas.microsoft.com/office/drawing/2014/main" xmlns="" id="{A7DE25DC-C9C9-4B00-8D6A-B3EFF24706F6}"/>
              </a:ext>
            </a:extLst>
          </p:cNvPr>
          <p:cNvSpPr txBox="1">
            <a:spLocks noChangeArrowheads="1"/>
          </p:cNvSpPr>
          <p:nvPr/>
        </p:nvSpPr>
        <p:spPr>
          <a:xfrm>
            <a:off x="576774" y="2294754"/>
            <a:ext cx="746610" cy="5163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0033CC"/>
                </a:solidFill>
              </a14:hiddenFill>
            </a:ext>
          </a:extLst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</a:p>
        </p:txBody>
      </p:sp>
    </p:spTree>
    <p:extLst>
      <p:ext uri="{BB962C8B-B14F-4D97-AF65-F5344CB8AC3E}">
        <p14:creationId xmlns:p14="http://schemas.microsoft.com/office/powerpoint/2010/main" xmlns="" val="169852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3832" r="23430" b="8406"/>
          <a:stretch/>
        </p:blipFill>
        <p:spPr bwMode="auto">
          <a:xfrm>
            <a:off x="395536" y="74540"/>
            <a:ext cx="7001516" cy="601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/>
          <p:cNvSpPr/>
          <p:nvPr/>
        </p:nvSpPr>
        <p:spPr>
          <a:xfrm>
            <a:off x="5147895" y="5013176"/>
            <a:ext cx="4786346" cy="30517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7200" b="1" cap="none" spc="0" dirty="0">
                <a:ln w="11430"/>
                <a:solidFill>
                  <a:srgbClr val="320064"/>
                </a:solidFill>
                <a:latin typeface="华文行楷" pitchFamily="2" charset="-122"/>
                <a:ea typeface="华文行楷" pitchFamily="2" charset="-122"/>
              </a:rPr>
              <a:t>谢</a:t>
            </a:r>
            <a:endParaRPr lang="en-US" altLang="zh-CN" sz="72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7200" b="1" cap="none" spc="0" dirty="0">
                <a:ln w="11430"/>
                <a:solidFill>
                  <a:srgbClr val="320064"/>
                </a:solidFill>
                <a:latin typeface="华文行楷" pitchFamily="2" charset="-122"/>
                <a:ea typeface="华文行楷" pitchFamily="2" charset="-122"/>
              </a:rPr>
              <a:t>谢</a:t>
            </a:r>
          </a:p>
        </p:txBody>
      </p:sp>
    </p:spTree>
    <p:extLst>
      <p:ext uri="{BB962C8B-B14F-4D97-AF65-F5344CB8AC3E}">
        <p14:creationId xmlns:p14="http://schemas.microsoft.com/office/powerpoint/2010/main" xmlns="" val="283074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sp>
        <p:nvSpPr>
          <p:cNvPr id="18" name="文本框 4">
            <a:extLst>
              <a:ext uri="{FF2B5EF4-FFF2-40B4-BE49-F238E27FC236}">
                <a16:creationId xmlns:a16="http://schemas.microsoft.com/office/drawing/2014/main" xmlns="" id="{107D80B5-899B-4237-98B1-285993C857E9}"/>
              </a:ext>
            </a:extLst>
          </p:cNvPr>
          <p:cNvSpPr txBox="1"/>
          <p:nvPr/>
        </p:nvSpPr>
        <p:spPr>
          <a:xfrm>
            <a:off x="466164" y="764704"/>
            <a:ext cx="4104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一、高阶导数的基本概念</a:t>
            </a:r>
          </a:p>
        </p:txBody>
      </p:sp>
      <p:sp>
        <p:nvSpPr>
          <p:cNvPr id="32" name="文本框 7">
            <a:extLst>
              <a:ext uri="{FF2B5EF4-FFF2-40B4-BE49-F238E27FC236}">
                <a16:creationId xmlns:a16="http://schemas.microsoft.com/office/drawing/2014/main" xmlns="" id="{CBBFBF19-55ED-4644-8013-C8D3DE5B264C}"/>
              </a:ext>
            </a:extLst>
          </p:cNvPr>
          <p:cNvSpPr txBox="1"/>
          <p:nvPr/>
        </p:nvSpPr>
        <p:spPr>
          <a:xfrm>
            <a:off x="653205" y="190433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</a:rPr>
              <a:t>引例</a:t>
            </a:r>
            <a:endParaRPr lang="en-US" altLang="zh-CN" sz="2800" b="1" dirty="0">
              <a:solidFill>
                <a:srgbClr val="0064FF"/>
              </a:solidFill>
              <a:latin typeface="+mn-ea"/>
            </a:endParaRPr>
          </a:p>
        </p:txBody>
      </p:sp>
      <p:graphicFrame>
        <p:nvGraphicFramePr>
          <p:cNvPr id="33" name="Object 8">
            <a:extLst>
              <a:ext uri="{FF2B5EF4-FFF2-40B4-BE49-F238E27FC236}">
                <a16:creationId xmlns:a16="http://schemas.microsoft.com/office/drawing/2014/main" xmlns="" id="{D7FE1C0E-A6D4-43F1-9E53-DA660CDCD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81712711"/>
              </p:ext>
            </p:extLst>
          </p:nvPr>
        </p:nvGraphicFramePr>
        <p:xfrm>
          <a:off x="2575569" y="3908583"/>
          <a:ext cx="3352800" cy="798513"/>
        </p:xfrm>
        <a:graphic>
          <a:graphicData uri="http://schemas.openxmlformats.org/presentationml/2006/ole">
            <p:oleObj spid="_x0000_s173718" name="Equation" r:id="rId3" imgW="80772000" imgH="19507200" progId="Equation.DSMT4">
              <p:embed/>
            </p:oleObj>
          </a:graphicData>
        </a:graphic>
      </p:graphicFrame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7D11C44B-413D-4E36-B846-B5DD6CCE9691}"/>
              </a:ext>
            </a:extLst>
          </p:cNvPr>
          <p:cNvGrpSpPr/>
          <p:nvPr/>
        </p:nvGrpSpPr>
        <p:grpSpPr>
          <a:xfrm>
            <a:off x="1833865" y="3016383"/>
            <a:ext cx="2736304" cy="461665"/>
            <a:chOff x="971600" y="2715766"/>
            <a:chExt cx="2736304" cy="461665"/>
          </a:xfrm>
        </p:grpSpPr>
        <p:sp>
          <p:nvSpPr>
            <p:cNvPr id="40" name="文本框 15">
              <a:extLst>
                <a:ext uri="{FF2B5EF4-FFF2-40B4-BE49-F238E27FC236}">
                  <a16:creationId xmlns:a16="http://schemas.microsoft.com/office/drawing/2014/main" xmlns="" id="{867AEB07-3A41-468B-90DF-07727FE14304}"/>
                </a:ext>
              </a:extLst>
            </p:cNvPr>
            <p:cNvSpPr txBox="1"/>
            <p:nvPr/>
          </p:nvSpPr>
          <p:spPr>
            <a:xfrm>
              <a:off x="971600" y="2715766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zh-CN" altLang="en-US" sz="2400" b="1" dirty="0"/>
            </a:p>
          </p:txBody>
        </p:sp>
        <p:graphicFrame>
          <p:nvGraphicFramePr>
            <p:cNvPr id="41" name="Object 8">
              <a:extLst>
                <a:ext uri="{FF2B5EF4-FFF2-40B4-BE49-F238E27FC236}">
                  <a16:creationId xmlns:a16="http://schemas.microsoft.com/office/drawing/2014/main" xmlns="" id="{E37AA1F3-36EC-4F3C-9334-446A9F20E94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14773" y="2802192"/>
            <a:ext cx="1489075" cy="349250"/>
          </p:xfrm>
          <a:graphic>
            <a:graphicData uri="http://schemas.openxmlformats.org/presentationml/2006/ole">
              <p:oleObj spid="_x0000_s173719" name="Equation" r:id="rId4" imgW="31394400" imgH="8534400" progId="Equation.DSMT4">
                <p:embed/>
              </p:oleObj>
            </a:graphicData>
          </a:graphic>
        </p:graphicFrame>
      </p:grpSp>
      <p:sp>
        <p:nvSpPr>
          <p:cNvPr id="42" name="文本框 15">
            <a:extLst>
              <a:ext uri="{FF2B5EF4-FFF2-40B4-BE49-F238E27FC236}">
                <a16:creationId xmlns:a16="http://schemas.microsoft.com/office/drawing/2014/main" xmlns="" id="{15008799-6398-472C-AD42-AB55BD278908}"/>
              </a:ext>
            </a:extLst>
          </p:cNvPr>
          <p:cNvSpPr txBox="1"/>
          <p:nvPr/>
        </p:nvSpPr>
        <p:spPr>
          <a:xfrm>
            <a:off x="1202051" y="4050708"/>
            <a:ext cx="1315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加速度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29DB56E0-6D5B-4E16-BCE5-49ACE4CF1634}"/>
              </a:ext>
            </a:extLst>
          </p:cNvPr>
          <p:cNvGrpSpPr/>
          <p:nvPr/>
        </p:nvGrpSpPr>
        <p:grpSpPr>
          <a:xfrm>
            <a:off x="1187624" y="5143130"/>
            <a:ext cx="6552727" cy="461665"/>
            <a:chOff x="251520" y="4311095"/>
            <a:chExt cx="6552727" cy="461665"/>
          </a:xfrm>
        </p:grpSpPr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xmlns="" id="{D425CD66-93EB-4A97-9E12-3460C6DF7C7E}"/>
                </a:ext>
              </a:extLst>
            </p:cNvPr>
            <p:cNvGrpSpPr/>
            <p:nvPr/>
          </p:nvGrpSpPr>
          <p:grpSpPr>
            <a:xfrm>
              <a:off x="251520" y="4311095"/>
              <a:ext cx="6552727" cy="461665"/>
              <a:chOff x="885761" y="4077803"/>
              <a:chExt cx="5474308" cy="461665"/>
            </a:xfrm>
          </p:grpSpPr>
          <p:sp>
            <p:nvSpPr>
              <p:cNvPr id="46" name="文本框 17">
                <a:extLst>
                  <a:ext uri="{FF2B5EF4-FFF2-40B4-BE49-F238E27FC236}">
                    <a16:creationId xmlns:a16="http://schemas.microsoft.com/office/drawing/2014/main" xmlns="" id="{ADA0E60D-67E1-459C-8161-4DDA9BC2D6E1}"/>
                  </a:ext>
                </a:extLst>
              </p:cNvPr>
              <p:cNvSpPr txBox="1"/>
              <p:nvPr/>
            </p:nvSpPr>
            <p:spPr>
              <a:xfrm>
                <a:off x="885761" y="4077803"/>
                <a:ext cx="54743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altLang="en-US" sz="2400" b="1" dirty="0"/>
                  <a:t>这种        </a:t>
                </a:r>
                <a:r>
                  <a:rPr lang="zh-CN" altLang="en-US" sz="2400" b="1" dirty="0">
                    <a:solidFill>
                      <a:srgbClr val="FF0000"/>
                    </a:solidFill>
                  </a:rPr>
                  <a:t>导数的导数</a:t>
                </a:r>
                <a:r>
                  <a:rPr lang="zh-CN" altLang="en-US" sz="2400" b="1" dirty="0"/>
                  <a:t>称为        对   的</a:t>
                </a:r>
                <a:r>
                  <a:rPr lang="zh-CN" altLang="en-US" sz="2400" b="1" dirty="0">
                    <a:solidFill>
                      <a:srgbClr val="FF0000"/>
                    </a:solidFill>
                  </a:rPr>
                  <a:t>二阶导数．</a:t>
                </a:r>
                <a:endParaRPr lang="zh-CN" altLang="en-US" sz="2400" b="1" dirty="0">
                  <a:solidFill>
                    <a:srgbClr val="FF0000"/>
                  </a:solidFill>
                  <a:latin typeface="+mn-ea"/>
                </a:endParaRPr>
              </a:p>
            </p:txBody>
          </p:sp>
          <p:graphicFrame>
            <p:nvGraphicFramePr>
              <p:cNvPr id="47" name="Object 8">
                <a:extLst>
                  <a:ext uri="{FF2B5EF4-FFF2-40B4-BE49-F238E27FC236}">
                    <a16:creationId xmlns:a16="http://schemas.microsoft.com/office/drawing/2014/main" xmlns="" id="{94C531B4-CBC2-46D7-8054-56D97DD26C6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272954919"/>
                  </p:ext>
                </p:extLst>
              </p:nvPr>
            </p:nvGraphicFramePr>
            <p:xfrm>
              <a:off x="3752089" y="4164058"/>
              <a:ext cx="481012" cy="336550"/>
            </p:xfrm>
            <a:graphic>
              <a:graphicData uri="http://schemas.openxmlformats.org/presentationml/2006/ole">
                <p:oleObj spid="_x0000_s173720" name="Equation" r:id="rId5" imgW="11582400" imgH="8229600" progId="Equation.DSMT4">
                  <p:embed/>
                </p:oleObj>
              </a:graphicData>
            </a:graphic>
          </p:graphicFrame>
          <p:graphicFrame>
            <p:nvGraphicFramePr>
              <p:cNvPr id="48" name="Object 8">
                <a:extLst>
                  <a:ext uri="{FF2B5EF4-FFF2-40B4-BE49-F238E27FC236}">
                    <a16:creationId xmlns:a16="http://schemas.microsoft.com/office/drawing/2014/main" xmlns="" id="{021EE96E-9299-463B-AC72-00BA5CE0960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554576212"/>
                  </p:ext>
                </p:extLst>
              </p:nvPr>
            </p:nvGraphicFramePr>
            <p:xfrm>
              <a:off x="4463365" y="4210666"/>
              <a:ext cx="125412" cy="236538"/>
            </p:xfrm>
            <a:graphic>
              <a:graphicData uri="http://schemas.openxmlformats.org/presentationml/2006/ole">
                <p:oleObj spid="_x0000_s173721" name="Equation" r:id="rId6" imgW="3048000" imgH="5791200" progId="Equation.DSMT4">
                  <p:embed/>
                </p:oleObj>
              </a:graphicData>
            </a:graphic>
          </p:graphicFrame>
        </p:grpSp>
        <p:graphicFrame>
          <p:nvGraphicFramePr>
            <p:cNvPr id="45" name="Object 8">
              <a:extLst>
                <a:ext uri="{FF2B5EF4-FFF2-40B4-BE49-F238E27FC236}">
                  <a16:creationId xmlns:a16="http://schemas.microsoft.com/office/drawing/2014/main" xmlns="" id="{8AC05E76-148F-4E1B-89F4-79217EA251A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81148926"/>
                </p:ext>
              </p:extLst>
            </p:nvPr>
          </p:nvGraphicFramePr>
          <p:xfrm>
            <a:off x="958900" y="4384650"/>
            <a:ext cx="575770" cy="336550"/>
          </p:xfrm>
          <a:graphic>
            <a:graphicData uri="http://schemas.openxmlformats.org/presentationml/2006/ole">
              <p:oleObj spid="_x0000_s173722" name="Equation" r:id="rId7" imgW="482391" imgH="342751" progId="Equation.DSMT4">
                <p:embed/>
              </p:oleObj>
            </a:graphicData>
          </a:graphic>
        </p:graphicFrame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18F011F0-771A-41AA-B951-F1E8D2A9268B}"/>
              </a:ext>
            </a:extLst>
          </p:cNvPr>
          <p:cNvGrpSpPr/>
          <p:nvPr/>
        </p:nvGrpSpPr>
        <p:grpSpPr>
          <a:xfrm>
            <a:off x="1673931" y="1905281"/>
            <a:ext cx="5580112" cy="461665"/>
            <a:chOff x="2087216" y="1256875"/>
            <a:chExt cx="5580112" cy="461665"/>
          </a:xfrm>
        </p:grpSpPr>
        <p:sp>
          <p:nvSpPr>
            <p:cNvPr id="50" name="文本框 8">
              <a:extLst>
                <a:ext uri="{FF2B5EF4-FFF2-40B4-BE49-F238E27FC236}">
                  <a16:creationId xmlns:a16="http://schemas.microsoft.com/office/drawing/2014/main" xmlns="" id="{1CFC814B-E15F-4DF4-8274-8A1DC15CB698}"/>
                </a:ext>
              </a:extLst>
            </p:cNvPr>
            <p:cNvSpPr txBox="1"/>
            <p:nvPr/>
          </p:nvSpPr>
          <p:spPr>
            <a:xfrm>
              <a:off x="2087216" y="1256875"/>
              <a:ext cx="5580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+mn-ea"/>
                </a:rPr>
                <a:t>设变速直线运动的位置函</a:t>
              </a:r>
              <a:r>
                <a:rPr lang="zh-CN" altLang="en-US" sz="2400" b="1" dirty="0"/>
                <a:t>数为</a:t>
              </a:r>
              <a:endParaRPr lang="zh-CN" altLang="en-US" sz="2400" b="1" dirty="0">
                <a:solidFill>
                  <a:schemeClr val="tx1"/>
                </a:solidFill>
                <a:latin typeface="+mn-ea"/>
              </a:endParaRPr>
            </a:p>
          </p:txBody>
        </p:sp>
        <p:graphicFrame>
          <p:nvGraphicFramePr>
            <p:cNvPr id="51" name="Object 8">
              <a:extLst>
                <a:ext uri="{FF2B5EF4-FFF2-40B4-BE49-F238E27FC236}">
                  <a16:creationId xmlns:a16="http://schemas.microsoft.com/office/drawing/2014/main" xmlns="" id="{2156DD70-6691-4FAA-BB13-5E6A11BABEC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08005832"/>
                </p:ext>
              </p:extLst>
            </p:nvPr>
          </p:nvGraphicFramePr>
          <p:xfrm>
            <a:off x="6266398" y="1366132"/>
            <a:ext cx="989012" cy="336550"/>
          </p:xfrm>
          <a:graphic>
            <a:graphicData uri="http://schemas.openxmlformats.org/presentationml/2006/ole">
              <p:oleObj spid="_x0000_s173723" name="Equation" r:id="rId8" imgW="990360" imgH="342720" progId="Equation.DSMT4">
                <p:embed/>
              </p:oleObj>
            </a:graphicData>
          </a:graphic>
        </p:graphicFrame>
      </p:grpSp>
      <p:sp>
        <p:nvSpPr>
          <p:cNvPr id="58" name="文本框 15">
            <a:extLst>
              <a:ext uri="{FF2B5EF4-FFF2-40B4-BE49-F238E27FC236}">
                <a16:creationId xmlns:a16="http://schemas.microsoft.com/office/drawing/2014/main" xmlns="" id="{9958D5CA-357B-401B-842C-E524EF4939E7}"/>
              </a:ext>
            </a:extLst>
          </p:cNvPr>
          <p:cNvSpPr txBox="1"/>
          <p:nvPr/>
        </p:nvSpPr>
        <p:spPr>
          <a:xfrm>
            <a:off x="1328521" y="3052242"/>
            <a:ext cx="933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速度</a:t>
            </a:r>
          </a:p>
        </p:txBody>
      </p:sp>
    </p:spTree>
    <p:extLst>
      <p:ext uri="{BB962C8B-B14F-4D97-AF65-F5344CB8AC3E}">
        <p14:creationId xmlns:p14="http://schemas.microsoft.com/office/powerpoint/2010/main" xmlns="" val="325515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2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graphicFrame>
        <p:nvGraphicFramePr>
          <p:cNvPr id="10" name="Object 1051">
            <a:extLst>
              <a:ext uri="{FF2B5EF4-FFF2-40B4-BE49-F238E27FC236}">
                <a16:creationId xmlns:a16="http://schemas.microsoft.com/office/drawing/2014/main" xmlns="" id="{BD1BD375-76DC-4465-935F-A811AD8ED8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2656571"/>
              </p:ext>
            </p:extLst>
          </p:nvPr>
        </p:nvGraphicFramePr>
        <p:xfrm>
          <a:off x="6024563" y="1319213"/>
          <a:ext cx="719137" cy="828675"/>
        </p:xfrm>
        <a:graphic>
          <a:graphicData uri="http://schemas.openxmlformats.org/presentationml/2006/ole">
            <p:oleObj spid="_x0000_s193146" name="Equation" r:id="rId3" imgW="393480" imgH="457200" progId="Equation.DSMT4">
              <p:embed/>
            </p:oleObj>
          </a:graphicData>
        </a:graphic>
      </p:graphicFrame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2B0D3BC1-9A51-4B00-880A-513C273B857F}"/>
              </a:ext>
            </a:extLst>
          </p:cNvPr>
          <p:cNvGrpSpPr/>
          <p:nvPr/>
        </p:nvGrpSpPr>
        <p:grpSpPr>
          <a:xfrm>
            <a:off x="2024063" y="2170113"/>
            <a:ext cx="3436937" cy="755650"/>
            <a:chOff x="2004417" y="1989166"/>
            <a:chExt cx="3436937" cy="755650"/>
          </a:xfrm>
        </p:grpSpPr>
        <p:graphicFrame>
          <p:nvGraphicFramePr>
            <p:cNvPr id="12" name="Object 1053">
              <a:extLst>
                <a:ext uri="{FF2B5EF4-FFF2-40B4-BE49-F238E27FC236}">
                  <a16:creationId xmlns:a16="http://schemas.microsoft.com/office/drawing/2014/main" xmlns="" id="{E09253FC-36AC-48EA-BBE0-5B8D6D040C9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635625150"/>
                </p:ext>
              </p:extLst>
            </p:nvPr>
          </p:nvGraphicFramePr>
          <p:xfrm>
            <a:off x="2004417" y="2220941"/>
            <a:ext cx="981075" cy="350837"/>
          </p:xfrm>
          <a:graphic>
            <a:graphicData uri="http://schemas.openxmlformats.org/presentationml/2006/ole">
              <p:oleObj spid="_x0000_s193147" name="Equation" r:id="rId4" imgW="596880" imgH="203040" progId="Equation.DSMT4">
                <p:embed/>
              </p:oleObj>
            </a:graphicData>
          </a:graphic>
        </p:graphicFrame>
        <p:sp>
          <p:nvSpPr>
            <p:cNvPr id="13" name="Text Box 1054">
              <a:extLst>
                <a:ext uri="{FF2B5EF4-FFF2-40B4-BE49-F238E27FC236}">
                  <a16:creationId xmlns:a16="http://schemas.microsoft.com/office/drawing/2014/main" xmlns="" id="{F7E060DF-35DF-40B7-AAB0-10E5A40DE8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3481" y="2119817"/>
              <a:ext cx="95885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或</a:t>
              </a:r>
            </a:p>
          </p:txBody>
        </p:sp>
        <p:graphicFrame>
          <p:nvGraphicFramePr>
            <p:cNvPr id="14" name="Object 1055">
              <a:extLst>
                <a:ext uri="{FF2B5EF4-FFF2-40B4-BE49-F238E27FC236}">
                  <a16:creationId xmlns:a16="http://schemas.microsoft.com/office/drawing/2014/main" xmlns="" id="{30EF17DD-F0D3-4E75-A396-5F1304C958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966485258"/>
                </p:ext>
              </p:extLst>
            </p:nvPr>
          </p:nvGraphicFramePr>
          <p:xfrm>
            <a:off x="3849092" y="1989166"/>
            <a:ext cx="1592262" cy="755650"/>
          </p:xfrm>
          <a:graphic>
            <a:graphicData uri="http://schemas.openxmlformats.org/presentationml/2006/ole">
              <p:oleObj spid="_x0000_s193148" name="Equation" r:id="rId5" imgW="977760" imgH="457200" progId="Equation.DSMT4">
                <p:embed/>
              </p:oleObj>
            </a:graphicData>
          </a:graphic>
        </p:graphicFrame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xmlns="" id="{13888BE6-5E52-42C1-B671-69AA9EE6FCBA}"/>
              </a:ext>
            </a:extLst>
          </p:cNvPr>
          <p:cNvGrpSpPr/>
          <p:nvPr/>
        </p:nvGrpSpPr>
        <p:grpSpPr>
          <a:xfrm>
            <a:off x="2640013" y="4702175"/>
            <a:ext cx="3103562" cy="584200"/>
            <a:chOff x="2711569" y="3947950"/>
            <a:chExt cx="3103562" cy="584200"/>
          </a:xfrm>
        </p:grpSpPr>
        <p:graphicFrame>
          <p:nvGraphicFramePr>
            <p:cNvPr id="17" name="Object 1060">
              <a:extLst>
                <a:ext uri="{FF2B5EF4-FFF2-40B4-BE49-F238E27FC236}">
                  <a16:creationId xmlns:a16="http://schemas.microsoft.com/office/drawing/2014/main" xmlns="" id="{571DE70A-4003-410F-931D-2BB79A29D8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57998115"/>
                </p:ext>
              </p:extLst>
            </p:nvPr>
          </p:nvGraphicFramePr>
          <p:xfrm>
            <a:off x="2711569" y="4024150"/>
            <a:ext cx="503237" cy="423863"/>
          </p:xfrm>
          <a:graphic>
            <a:graphicData uri="http://schemas.openxmlformats.org/presentationml/2006/ole">
              <p:oleObj spid="_x0000_s193149" name="Equation" r:id="rId6" imgW="241200" imgH="203040" progId="Equation.DSMT4">
                <p:embed/>
              </p:oleObj>
            </a:graphicData>
          </a:graphic>
        </p:graphicFrame>
        <p:graphicFrame>
          <p:nvGraphicFramePr>
            <p:cNvPr id="18" name="Object 1061">
              <a:extLst>
                <a:ext uri="{FF2B5EF4-FFF2-40B4-BE49-F238E27FC236}">
                  <a16:creationId xmlns:a16="http://schemas.microsoft.com/office/drawing/2014/main" xmlns="" id="{8404F036-CC81-4226-B8BB-9C51A603E8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63396004"/>
                </p:ext>
              </p:extLst>
            </p:nvPr>
          </p:nvGraphicFramePr>
          <p:xfrm>
            <a:off x="3625969" y="3947950"/>
            <a:ext cx="679450" cy="523875"/>
          </p:xfrm>
          <a:graphic>
            <a:graphicData uri="http://schemas.openxmlformats.org/presentationml/2006/ole">
              <p:oleObj spid="_x0000_s193150" name="Equation" r:id="rId7" imgW="304560" imgH="228600" progId="Equation.DSMT4">
                <p:embed/>
              </p:oleObj>
            </a:graphicData>
          </a:graphic>
        </p:graphicFrame>
        <p:graphicFrame>
          <p:nvGraphicFramePr>
            <p:cNvPr id="19" name="Object 1062">
              <a:extLst>
                <a:ext uri="{FF2B5EF4-FFF2-40B4-BE49-F238E27FC236}">
                  <a16:creationId xmlns:a16="http://schemas.microsoft.com/office/drawing/2014/main" xmlns="" id="{753ACEE2-0BE4-4BE9-B06E-A1899D5FA16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67034501"/>
                </p:ext>
              </p:extLst>
            </p:nvPr>
          </p:nvGraphicFramePr>
          <p:xfrm>
            <a:off x="4751506" y="4055900"/>
            <a:ext cx="1063625" cy="476250"/>
          </p:xfrm>
          <a:graphic>
            <a:graphicData uri="http://schemas.openxmlformats.org/presentationml/2006/ole">
              <p:oleObj spid="_x0000_s193151" name="Equation" r:id="rId8" imgW="533160" imgH="228600" progId="Equation.DSMT4">
                <p:embed/>
              </p:oleObj>
            </a:graphicData>
          </a:graphic>
        </p:graphicFrame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BA807919-EEF9-413E-9BCA-235F4969C453}"/>
              </a:ext>
            </a:extLst>
          </p:cNvPr>
          <p:cNvGrpSpPr/>
          <p:nvPr/>
        </p:nvGrpSpPr>
        <p:grpSpPr>
          <a:xfrm>
            <a:off x="1081775" y="5508625"/>
            <a:ext cx="4709425" cy="914400"/>
            <a:chOff x="920370" y="4525083"/>
            <a:chExt cx="4709425" cy="914400"/>
          </a:xfrm>
        </p:grpSpPr>
        <p:sp>
          <p:nvSpPr>
            <p:cNvPr id="20" name="Text Box 1063">
              <a:extLst>
                <a:ext uri="{FF2B5EF4-FFF2-40B4-BE49-F238E27FC236}">
                  <a16:creationId xmlns:a16="http://schemas.microsoft.com/office/drawing/2014/main" xmlns="" id="{00CF6F66-D637-4408-8731-0D04F6ADDD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0370" y="4741682"/>
              <a:ext cx="838200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或</a:t>
              </a:r>
            </a:p>
          </p:txBody>
        </p:sp>
        <p:graphicFrame>
          <p:nvGraphicFramePr>
            <p:cNvPr id="21" name="Object 1064">
              <a:extLst>
                <a:ext uri="{FF2B5EF4-FFF2-40B4-BE49-F238E27FC236}">
                  <a16:creationId xmlns:a16="http://schemas.microsoft.com/office/drawing/2014/main" xmlns="" id="{3173D7DB-2128-45B7-95EB-47E94274C0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071459846"/>
                </p:ext>
              </p:extLst>
            </p:nvPr>
          </p:nvGraphicFramePr>
          <p:xfrm>
            <a:off x="2191270" y="4525083"/>
            <a:ext cx="744538" cy="914400"/>
          </p:xfrm>
          <a:graphic>
            <a:graphicData uri="http://schemas.openxmlformats.org/presentationml/2006/ole">
              <p:oleObj spid="_x0000_s193152" name="Equation" r:id="rId9" imgW="368280" imgH="457200" progId="Equation.DSMT4">
                <p:embed/>
              </p:oleObj>
            </a:graphicData>
          </a:graphic>
        </p:graphicFrame>
        <p:graphicFrame>
          <p:nvGraphicFramePr>
            <p:cNvPr id="22" name="Object 1065">
              <a:extLst>
                <a:ext uri="{FF2B5EF4-FFF2-40B4-BE49-F238E27FC236}">
                  <a16:creationId xmlns:a16="http://schemas.microsoft.com/office/drawing/2014/main" xmlns="" id="{4A13DB81-AAC1-4E5B-85A2-C14B3CE19DF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067978305"/>
                </p:ext>
              </p:extLst>
            </p:nvPr>
          </p:nvGraphicFramePr>
          <p:xfrm>
            <a:off x="3407295" y="4525083"/>
            <a:ext cx="741363" cy="914400"/>
          </p:xfrm>
          <a:graphic>
            <a:graphicData uri="http://schemas.openxmlformats.org/presentationml/2006/ole">
              <p:oleObj spid="_x0000_s193153" name="Equation" r:id="rId10" imgW="368280" imgH="457200" progId="Equation.DSMT4">
                <p:embed/>
              </p:oleObj>
            </a:graphicData>
          </a:graphic>
        </p:graphicFrame>
        <p:graphicFrame>
          <p:nvGraphicFramePr>
            <p:cNvPr id="23" name="Object 1066">
              <a:extLst>
                <a:ext uri="{FF2B5EF4-FFF2-40B4-BE49-F238E27FC236}">
                  <a16:creationId xmlns:a16="http://schemas.microsoft.com/office/drawing/2014/main" xmlns="" id="{5EFB8134-F205-4F56-8875-23FC9E1AE78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51734278"/>
                </p:ext>
              </p:extLst>
            </p:nvPr>
          </p:nvGraphicFramePr>
          <p:xfrm>
            <a:off x="4443933" y="4525083"/>
            <a:ext cx="1185862" cy="914400"/>
          </p:xfrm>
          <a:graphic>
            <a:graphicData uri="http://schemas.openxmlformats.org/presentationml/2006/ole">
              <p:oleObj spid="_x0000_s193154" name="Equation" r:id="rId11" imgW="596880" imgH="457200" progId="Equation.DSMT4">
                <p:embed/>
              </p:oleObj>
            </a:graphicData>
          </a:graphic>
        </p:graphicFrame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731DE54A-029A-4278-B78A-3E4294B10383}"/>
              </a:ext>
            </a:extLst>
          </p:cNvPr>
          <p:cNvGrpSpPr/>
          <p:nvPr/>
        </p:nvGrpSpPr>
        <p:grpSpPr>
          <a:xfrm>
            <a:off x="755576" y="1479550"/>
            <a:ext cx="6716266" cy="501650"/>
            <a:chOff x="755576" y="1426419"/>
            <a:chExt cx="6716266" cy="501650"/>
          </a:xfrm>
        </p:grpSpPr>
        <p:sp>
          <p:nvSpPr>
            <p:cNvPr id="9" name="Text Box 1050">
              <a:extLst>
                <a:ext uri="{FF2B5EF4-FFF2-40B4-BE49-F238E27FC236}">
                  <a16:creationId xmlns:a16="http://schemas.microsoft.com/office/drawing/2014/main" xmlns="" id="{87D85F02-3C9C-4564-90A4-912BD45C4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8104" y="1441917"/>
              <a:ext cx="8382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或</a:t>
              </a:r>
            </a:p>
          </p:txBody>
        </p:sp>
        <p:sp>
          <p:nvSpPr>
            <p:cNvPr id="11" name="Text Box 1052">
              <a:extLst>
                <a:ext uri="{FF2B5EF4-FFF2-40B4-BE49-F238E27FC236}">
                  <a16:creationId xmlns:a16="http://schemas.microsoft.com/office/drawing/2014/main" xmlns="" id="{00DF9533-1094-4679-AC45-ED3A169D23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2242" y="1440330"/>
              <a:ext cx="609600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即</a:t>
              </a:r>
            </a:p>
          </p:txBody>
        </p:sp>
        <p:graphicFrame>
          <p:nvGraphicFramePr>
            <p:cNvPr id="24" name="Object 1046">
              <a:extLst>
                <a:ext uri="{FF2B5EF4-FFF2-40B4-BE49-F238E27FC236}">
                  <a16:creationId xmlns:a16="http://schemas.microsoft.com/office/drawing/2014/main" xmlns="" id="{BD008FCE-139A-4D7D-87BC-86F63792C5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23170212"/>
                </p:ext>
              </p:extLst>
            </p:nvPr>
          </p:nvGraphicFramePr>
          <p:xfrm>
            <a:off x="2012950" y="1507382"/>
            <a:ext cx="696913" cy="420687"/>
          </p:xfrm>
          <a:graphic>
            <a:graphicData uri="http://schemas.openxmlformats.org/presentationml/2006/ole">
              <p:oleObj spid="_x0000_s193155" name="Equation" r:id="rId12" imgW="342720" imgH="203040" progId="Equation.DSMT4">
                <p:embed/>
              </p:oleObj>
            </a:graphicData>
          </a:graphic>
        </p:graphicFrame>
        <p:sp>
          <p:nvSpPr>
            <p:cNvPr id="25" name="Text Box 1047">
              <a:extLst>
                <a:ext uri="{FF2B5EF4-FFF2-40B4-BE49-F238E27FC236}">
                  <a16:creationId xmlns:a16="http://schemas.microsoft.com/office/drawing/2014/main" xmlns="" id="{C3E4E53C-F80C-41BF-AEC5-1198F562AF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1120" y="1447749"/>
              <a:ext cx="23622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的二阶导数</a:t>
              </a:r>
              <a:r>
                <a:rPr lang="en-US" altLang="zh-CN" sz="2400" b="1" dirty="0">
                  <a:latin typeface="+mn-ea"/>
                  <a:ea typeface="+mn-ea"/>
                </a:rPr>
                <a:t>,</a:t>
              </a:r>
            </a:p>
          </p:txBody>
        </p:sp>
        <p:sp>
          <p:nvSpPr>
            <p:cNvPr id="26" name="Text Box 1048">
              <a:extLst>
                <a:ext uri="{FF2B5EF4-FFF2-40B4-BE49-F238E27FC236}">
                  <a16:creationId xmlns:a16="http://schemas.microsoft.com/office/drawing/2014/main" xmlns="" id="{593308ED-053A-4AF5-B919-70A5ED860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5653" y="1438032"/>
              <a:ext cx="1066800" cy="461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记作</a:t>
              </a:r>
            </a:p>
          </p:txBody>
        </p:sp>
        <p:graphicFrame>
          <p:nvGraphicFramePr>
            <p:cNvPr id="27" name="Object 1049">
              <a:extLst>
                <a:ext uri="{FF2B5EF4-FFF2-40B4-BE49-F238E27FC236}">
                  <a16:creationId xmlns:a16="http://schemas.microsoft.com/office/drawing/2014/main" xmlns="" id="{61448843-4366-4898-8AA8-FB8C46F978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87929429"/>
                </p:ext>
              </p:extLst>
            </p:nvPr>
          </p:nvGraphicFramePr>
          <p:xfrm>
            <a:off x="5149850" y="1426419"/>
            <a:ext cx="439738" cy="466725"/>
          </p:xfrm>
          <a:graphic>
            <a:graphicData uri="http://schemas.openxmlformats.org/presentationml/2006/ole">
              <p:oleObj spid="_x0000_s193156" name="Equation" r:id="rId13" imgW="190440" imgH="203040" progId="Equation.DSMT4">
                <p:embed/>
              </p:oleObj>
            </a:graphicData>
          </a:graphic>
        </p:graphicFrame>
        <p:sp>
          <p:nvSpPr>
            <p:cNvPr id="29" name="Text Box 1072">
              <a:extLst>
                <a:ext uri="{FF2B5EF4-FFF2-40B4-BE49-F238E27FC236}">
                  <a16:creationId xmlns:a16="http://schemas.microsoft.com/office/drawing/2014/main" xmlns="" id="{DD8CE387-8110-4470-8D82-631D43EC6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576" y="1451442"/>
              <a:ext cx="146576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的导数为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DF4B5F90-4EC2-4FD1-BA8A-5BE4BEC8F9AE}"/>
              </a:ext>
            </a:extLst>
          </p:cNvPr>
          <p:cNvGrpSpPr/>
          <p:nvPr/>
        </p:nvGrpSpPr>
        <p:grpSpPr>
          <a:xfrm>
            <a:off x="755576" y="3931240"/>
            <a:ext cx="5788547" cy="471583"/>
            <a:chOff x="734896" y="3491584"/>
            <a:chExt cx="5788547" cy="471583"/>
          </a:xfrm>
        </p:grpSpPr>
        <p:sp>
          <p:nvSpPr>
            <p:cNvPr id="16" name="Text Box 1058">
              <a:extLst>
                <a:ext uri="{FF2B5EF4-FFF2-40B4-BE49-F238E27FC236}">
                  <a16:creationId xmlns:a16="http://schemas.microsoft.com/office/drawing/2014/main" xmlns="" id="{2AB6F814-E134-4C95-9EFF-04A17C7B3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4896" y="3501204"/>
              <a:ext cx="48768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阶导数的导数称为 </a:t>
              </a:r>
              <a:r>
                <a:rPr lang="en-US" altLang="zh-CN" sz="2400" i="1" dirty="0">
                  <a:latin typeface="Times New Roman" panose="02020603050405020304" pitchFamily="18" charset="0"/>
                  <a:ea typeface="楷体_GB2312" pitchFamily="49" charset="-122"/>
                </a:rPr>
                <a:t>n</a:t>
              </a:r>
              <a:r>
                <a:rPr lang="en-US" altLang="zh-CN" sz="2400" dirty="0"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  <a:r>
                <a:rPr lang="zh-CN" altLang="en-US" sz="2400" b="1" dirty="0">
                  <a:latin typeface="+mn-ea"/>
                  <a:ea typeface="+mn-ea"/>
                </a:rPr>
                <a:t>阶导数</a:t>
              </a:r>
              <a:r>
                <a:rPr lang="en-US" altLang="zh-CN" sz="2400" b="1" dirty="0">
                  <a:latin typeface="+mn-ea"/>
                  <a:ea typeface="+mn-ea"/>
                </a:rPr>
                <a:t>,</a:t>
              </a:r>
            </a:p>
          </p:txBody>
        </p:sp>
        <p:sp>
          <p:nvSpPr>
            <p:cNvPr id="31" name="Text Box 1076">
              <a:extLst>
                <a:ext uri="{FF2B5EF4-FFF2-40B4-BE49-F238E27FC236}">
                  <a16:creationId xmlns:a16="http://schemas.microsoft.com/office/drawing/2014/main" xmlns="" id="{911B5694-5640-470A-92DD-060B991134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4643" y="3491584"/>
              <a:ext cx="18288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分别记作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89F4A9AB-E996-4BAD-B83A-99EA6EAF5C28}"/>
              </a:ext>
            </a:extLst>
          </p:cNvPr>
          <p:cNvGrpSpPr/>
          <p:nvPr/>
        </p:nvGrpSpPr>
        <p:grpSpPr>
          <a:xfrm>
            <a:off x="574207" y="767292"/>
            <a:ext cx="7893518" cy="562129"/>
            <a:chOff x="574207" y="767292"/>
            <a:chExt cx="7893518" cy="562129"/>
          </a:xfrm>
        </p:grpSpPr>
        <p:sp>
          <p:nvSpPr>
            <p:cNvPr id="3" name="Rectangle 1026">
              <a:extLst>
                <a:ext uri="{FF2B5EF4-FFF2-40B4-BE49-F238E27FC236}">
                  <a16:creationId xmlns:a16="http://schemas.microsoft.com/office/drawing/2014/main" xmlns="" id="{EB4B92BB-563D-46AF-98F2-8DE911726E2F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574207" y="826149"/>
              <a:ext cx="993220" cy="503272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006600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defTabSz="457207" rtl="0" eaLnBrk="1" latinLnBrk="0" hangingPunct="1">
                <a:spcBef>
                  <a:spcPct val="0"/>
                </a:spcBef>
                <a:buNone/>
                <a:defRPr sz="4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CN" altLang="en-US" sz="2400" b="1" dirty="0">
                  <a:solidFill>
                    <a:srgbClr val="0064FF"/>
                  </a:solidFill>
                  <a:latin typeface="+mn-lt"/>
                  <a:ea typeface="+mn-ea"/>
                  <a:cs typeface="+mn-cs"/>
                </a:rPr>
                <a:t>定义</a:t>
              </a:r>
              <a:r>
                <a:rPr lang="en-US" altLang="zh-CN" sz="2400" b="1" dirty="0">
                  <a:solidFill>
                    <a:srgbClr val="0064FF"/>
                  </a:solidFill>
                  <a:latin typeface="+mn-lt"/>
                  <a:ea typeface="+mn-ea"/>
                  <a:cs typeface="+mn-cs"/>
                </a:rPr>
                <a:t>1 </a:t>
              </a:r>
            </a:p>
          </p:txBody>
        </p:sp>
        <p:sp>
          <p:nvSpPr>
            <p:cNvPr id="4" name="Text Box 1041">
              <a:extLst>
                <a:ext uri="{FF2B5EF4-FFF2-40B4-BE49-F238E27FC236}">
                  <a16:creationId xmlns:a16="http://schemas.microsoft.com/office/drawing/2014/main" xmlns="" id="{236CB408-8B87-4873-8059-BFDDB27DD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066" y="803176"/>
              <a:ext cx="16002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若函数</a:t>
              </a:r>
            </a:p>
          </p:txBody>
        </p:sp>
        <p:graphicFrame>
          <p:nvGraphicFramePr>
            <p:cNvPr id="5" name="Object 1042">
              <a:extLst>
                <a:ext uri="{FF2B5EF4-FFF2-40B4-BE49-F238E27FC236}">
                  <a16:creationId xmlns:a16="http://schemas.microsoft.com/office/drawing/2014/main" xmlns="" id="{2F84885B-95F1-44EA-AEB0-82C908A4B2E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85303617"/>
                </p:ext>
              </p:extLst>
            </p:nvPr>
          </p:nvGraphicFramePr>
          <p:xfrm>
            <a:off x="2647644" y="841107"/>
            <a:ext cx="1160405" cy="425370"/>
          </p:xfrm>
          <a:graphic>
            <a:graphicData uri="http://schemas.openxmlformats.org/presentationml/2006/ole">
              <p:oleObj spid="_x0000_s193157" name="Equation" r:id="rId14" imgW="583920" imgH="203040" progId="Equation.DSMT4">
                <p:embed/>
              </p:oleObj>
            </a:graphicData>
          </a:graphic>
        </p:graphicFrame>
        <p:sp>
          <p:nvSpPr>
            <p:cNvPr id="6" name="Text Box 1043">
              <a:extLst>
                <a:ext uri="{FF2B5EF4-FFF2-40B4-BE49-F238E27FC236}">
                  <a16:creationId xmlns:a16="http://schemas.microsoft.com/office/drawing/2014/main" xmlns="" id="{BFB842C7-C487-401E-8B7B-07A054A22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3553" y="790476"/>
              <a:ext cx="14478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的导数</a:t>
              </a:r>
            </a:p>
          </p:txBody>
        </p:sp>
        <p:graphicFrame>
          <p:nvGraphicFramePr>
            <p:cNvPr id="7" name="Object 1044">
              <a:extLst>
                <a:ext uri="{FF2B5EF4-FFF2-40B4-BE49-F238E27FC236}">
                  <a16:creationId xmlns:a16="http://schemas.microsoft.com/office/drawing/2014/main" xmlns="" id="{514048CA-A1E2-4A5A-A302-A51F6A0FD6C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937265335"/>
                </p:ext>
              </p:extLst>
            </p:nvPr>
          </p:nvGraphicFramePr>
          <p:xfrm>
            <a:off x="4875213" y="831850"/>
            <a:ext cx="1289050" cy="425450"/>
          </p:xfrm>
          <a:graphic>
            <a:graphicData uri="http://schemas.openxmlformats.org/presentationml/2006/ole">
              <p:oleObj spid="_x0000_s193158" name="Equation" r:id="rId15" imgW="647640" imgH="203040" progId="Equation.DSMT4">
                <p:embed/>
              </p:oleObj>
            </a:graphicData>
          </a:graphic>
        </p:graphicFrame>
        <p:sp>
          <p:nvSpPr>
            <p:cNvPr id="8" name="Text Box 1045">
              <a:extLst>
                <a:ext uri="{FF2B5EF4-FFF2-40B4-BE49-F238E27FC236}">
                  <a16:creationId xmlns:a16="http://schemas.microsoft.com/office/drawing/2014/main" xmlns="" id="{0C22968D-A41E-45A7-9201-BC7072FF1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6176" y="773630"/>
              <a:ext cx="12192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可导</a:t>
              </a:r>
              <a:r>
                <a:rPr lang="en-US" altLang="zh-CN" sz="2400" b="1" dirty="0">
                  <a:latin typeface="+mn-ea"/>
                  <a:ea typeface="+mn-ea"/>
                </a:rPr>
                <a:t>,</a:t>
              </a:r>
            </a:p>
          </p:txBody>
        </p:sp>
        <p:graphicFrame>
          <p:nvGraphicFramePr>
            <p:cNvPr id="28" name="Object 1069">
              <a:extLst>
                <a:ext uri="{FF2B5EF4-FFF2-40B4-BE49-F238E27FC236}">
                  <a16:creationId xmlns:a16="http://schemas.microsoft.com/office/drawing/2014/main" xmlns="" id="{904AE75B-9E49-4BCF-B999-FE8BECCD7C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692686872"/>
                </p:ext>
              </p:extLst>
            </p:nvPr>
          </p:nvGraphicFramePr>
          <p:xfrm>
            <a:off x="7731125" y="815975"/>
            <a:ext cx="736600" cy="425450"/>
          </p:xfrm>
          <a:graphic>
            <a:graphicData uri="http://schemas.openxmlformats.org/presentationml/2006/ole">
              <p:oleObj spid="_x0000_s193159" name="Equation" r:id="rId16" imgW="368280" imgH="203040" progId="Equation.DSMT4">
                <p:embed/>
              </p:oleObj>
            </a:graphicData>
          </a:graphic>
        </p:graphicFrame>
        <p:sp>
          <p:nvSpPr>
            <p:cNvPr id="32" name="Text Box 1077">
              <a:extLst>
                <a:ext uri="{FF2B5EF4-FFF2-40B4-BE49-F238E27FC236}">
                  <a16:creationId xmlns:a16="http://schemas.microsoft.com/office/drawing/2014/main" xmlns="" id="{9E30DFA2-22CE-4561-8A3A-39712FE9A2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0272" y="767292"/>
              <a:ext cx="8001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则称</a:t>
              </a: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xmlns="" id="{B2C7E533-DF7F-491B-82CD-187CB0351D87}"/>
              </a:ext>
            </a:extLst>
          </p:cNvPr>
          <p:cNvGrpSpPr/>
          <p:nvPr/>
        </p:nvGrpSpPr>
        <p:grpSpPr>
          <a:xfrm>
            <a:off x="755576" y="3173566"/>
            <a:ext cx="7454203" cy="482138"/>
            <a:chOff x="720279" y="2884627"/>
            <a:chExt cx="7454203" cy="482138"/>
          </a:xfrm>
        </p:grpSpPr>
        <p:sp>
          <p:nvSpPr>
            <p:cNvPr id="15" name="Text Box 1056">
              <a:extLst>
                <a:ext uri="{FF2B5EF4-FFF2-40B4-BE49-F238E27FC236}">
                  <a16:creationId xmlns:a16="http://schemas.microsoft.com/office/drawing/2014/main" xmlns="" id="{07583406-B04B-43DD-B52B-B44B9B045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279" y="2884627"/>
              <a:ext cx="665509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类似地</a:t>
              </a:r>
              <a:r>
                <a:rPr lang="en-US" altLang="zh-CN" sz="2400" b="1" dirty="0">
                  <a:latin typeface="+mn-ea"/>
                  <a:ea typeface="+mn-ea"/>
                </a:rPr>
                <a:t>,</a:t>
              </a:r>
              <a:r>
                <a:rPr lang="zh-CN" altLang="en-US" sz="2400" b="1" dirty="0">
                  <a:latin typeface="+mn-ea"/>
                  <a:ea typeface="+mn-ea"/>
                </a:rPr>
                <a:t>二阶导数的导数称为三阶导数</a:t>
              </a:r>
              <a:r>
                <a:rPr lang="en-US" altLang="zh-CN" sz="2400" b="1" dirty="0">
                  <a:latin typeface="+mn-ea"/>
                  <a:ea typeface="+mn-ea"/>
                </a:rPr>
                <a:t>,</a:t>
              </a:r>
            </a:p>
          </p:txBody>
        </p:sp>
        <p:sp>
          <p:nvSpPr>
            <p:cNvPr id="30" name="Text Box 1073">
              <a:extLst>
                <a:ext uri="{FF2B5EF4-FFF2-40B4-BE49-F238E27FC236}">
                  <a16:creationId xmlns:a16="http://schemas.microsoft.com/office/drawing/2014/main" xmlns="" id="{4252E05F-3EAE-48EA-A6B8-7A5597133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7519" y="2904802"/>
              <a:ext cx="1828800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+mn-ea"/>
                  <a:ea typeface="+mn-ea"/>
                </a:rPr>
                <a:t>依次类推</a:t>
              </a:r>
              <a:r>
                <a:rPr lang="en-US" altLang="zh-CN" sz="2400" b="1" dirty="0">
                  <a:latin typeface="+mn-ea"/>
                  <a:ea typeface="+mn-ea"/>
                </a:rPr>
                <a:t>,</a:t>
              </a:r>
            </a:p>
          </p:txBody>
        </p:sp>
        <p:graphicFrame>
          <p:nvGraphicFramePr>
            <p:cNvPr id="41" name="对象 40">
              <a:extLst>
                <a:ext uri="{FF2B5EF4-FFF2-40B4-BE49-F238E27FC236}">
                  <a16:creationId xmlns:a16="http://schemas.microsoft.com/office/drawing/2014/main" xmlns="" id="{349DE1CA-0A01-42DF-9532-CC4ADD43AA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60081536"/>
                </p:ext>
              </p:extLst>
            </p:nvPr>
          </p:nvGraphicFramePr>
          <p:xfrm>
            <a:off x="7521116" y="2963278"/>
            <a:ext cx="653366" cy="381130"/>
          </p:xfrm>
          <a:graphic>
            <a:graphicData uri="http://schemas.openxmlformats.org/presentationml/2006/ole">
              <p:oleObj spid="_x0000_s193160" name="Equation" r:id="rId17" imgW="304560" imgH="177480" progId="Equation.DSMT4">
                <p:embed/>
              </p:oleObj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xmlns="" val="3187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6B7993D-52F0-4777-BDD3-48A2CBCBAEC1}"/>
              </a:ext>
            </a:extLst>
          </p:cNvPr>
          <p:cNvGrpSpPr/>
          <p:nvPr/>
        </p:nvGrpSpPr>
        <p:grpSpPr>
          <a:xfrm>
            <a:off x="590852" y="3687415"/>
            <a:ext cx="6429420" cy="461665"/>
            <a:chOff x="214282" y="2715766"/>
            <a:chExt cx="6429420" cy="461665"/>
          </a:xfrm>
        </p:grpSpPr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xmlns="" id="{B0611C2A-AB89-4CFA-BBA1-CE7F068606DA}"/>
                </a:ext>
              </a:extLst>
            </p:cNvPr>
            <p:cNvSpPr txBox="1"/>
            <p:nvPr/>
          </p:nvSpPr>
          <p:spPr>
            <a:xfrm>
              <a:off x="214282" y="2715766"/>
              <a:ext cx="64294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的</a:t>
              </a:r>
              <a:r>
                <a:rPr lang="zh-CN" altLang="en-US" sz="2400" b="1" dirty="0">
                  <a:solidFill>
                    <a:srgbClr val="FF0000"/>
                  </a:solidFill>
                </a:rPr>
                <a:t>某邻域</a:t>
              </a:r>
              <a:r>
                <a:rPr lang="zh-CN" altLang="en-US" sz="2400" b="1" dirty="0"/>
                <a:t>内必定具有一切低于    阶的导数．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xmlns="" id="{F510B2E6-1693-404F-BC24-098A0F51FBD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47961091"/>
                </p:ext>
              </p:extLst>
            </p:nvPr>
          </p:nvGraphicFramePr>
          <p:xfrm>
            <a:off x="4310062" y="2864280"/>
            <a:ext cx="190500" cy="200025"/>
          </p:xfrm>
          <a:graphic>
            <a:graphicData uri="http://schemas.openxmlformats.org/presentationml/2006/ole">
              <p:oleObj spid="_x0000_s198960" name="Equation" r:id="rId3" imgW="4572000" imgH="4876800" progId="Equation.DSMT4">
                <p:embed/>
              </p:oleObj>
            </a:graphicData>
          </a:graphic>
        </p:graphicFrame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7F05C4E4-A6D9-4812-BF45-FEBFA32AA6E7}"/>
              </a:ext>
            </a:extLst>
          </p:cNvPr>
          <p:cNvGrpSpPr/>
          <p:nvPr/>
        </p:nvGrpSpPr>
        <p:grpSpPr>
          <a:xfrm>
            <a:off x="718338" y="5661818"/>
            <a:ext cx="8102134" cy="461665"/>
            <a:chOff x="203781" y="4414356"/>
            <a:chExt cx="8102134" cy="461665"/>
          </a:xfrm>
        </p:grpSpPr>
        <p:graphicFrame>
          <p:nvGraphicFramePr>
            <p:cNvPr id="7" name="Object 4">
              <a:extLst>
                <a:ext uri="{FF2B5EF4-FFF2-40B4-BE49-F238E27FC236}">
                  <a16:creationId xmlns:a16="http://schemas.microsoft.com/office/drawing/2014/main" xmlns="" id="{51092EEC-9C9E-45BB-93D9-825401D1AC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221764022"/>
                </p:ext>
              </p:extLst>
            </p:nvPr>
          </p:nvGraphicFramePr>
          <p:xfrm>
            <a:off x="1534964" y="4489138"/>
            <a:ext cx="1100137" cy="336550"/>
          </p:xfrm>
          <a:graphic>
            <a:graphicData uri="http://schemas.openxmlformats.org/presentationml/2006/ole">
              <p:oleObj spid="_x0000_s198961" name="Equation" r:id="rId4" imgW="26517600" imgH="8229600" progId="Equation.DSMT4">
                <p:embed/>
              </p:oleObj>
            </a:graphicData>
          </a:graphic>
        </p:graphicFrame>
        <p:sp>
          <p:nvSpPr>
            <p:cNvPr id="8" name="文本框 2">
              <a:extLst>
                <a:ext uri="{FF2B5EF4-FFF2-40B4-BE49-F238E27FC236}">
                  <a16:creationId xmlns:a16="http://schemas.microsoft.com/office/drawing/2014/main" xmlns="" id="{0825E906-5B30-430D-AD7B-C54E671DFAED}"/>
                </a:ext>
              </a:extLst>
            </p:cNvPr>
            <p:cNvSpPr txBox="1"/>
            <p:nvPr/>
          </p:nvSpPr>
          <p:spPr>
            <a:xfrm>
              <a:off x="203781" y="4414356"/>
              <a:ext cx="8102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也将函数                的导数          叫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做       的</a:t>
              </a:r>
              <a:r>
                <a:rPr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一阶导数</a:t>
              </a:r>
              <a:r>
                <a:rPr lang="zh-CN" altLang="en-US" sz="2400" b="1" dirty="0">
                  <a:solidFill>
                    <a:srgbClr val="FF0000"/>
                  </a:solidFill>
                </a:rPr>
                <a:t>．</a:t>
              </a:r>
              <a:endPara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9" name="Object 4">
              <a:extLst>
                <a:ext uri="{FF2B5EF4-FFF2-40B4-BE49-F238E27FC236}">
                  <a16:creationId xmlns:a16="http://schemas.microsoft.com/office/drawing/2014/main" xmlns="" id="{8411E57F-292E-4FDC-9F06-06EC907292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099130476"/>
                </p:ext>
              </p:extLst>
            </p:nvPr>
          </p:nvGraphicFramePr>
          <p:xfrm>
            <a:off x="3538488" y="4489138"/>
            <a:ext cx="684213" cy="349250"/>
          </p:xfrm>
          <a:graphic>
            <a:graphicData uri="http://schemas.openxmlformats.org/presentationml/2006/ole">
              <p:oleObj spid="_x0000_s198962" name="Equation" r:id="rId5" imgW="16459200" imgH="8534400" progId="Equation.DSMT4">
                <p:embed/>
              </p:oleObj>
            </a:graphicData>
          </a:graphic>
        </p:graphicFrame>
        <p:graphicFrame>
          <p:nvGraphicFramePr>
            <p:cNvPr id="10" name="Object 4">
              <a:extLst>
                <a:ext uri="{FF2B5EF4-FFF2-40B4-BE49-F238E27FC236}">
                  <a16:creationId xmlns:a16="http://schemas.microsoft.com/office/drawing/2014/main" xmlns="" id="{C86AE774-D1D7-4BAE-8AB0-4E600113DD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430957879"/>
                </p:ext>
              </p:extLst>
            </p:nvPr>
          </p:nvGraphicFramePr>
          <p:xfrm>
            <a:off x="4806558" y="4476914"/>
            <a:ext cx="1100137" cy="336550"/>
          </p:xfrm>
          <a:graphic>
            <a:graphicData uri="http://schemas.openxmlformats.org/presentationml/2006/ole">
              <p:oleObj spid="_x0000_s198963" name="Equation" r:id="rId6" imgW="1104900" imgH="342900" progId="Equation.DSMT4">
                <p:embed/>
              </p:oleObj>
            </a:graphicData>
          </a:graphic>
        </p:graphicFrame>
      </p:grpSp>
      <p:grpSp>
        <p:nvGrpSpPr>
          <p:cNvPr id="11" name="组合 26">
            <a:extLst>
              <a:ext uri="{FF2B5EF4-FFF2-40B4-BE49-F238E27FC236}">
                <a16:creationId xmlns:a16="http://schemas.microsoft.com/office/drawing/2014/main" xmlns="" id="{CDA029B9-2118-45C6-9BB2-0B7D667B8685}"/>
              </a:ext>
            </a:extLst>
          </p:cNvPr>
          <p:cNvGrpSpPr/>
          <p:nvPr/>
        </p:nvGrpSpPr>
        <p:grpSpPr>
          <a:xfrm>
            <a:off x="611560" y="1124744"/>
            <a:ext cx="7633574" cy="461665"/>
            <a:chOff x="857224" y="571486"/>
            <a:chExt cx="7632779" cy="461665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F86B3651-BE9D-4C01-A291-DA9A6CCC2D25}"/>
                </a:ext>
              </a:extLst>
            </p:cNvPr>
            <p:cNvSpPr txBox="1"/>
            <p:nvPr/>
          </p:nvSpPr>
          <p:spPr>
            <a:xfrm>
              <a:off x="857224" y="571486"/>
              <a:ext cx="76327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（</a:t>
              </a:r>
              <a:r>
                <a:rPr lang="en-US" altLang="zh-CN" sz="2400" b="1" dirty="0"/>
                <a:t>1</a:t>
              </a:r>
              <a:r>
                <a:rPr lang="zh-CN" altLang="en-US" sz="2400" b="1" dirty="0"/>
                <a:t>）函数                具有    阶导数，也称函数                 为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pSp>
          <p:nvGrpSpPr>
            <p:cNvPr id="13" name="组合 25">
              <a:extLst>
                <a:ext uri="{FF2B5EF4-FFF2-40B4-BE49-F238E27FC236}">
                  <a16:creationId xmlns:a16="http://schemas.microsoft.com/office/drawing/2014/main" xmlns="" id="{4F9206A5-A9C1-4E96-9864-0B89A9B56110}"/>
                </a:ext>
              </a:extLst>
            </p:cNvPr>
            <p:cNvGrpSpPr/>
            <p:nvPr/>
          </p:nvGrpSpPr>
          <p:grpSpPr>
            <a:xfrm>
              <a:off x="2348423" y="642924"/>
              <a:ext cx="5550742" cy="336550"/>
              <a:chOff x="2348423" y="642924"/>
              <a:chExt cx="5550742" cy="336550"/>
            </a:xfrm>
          </p:grpSpPr>
          <p:graphicFrame>
            <p:nvGraphicFramePr>
              <p:cNvPr id="14" name="Object 4">
                <a:extLst>
                  <a:ext uri="{FF2B5EF4-FFF2-40B4-BE49-F238E27FC236}">
                    <a16:creationId xmlns:a16="http://schemas.microsoft.com/office/drawing/2014/main" xmlns="" id="{C07F5B7D-F0B3-4005-897B-52D5D24F8B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207546568"/>
                  </p:ext>
                </p:extLst>
              </p:nvPr>
            </p:nvGraphicFramePr>
            <p:xfrm>
              <a:off x="4050148" y="715502"/>
              <a:ext cx="190500" cy="200025"/>
            </p:xfrm>
            <a:graphic>
              <a:graphicData uri="http://schemas.openxmlformats.org/presentationml/2006/ole">
                <p:oleObj spid="_x0000_s198964" name="Equation" r:id="rId7" imgW="4572000" imgH="4876800" progId="Equation.DSMT4">
                  <p:embed/>
                </p:oleObj>
              </a:graphicData>
            </a:graphic>
          </p:graphicFrame>
          <p:graphicFrame>
            <p:nvGraphicFramePr>
              <p:cNvPr id="15" name="Object 4">
                <a:extLst>
                  <a:ext uri="{FF2B5EF4-FFF2-40B4-BE49-F238E27FC236}">
                    <a16:creationId xmlns:a16="http://schemas.microsoft.com/office/drawing/2014/main" xmlns="" id="{1F0C62C1-25BA-423D-B00C-FD681A59B55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071880441"/>
                  </p:ext>
                </p:extLst>
              </p:nvPr>
            </p:nvGraphicFramePr>
            <p:xfrm>
              <a:off x="6799028" y="642924"/>
              <a:ext cx="1100137" cy="336550"/>
            </p:xfrm>
            <a:graphic>
              <a:graphicData uri="http://schemas.openxmlformats.org/presentationml/2006/ole">
                <p:oleObj spid="_x0000_s198965" name="Equation" r:id="rId8" imgW="1104900" imgH="342900" progId="Equation.DSMT4">
                  <p:embed/>
                </p:oleObj>
              </a:graphicData>
            </a:graphic>
          </p:graphicFrame>
          <p:graphicFrame>
            <p:nvGraphicFramePr>
              <p:cNvPr id="16" name="Object 4">
                <a:extLst>
                  <a:ext uri="{FF2B5EF4-FFF2-40B4-BE49-F238E27FC236}">
                    <a16:creationId xmlns:a16="http://schemas.microsoft.com/office/drawing/2014/main" xmlns="" id="{10869AEE-DB8D-498D-B762-2A0E0BEC86A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70399905"/>
                  </p:ext>
                </p:extLst>
              </p:nvPr>
            </p:nvGraphicFramePr>
            <p:xfrm>
              <a:off x="2348423" y="642924"/>
              <a:ext cx="1100137" cy="336550"/>
            </p:xfrm>
            <a:graphic>
              <a:graphicData uri="http://schemas.openxmlformats.org/presentationml/2006/ole">
                <p:oleObj spid="_x0000_s198966" name="Equation" r:id="rId9" imgW="1104900" imgH="342900" progId="Equation.DSMT4">
                  <p:embed/>
                </p:oleObj>
              </a:graphicData>
            </a:graphic>
          </p:graphicFrame>
        </p:grpSp>
      </p:grpSp>
      <p:sp>
        <p:nvSpPr>
          <p:cNvPr id="17" name="文本框 7">
            <a:extLst>
              <a:ext uri="{FF2B5EF4-FFF2-40B4-BE49-F238E27FC236}">
                <a16:creationId xmlns:a16="http://schemas.microsoft.com/office/drawing/2014/main" xmlns="" id="{B308BCA9-6593-4C0F-8009-A9963F1744F5}"/>
              </a:ext>
            </a:extLst>
          </p:cNvPr>
          <p:cNvSpPr txBox="1"/>
          <p:nvPr/>
        </p:nvSpPr>
        <p:spPr>
          <a:xfrm>
            <a:off x="210607" y="113362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 </a:t>
            </a:r>
            <a:r>
              <a:rPr lang="zh-CN" altLang="en-US" sz="2400" b="1" dirty="0">
                <a:solidFill>
                  <a:srgbClr val="0064FF"/>
                </a:solidFill>
              </a:rPr>
              <a:t>注</a:t>
            </a:r>
            <a:endParaRPr lang="en-US" altLang="zh-CN" sz="2800" b="1" dirty="0">
              <a:solidFill>
                <a:srgbClr val="0064FF"/>
              </a:solidFill>
              <a:latin typeface="+mn-ea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CFF5AB39-870D-4F46-91F0-61ADFDFC7D7A}"/>
              </a:ext>
            </a:extLst>
          </p:cNvPr>
          <p:cNvGrpSpPr/>
          <p:nvPr/>
        </p:nvGrpSpPr>
        <p:grpSpPr>
          <a:xfrm>
            <a:off x="539552" y="2823319"/>
            <a:ext cx="8281646" cy="461665"/>
            <a:chOff x="682842" y="2169319"/>
            <a:chExt cx="8281646" cy="461665"/>
          </a:xfrm>
        </p:grpSpPr>
        <p:sp>
          <p:nvSpPr>
            <p:cNvPr id="19" name="文本框 2">
              <a:extLst>
                <a:ext uri="{FF2B5EF4-FFF2-40B4-BE49-F238E27FC236}">
                  <a16:creationId xmlns:a16="http://schemas.microsoft.com/office/drawing/2014/main" xmlns="" id="{38B38DE1-C6A1-4E2A-8A21-1CE07D3259CD}"/>
                </a:ext>
              </a:extLst>
            </p:cNvPr>
            <p:cNvSpPr txBox="1"/>
            <p:nvPr/>
          </p:nvSpPr>
          <p:spPr>
            <a:xfrm>
              <a:off x="682842" y="2169319"/>
              <a:ext cx="8281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（</a:t>
              </a:r>
              <a:r>
                <a:rPr lang="en-US" altLang="zh-CN" sz="2400" b="1" dirty="0"/>
                <a:t>2</a:t>
              </a:r>
              <a:r>
                <a:rPr lang="zh-CN" altLang="en-US" sz="2400" b="1" dirty="0"/>
                <a:t>）如果函数          在点   处具有   阶导数，那么          在点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20" name="Object 4">
              <a:extLst>
                <a:ext uri="{FF2B5EF4-FFF2-40B4-BE49-F238E27FC236}">
                  <a16:creationId xmlns:a16="http://schemas.microsoft.com/office/drawing/2014/main" xmlns="" id="{F5405764-019D-49D1-A4E0-827D8074F88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20665167"/>
                </p:ext>
              </p:extLst>
            </p:nvPr>
          </p:nvGraphicFramePr>
          <p:xfrm>
            <a:off x="4062578" y="2308012"/>
            <a:ext cx="190500" cy="200025"/>
          </p:xfrm>
          <a:graphic>
            <a:graphicData uri="http://schemas.openxmlformats.org/presentationml/2006/ole">
              <p:oleObj spid="_x0000_s198967" name="Equation" r:id="rId10" imgW="4572000" imgH="4876800" progId="Equation.DSMT4">
                <p:embed/>
              </p:oleObj>
            </a:graphicData>
          </a:graphic>
        </p:graphicFrame>
        <p:graphicFrame>
          <p:nvGraphicFramePr>
            <p:cNvPr id="21" name="Object 4">
              <a:extLst>
                <a:ext uri="{FF2B5EF4-FFF2-40B4-BE49-F238E27FC236}">
                  <a16:creationId xmlns:a16="http://schemas.microsoft.com/office/drawing/2014/main" xmlns="" id="{D8C6D610-7FED-4A15-9602-9706388EC1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6977520"/>
                </p:ext>
              </p:extLst>
            </p:nvPr>
          </p:nvGraphicFramePr>
          <p:xfrm>
            <a:off x="5173588" y="2311655"/>
            <a:ext cx="190500" cy="200025"/>
          </p:xfrm>
          <a:graphic>
            <a:graphicData uri="http://schemas.openxmlformats.org/presentationml/2006/ole">
              <p:oleObj spid="_x0000_s198968" name="Equation" r:id="rId11" imgW="190417" imgH="203112" progId="Equation.DSMT4">
                <p:embed/>
              </p:oleObj>
            </a:graphicData>
          </a:graphic>
        </p:graphicFrame>
        <p:graphicFrame>
          <p:nvGraphicFramePr>
            <p:cNvPr id="22" name="Object 4">
              <a:extLst>
                <a:ext uri="{FF2B5EF4-FFF2-40B4-BE49-F238E27FC236}">
                  <a16:creationId xmlns:a16="http://schemas.microsoft.com/office/drawing/2014/main" xmlns="" id="{9D72D3DA-F1A1-4A04-BF7A-5FD2FB5FD47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15487090"/>
                </p:ext>
              </p:extLst>
            </p:nvPr>
          </p:nvGraphicFramePr>
          <p:xfrm>
            <a:off x="7250955" y="2247826"/>
            <a:ext cx="620713" cy="336550"/>
          </p:xfrm>
          <a:graphic>
            <a:graphicData uri="http://schemas.openxmlformats.org/presentationml/2006/ole">
              <p:oleObj spid="_x0000_s198969" name="Equation" r:id="rId12" imgW="14935200" imgH="8229600" progId="Equation.DSMT4">
                <p:embed/>
              </p:oleObj>
            </a:graphicData>
          </a:graphic>
        </p:graphicFrame>
        <p:graphicFrame>
          <p:nvGraphicFramePr>
            <p:cNvPr id="23" name="Object 4">
              <a:extLst>
                <a:ext uri="{FF2B5EF4-FFF2-40B4-BE49-F238E27FC236}">
                  <a16:creationId xmlns:a16="http://schemas.microsoft.com/office/drawing/2014/main" xmlns="" id="{FAD7A531-682B-442E-B38A-D4DE2811A0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38649181"/>
                </p:ext>
              </p:extLst>
            </p:nvPr>
          </p:nvGraphicFramePr>
          <p:xfrm>
            <a:off x="8557964" y="2324011"/>
            <a:ext cx="190500" cy="200025"/>
          </p:xfrm>
          <a:graphic>
            <a:graphicData uri="http://schemas.openxmlformats.org/presentationml/2006/ole">
              <p:oleObj spid="_x0000_s198970" name="Equation" r:id="rId13" imgW="4572000" imgH="4876800" progId="Equation.DSMT4">
                <p:embed/>
              </p:oleObj>
            </a:graphicData>
          </a:graphic>
        </p:graphicFrame>
        <p:graphicFrame>
          <p:nvGraphicFramePr>
            <p:cNvPr id="24" name="Object 4">
              <a:extLst>
                <a:ext uri="{FF2B5EF4-FFF2-40B4-BE49-F238E27FC236}">
                  <a16:creationId xmlns:a16="http://schemas.microsoft.com/office/drawing/2014/main" xmlns="" id="{66C8E4BA-1258-4908-8492-3A0ECFB22E0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6032926"/>
                </p:ext>
              </p:extLst>
            </p:nvPr>
          </p:nvGraphicFramePr>
          <p:xfrm>
            <a:off x="2792981" y="2228604"/>
            <a:ext cx="620713" cy="336550"/>
          </p:xfrm>
          <a:graphic>
            <a:graphicData uri="http://schemas.openxmlformats.org/presentationml/2006/ole">
              <p:oleObj spid="_x0000_s198971" name="Equation" r:id="rId14" imgW="14935200" imgH="8229600" progId="Equation.DSMT4">
                <p:embed/>
              </p:oleObj>
            </a:graphicData>
          </a:graphic>
        </p:graphicFrame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D145F1CF-3705-426D-BFBF-C62718925BBC}"/>
              </a:ext>
            </a:extLst>
          </p:cNvPr>
          <p:cNvGrpSpPr/>
          <p:nvPr/>
        </p:nvGrpSpPr>
        <p:grpSpPr>
          <a:xfrm>
            <a:off x="611560" y="1959223"/>
            <a:ext cx="2376264" cy="461665"/>
            <a:chOff x="107504" y="1131590"/>
            <a:chExt cx="2376264" cy="461665"/>
          </a:xfrm>
        </p:grpSpPr>
        <p:sp>
          <p:nvSpPr>
            <p:cNvPr id="26" name="文本框 2">
              <a:extLst>
                <a:ext uri="{FF2B5EF4-FFF2-40B4-BE49-F238E27FC236}">
                  <a16:creationId xmlns:a16="http://schemas.microsoft.com/office/drawing/2014/main" xmlns="" id="{A9CADF02-ACD1-41F8-B26D-23B575563429}"/>
                </a:ext>
              </a:extLst>
            </p:cNvPr>
            <p:cNvSpPr txBox="1"/>
            <p:nvPr/>
          </p:nvSpPr>
          <p:spPr>
            <a:xfrm>
              <a:off x="107504" y="1131590"/>
              <a:ext cx="23762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      </a:t>
              </a:r>
              <a:r>
                <a:rPr lang="zh-CN" altLang="en-US" sz="2400" b="1" dirty="0">
                  <a:solidFill>
                    <a:srgbClr val="FF0000"/>
                  </a:solidFill>
                </a:rPr>
                <a:t>阶可导．</a:t>
              </a:r>
              <a:endParaRPr lang="en-US" altLang="zh-CN" sz="24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27" name="Object 189">
              <a:extLst>
                <a:ext uri="{FF2B5EF4-FFF2-40B4-BE49-F238E27FC236}">
                  <a16:creationId xmlns:a16="http://schemas.microsoft.com/office/drawing/2014/main" xmlns="" id="{F055ADE9-4506-475C-95D2-06349A1CA2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877876307"/>
                </p:ext>
              </p:extLst>
            </p:nvPr>
          </p:nvGraphicFramePr>
          <p:xfrm>
            <a:off x="323528" y="1275606"/>
            <a:ext cx="190500" cy="200025"/>
          </p:xfrm>
          <a:graphic>
            <a:graphicData uri="http://schemas.openxmlformats.org/presentationml/2006/ole">
              <p:oleObj spid="_x0000_s198972" name="Equation" r:id="rId15" imgW="4572000" imgH="4876800" progId="Equation.DSMT4">
                <p:embed/>
              </p:oleObj>
            </a:graphicData>
          </a:graphic>
        </p:graphicFrame>
      </p:grpSp>
      <p:sp>
        <p:nvSpPr>
          <p:cNvPr id="28" name="文本框 2">
            <a:extLst>
              <a:ext uri="{FF2B5EF4-FFF2-40B4-BE49-F238E27FC236}">
                <a16:creationId xmlns:a16="http://schemas.microsoft.com/office/drawing/2014/main" xmlns="" id="{29391F71-7BA3-4AAC-93B3-EE6FF782E72C}"/>
              </a:ext>
            </a:extLst>
          </p:cNvPr>
          <p:cNvSpPr txBox="1"/>
          <p:nvPr/>
        </p:nvSpPr>
        <p:spPr>
          <a:xfrm>
            <a:off x="467544" y="480930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（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）二阶及二阶以上的导数通称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高阶导数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相对于高阶导数，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89E1487E-0F91-4199-92EC-37C12B4A6086}"/>
              </a:ext>
            </a:extLst>
          </p:cNvPr>
          <p:cNvSpPr txBox="1"/>
          <p:nvPr/>
        </p:nvSpPr>
        <p:spPr>
          <a:xfrm>
            <a:off x="268983" y="761897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几个初等函数的  阶导数公式</a:t>
            </a:r>
            <a:endParaRPr lang="en-US" altLang="zh-CN" sz="2400" b="1" dirty="0">
              <a:solidFill>
                <a:srgbClr val="0064FF"/>
              </a:solidFill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xmlns="" id="{EE52AD59-AADB-4D34-9D37-AEB35E1A2A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5203087"/>
              </p:ext>
            </p:extLst>
          </p:nvPr>
        </p:nvGraphicFramePr>
        <p:xfrm>
          <a:off x="2549468" y="944038"/>
          <a:ext cx="188913" cy="198438"/>
        </p:xfrm>
        <a:graphic>
          <a:graphicData uri="http://schemas.openxmlformats.org/presentationml/2006/ole">
            <p:oleObj spid="_x0000_s194130" name="Equation" r:id="rId3" imgW="4572000" imgH="4876800" progId="Equation.DSMT4">
              <p:embed/>
            </p:oleObj>
          </a:graphicData>
        </a:graphic>
      </p:graphicFrame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CFE29163-1D7F-496B-A222-D2AB4655DAA7}"/>
              </a:ext>
            </a:extLst>
          </p:cNvPr>
          <p:cNvGrpSpPr/>
          <p:nvPr/>
        </p:nvGrpSpPr>
        <p:grpSpPr>
          <a:xfrm>
            <a:off x="467544" y="1557374"/>
            <a:ext cx="6858048" cy="461665"/>
            <a:chOff x="659058" y="1285866"/>
            <a:chExt cx="6858048" cy="461665"/>
          </a:xfrm>
        </p:grpSpPr>
        <p:sp>
          <p:nvSpPr>
            <p:cNvPr id="6" name="文本框 2">
              <a:extLst>
                <a:ext uri="{FF2B5EF4-FFF2-40B4-BE49-F238E27FC236}">
                  <a16:creationId xmlns:a16="http://schemas.microsoft.com/office/drawing/2014/main" xmlns="" id="{4EE7799C-1AF6-41A7-A2EC-C819B1724B2A}"/>
                </a:ext>
              </a:extLst>
            </p:cNvPr>
            <p:cNvSpPr txBox="1"/>
            <p:nvPr/>
          </p:nvSpPr>
          <p:spPr>
            <a:xfrm>
              <a:off x="659058" y="1285866"/>
              <a:ext cx="6858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cs typeface="微软雅黑" panose="020B0503020204020204" charset="-122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cs typeface="微软雅黑" panose="020B0503020204020204" charset="-122"/>
                </a:rPr>
                <a:t>1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求指数函数                的  阶导数</a:t>
              </a:r>
              <a:r>
                <a:rPr lang="zh-CN" altLang="en-US" sz="2400" b="1" dirty="0"/>
                <a:t>．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7" name="Object 2">
              <a:extLst>
                <a:ext uri="{FF2B5EF4-FFF2-40B4-BE49-F238E27FC236}">
                  <a16:creationId xmlns:a16="http://schemas.microsoft.com/office/drawing/2014/main" xmlns="" id="{943B8542-6FF8-4308-8643-46D03DDDA2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081401508"/>
                </p:ext>
              </p:extLst>
            </p:nvPr>
          </p:nvGraphicFramePr>
          <p:xfrm>
            <a:off x="2927248" y="1317619"/>
            <a:ext cx="2401887" cy="396875"/>
          </p:xfrm>
          <a:graphic>
            <a:graphicData uri="http://schemas.openxmlformats.org/presentationml/2006/ole">
              <p:oleObj spid="_x0000_s194131" name="Equation" r:id="rId4" imgW="57912000" imgH="9753600" progId="Equation.DSMT4">
                <p:embed/>
              </p:oleObj>
            </a:graphicData>
          </a:graphic>
        </p:graphicFrame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xmlns="" id="{73814DEC-562C-40F1-A2D5-A88231DB14F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04278914"/>
                </p:ext>
              </p:extLst>
            </p:nvPr>
          </p:nvGraphicFramePr>
          <p:xfrm>
            <a:off x="5699618" y="1459028"/>
            <a:ext cx="188912" cy="198438"/>
          </p:xfrm>
          <a:graphic>
            <a:graphicData uri="http://schemas.openxmlformats.org/presentationml/2006/ole">
              <p:oleObj spid="_x0000_s194132" name="Equation" r:id="rId5" imgW="4572000" imgH="4876800" progId="Equation.DSMT4">
                <p:embed/>
              </p:oleObj>
            </a:graphicData>
          </a:graphic>
        </p:graphicFrame>
      </p:grpSp>
      <p:sp>
        <p:nvSpPr>
          <p:cNvPr id="9" name="文本框 2">
            <a:extLst>
              <a:ext uri="{FF2B5EF4-FFF2-40B4-BE49-F238E27FC236}">
                <a16:creationId xmlns:a16="http://schemas.microsoft.com/office/drawing/2014/main" xmlns="" id="{9545FF98-0970-43DF-8C12-37146E3D2C67}"/>
              </a:ext>
            </a:extLst>
          </p:cNvPr>
          <p:cNvSpPr txBox="1"/>
          <p:nvPr/>
        </p:nvSpPr>
        <p:spPr>
          <a:xfrm>
            <a:off x="753785" y="2287355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解   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xmlns="" id="{DBF7D46F-BA75-4F46-9E65-9E925B5149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9312167"/>
              </p:ext>
            </p:extLst>
          </p:nvPr>
        </p:nvGraphicFramePr>
        <p:xfrm>
          <a:off x="1708150" y="3017838"/>
          <a:ext cx="1958975" cy="342900"/>
        </p:xfrm>
        <a:graphic>
          <a:graphicData uri="http://schemas.openxmlformats.org/presentationml/2006/ole">
            <p:oleObj spid="_x0000_s194133" name="Equation" r:id="rId6" imgW="1981080" imgH="355320" progId="Equation.DSMT4">
              <p:embed/>
            </p:oleObj>
          </a:graphicData>
        </a:graphic>
      </p:graphicFrame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xmlns="" id="{01E9FFB2-1612-456F-BA9F-6C2DBC3B5C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25219373"/>
              </p:ext>
            </p:extLst>
          </p:nvPr>
        </p:nvGraphicFramePr>
        <p:xfrm>
          <a:off x="1705868" y="2286834"/>
          <a:ext cx="1631950" cy="396875"/>
        </p:xfrm>
        <a:graphic>
          <a:graphicData uri="http://schemas.openxmlformats.org/presentationml/2006/ole">
            <p:oleObj spid="_x0000_s194134" name="Equation" r:id="rId7" imgW="39319200" imgH="9753600" progId="Equation.DSMT4">
              <p:embed/>
            </p:oleObj>
          </a:graphicData>
        </a:graphic>
      </p:graphicFrame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xmlns="" id="{06DD4045-96D7-417C-92C6-90D0C12A13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76464185"/>
              </p:ext>
            </p:extLst>
          </p:nvPr>
        </p:nvGraphicFramePr>
        <p:xfrm>
          <a:off x="1682750" y="3702050"/>
          <a:ext cx="2389188" cy="396875"/>
        </p:xfrm>
        <a:graphic>
          <a:graphicData uri="http://schemas.openxmlformats.org/presentationml/2006/ole">
            <p:oleObj spid="_x0000_s194135" name="Equation" r:id="rId8" imgW="2400120" imgH="406080" progId="Equation.DSMT4">
              <p:embed/>
            </p:oleObj>
          </a:graphicData>
        </a:graphic>
      </p:graphicFrame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B7006F96-36FF-47E9-B2A2-0E7D097FF789}"/>
              </a:ext>
            </a:extLst>
          </p:cNvPr>
          <p:cNvGrpSpPr/>
          <p:nvPr/>
        </p:nvGrpSpPr>
        <p:grpSpPr>
          <a:xfrm>
            <a:off x="398035" y="5140903"/>
            <a:ext cx="5326093" cy="474852"/>
            <a:chOff x="123795" y="5140903"/>
            <a:chExt cx="5326093" cy="474852"/>
          </a:xfrm>
        </p:grpSpPr>
        <p:sp>
          <p:nvSpPr>
            <p:cNvPr id="14" name="文本框 2">
              <a:extLst>
                <a:ext uri="{FF2B5EF4-FFF2-40B4-BE49-F238E27FC236}">
                  <a16:creationId xmlns:a16="http://schemas.microsoft.com/office/drawing/2014/main" xmlns="" id="{4B9D852E-0D39-4C54-8436-0220E0349F3B}"/>
                </a:ext>
              </a:extLst>
            </p:cNvPr>
            <p:cNvSpPr txBox="1"/>
            <p:nvPr/>
          </p:nvSpPr>
          <p:spPr>
            <a:xfrm>
              <a:off x="123795" y="5140903"/>
              <a:ext cx="3278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一般地，归纳可得   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15" name="Object 2">
              <a:extLst>
                <a:ext uri="{FF2B5EF4-FFF2-40B4-BE49-F238E27FC236}">
                  <a16:creationId xmlns:a16="http://schemas.microsoft.com/office/drawing/2014/main" xmlns="" id="{8E5F8B4F-60F5-4991-8723-9C3582B683E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015437661"/>
                </p:ext>
              </p:extLst>
            </p:nvPr>
          </p:nvGraphicFramePr>
          <p:xfrm>
            <a:off x="2719561" y="5176597"/>
            <a:ext cx="1931987" cy="396875"/>
          </p:xfrm>
          <a:graphic>
            <a:graphicData uri="http://schemas.openxmlformats.org/presentationml/2006/ole">
              <p:oleObj spid="_x0000_s194136" name="Equation" r:id="rId9" imgW="1942920" imgH="406080" progId="Equation.DSMT4">
                <p:embed/>
              </p:oleObj>
            </a:graphicData>
          </a:graphic>
        </p:graphicFrame>
        <p:sp>
          <p:nvSpPr>
            <p:cNvPr id="17" name="文本框 2">
              <a:extLst>
                <a:ext uri="{FF2B5EF4-FFF2-40B4-BE49-F238E27FC236}">
                  <a16:creationId xmlns:a16="http://schemas.microsoft.com/office/drawing/2014/main" xmlns="" id="{4C89B4EC-8ADA-4F50-A369-0AFD4FBE6595}"/>
                </a:ext>
              </a:extLst>
            </p:cNvPr>
            <p:cNvSpPr txBox="1"/>
            <p:nvPr/>
          </p:nvSpPr>
          <p:spPr>
            <a:xfrm>
              <a:off x="4680735" y="5154090"/>
              <a:ext cx="7691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即   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</p:grpSp>
      <p:graphicFrame>
        <p:nvGraphicFramePr>
          <p:cNvPr id="18" name="Object 2">
            <a:extLst>
              <a:ext uri="{FF2B5EF4-FFF2-40B4-BE49-F238E27FC236}">
                <a16:creationId xmlns:a16="http://schemas.microsoft.com/office/drawing/2014/main" xmlns="" id="{910A9FA4-ACAC-4077-A638-BE940F1D20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6235566"/>
              </p:ext>
            </p:extLst>
          </p:nvPr>
        </p:nvGraphicFramePr>
        <p:xfrm>
          <a:off x="5482464" y="5984453"/>
          <a:ext cx="2486025" cy="396875"/>
        </p:xfrm>
        <a:graphic>
          <a:graphicData uri="http://schemas.openxmlformats.org/presentationml/2006/ole">
            <p:oleObj spid="_x0000_s194137" name="Equation" r:id="rId10" imgW="60045600" imgH="9753600" progId="Equation.DSMT4">
              <p:embed/>
            </p:oleObj>
          </a:graphicData>
        </a:graphic>
      </p:graphicFrame>
      <p:graphicFrame>
        <p:nvGraphicFramePr>
          <p:cNvPr id="19" name="Object 2">
            <a:extLst>
              <a:ext uri="{FF2B5EF4-FFF2-40B4-BE49-F238E27FC236}">
                <a16:creationId xmlns:a16="http://schemas.microsoft.com/office/drawing/2014/main" xmlns="" id="{27D2CE67-CA5A-4065-A155-72C372066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168092"/>
              </p:ext>
            </p:extLst>
          </p:nvPr>
        </p:nvGraphicFramePr>
        <p:xfrm>
          <a:off x="1309688" y="5984453"/>
          <a:ext cx="3262312" cy="396875"/>
        </p:xfrm>
        <a:graphic>
          <a:graphicData uri="http://schemas.openxmlformats.org/presentationml/2006/ole">
            <p:oleObj spid="_x0000_s194138" name="Equation" r:id="rId11" imgW="78638400" imgH="9753600" progId="Equation.DSMT4">
              <p:embed/>
            </p:oleObj>
          </a:graphicData>
        </a:graphic>
      </p:graphicFrame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xmlns="" id="{85F54B63-CA68-4E57-BEA1-29FF17622E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2869563"/>
              </p:ext>
            </p:extLst>
          </p:nvPr>
        </p:nvGraphicFramePr>
        <p:xfrm>
          <a:off x="3625850" y="2971800"/>
          <a:ext cx="889000" cy="342900"/>
        </p:xfrm>
        <a:graphic>
          <a:graphicData uri="http://schemas.openxmlformats.org/presentationml/2006/ole">
            <p:oleObj spid="_x0000_s194139" name="Equation" r:id="rId12" imgW="888840" imgH="342720" progId="Equation.DSMT4">
              <p:embed/>
            </p:oleObj>
          </a:graphicData>
        </a:graphic>
      </p:graphicFrame>
      <p:graphicFrame>
        <p:nvGraphicFramePr>
          <p:cNvPr id="21" name="对象 20">
            <a:extLst>
              <a:ext uri="{FF2B5EF4-FFF2-40B4-BE49-F238E27FC236}">
                <a16:creationId xmlns:a16="http://schemas.microsoft.com/office/drawing/2014/main" xmlns="" id="{0BD1C1E9-A619-46D6-848B-4B5FC70A97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1496850"/>
              </p:ext>
            </p:extLst>
          </p:nvPr>
        </p:nvGraphicFramePr>
        <p:xfrm>
          <a:off x="4630738" y="2959635"/>
          <a:ext cx="1638300" cy="406400"/>
        </p:xfrm>
        <a:graphic>
          <a:graphicData uri="http://schemas.openxmlformats.org/presentationml/2006/ole">
            <p:oleObj spid="_x0000_s194140" name="Equation" r:id="rId13" imgW="39319200" imgH="9753600" progId="Equation.DSMT4">
              <p:embed/>
            </p:oleObj>
          </a:graphicData>
        </a:graphic>
      </p:graphicFrame>
      <p:graphicFrame>
        <p:nvGraphicFramePr>
          <p:cNvPr id="22" name="对象 21">
            <a:extLst>
              <a:ext uri="{FF2B5EF4-FFF2-40B4-BE49-F238E27FC236}">
                <a16:creationId xmlns:a16="http://schemas.microsoft.com/office/drawing/2014/main" xmlns="" id="{23586909-746B-47C4-9D4D-D244A97DE9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0328963"/>
              </p:ext>
            </p:extLst>
          </p:nvPr>
        </p:nvGraphicFramePr>
        <p:xfrm>
          <a:off x="4111625" y="3708400"/>
          <a:ext cx="800100" cy="342900"/>
        </p:xfrm>
        <a:graphic>
          <a:graphicData uri="http://schemas.openxmlformats.org/presentationml/2006/ole">
            <p:oleObj spid="_x0000_s194141" name="Equation" r:id="rId14" imgW="799920" imgH="342720" progId="Equation.DSMT4">
              <p:embed/>
            </p:oleObj>
          </a:graphicData>
        </a:graphic>
      </p:graphicFrame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xmlns="" id="{70FD9A5A-AD7F-424C-85CB-92E30376E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8961845"/>
              </p:ext>
            </p:extLst>
          </p:nvPr>
        </p:nvGraphicFramePr>
        <p:xfrm>
          <a:off x="4979988" y="3704208"/>
          <a:ext cx="1625600" cy="406400"/>
        </p:xfrm>
        <a:graphic>
          <a:graphicData uri="http://schemas.openxmlformats.org/presentationml/2006/ole">
            <p:oleObj spid="_x0000_s194142" name="Equation" r:id="rId15" imgW="39014400" imgH="9753600" progId="Equation.DSMT4">
              <p:embed/>
            </p:oleObj>
          </a:graphicData>
        </a:graphic>
      </p:graphicFrame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76438BFF-4596-4D7F-B29D-4FE11172DE07}"/>
              </a:ext>
            </a:extLst>
          </p:cNvPr>
          <p:cNvGrpSpPr/>
          <p:nvPr/>
        </p:nvGrpSpPr>
        <p:grpSpPr>
          <a:xfrm>
            <a:off x="1705868" y="4380507"/>
            <a:ext cx="5070686" cy="406475"/>
            <a:chOff x="1705868" y="4380507"/>
            <a:chExt cx="5070686" cy="406475"/>
          </a:xfrm>
        </p:grpSpPr>
        <p:graphicFrame>
          <p:nvGraphicFramePr>
            <p:cNvPr id="13" name="Object 2">
              <a:extLst>
                <a:ext uri="{FF2B5EF4-FFF2-40B4-BE49-F238E27FC236}">
                  <a16:creationId xmlns:a16="http://schemas.microsoft.com/office/drawing/2014/main" xmlns="" id="{58FE14C1-9714-4EE9-8B66-27BE255884B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15252083"/>
                </p:ext>
              </p:extLst>
            </p:nvPr>
          </p:nvGraphicFramePr>
          <p:xfrm>
            <a:off x="1705868" y="4380582"/>
            <a:ext cx="2416175" cy="396875"/>
          </p:xfrm>
          <a:graphic>
            <a:graphicData uri="http://schemas.openxmlformats.org/presentationml/2006/ole">
              <p:oleObj spid="_x0000_s194143" name="Equation" r:id="rId16" imgW="58216800" imgH="9753600" progId="Equation.DSMT4">
                <p:embed/>
              </p:oleObj>
            </a:graphicData>
          </a:graphic>
        </p:graphicFrame>
        <p:graphicFrame>
          <p:nvGraphicFramePr>
            <p:cNvPr id="24" name="对象 23">
              <a:extLst>
                <a:ext uri="{FF2B5EF4-FFF2-40B4-BE49-F238E27FC236}">
                  <a16:creationId xmlns:a16="http://schemas.microsoft.com/office/drawing/2014/main" xmlns="" id="{4DD9BECC-0447-48CD-BEF6-F515E14478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98579507"/>
                </p:ext>
              </p:extLst>
            </p:nvPr>
          </p:nvGraphicFramePr>
          <p:xfrm>
            <a:off x="4190355" y="4380507"/>
            <a:ext cx="939800" cy="342900"/>
          </p:xfrm>
          <a:graphic>
            <a:graphicData uri="http://schemas.openxmlformats.org/presentationml/2006/ole">
              <p:oleObj spid="_x0000_s194144" name="Equation" r:id="rId17" imgW="22555200" imgH="8229600" progId="Equation.DSMT4">
                <p:embed/>
              </p:oleObj>
            </a:graphicData>
          </a:graphic>
        </p:graphicFrame>
        <p:graphicFrame>
          <p:nvGraphicFramePr>
            <p:cNvPr id="25" name="对象 24">
              <a:extLst>
                <a:ext uri="{FF2B5EF4-FFF2-40B4-BE49-F238E27FC236}">
                  <a16:creationId xmlns:a16="http://schemas.microsoft.com/office/drawing/2014/main" xmlns="" id="{20CF55F9-EE59-435A-A650-75C06C74E4B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03176675"/>
                </p:ext>
              </p:extLst>
            </p:nvPr>
          </p:nvGraphicFramePr>
          <p:xfrm>
            <a:off x="5138254" y="4380582"/>
            <a:ext cx="1638300" cy="406400"/>
          </p:xfrm>
          <a:graphic>
            <a:graphicData uri="http://schemas.openxmlformats.org/presentationml/2006/ole">
              <p:oleObj spid="_x0000_s194145" name="Equation" r:id="rId18" imgW="39319200" imgH="9753600" progId="Equation.DSMT4">
                <p:embed/>
              </p:oleObj>
            </a:graphicData>
          </a:graphic>
        </p:graphicFrame>
      </p:grpSp>
      <p:sp>
        <p:nvSpPr>
          <p:cNvPr id="27" name="右箭头 37">
            <a:extLst>
              <a:ext uri="{FF2B5EF4-FFF2-40B4-BE49-F238E27FC236}">
                <a16:creationId xmlns:a16="http://schemas.microsoft.com/office/drawing/2014/main" xmlns="" id="{E54DC5B6-28D7-4049-B41A-637C400B6D4F}"/>
              </a:ext>
            </a:extLst>
          </p:cNvPr>
          <p:cNvSpPr/>
          <p:nvPr/>
        </p:nvSpPr>
        <p:spPr>
          <a:xfrm>
            <a:off x="4775204" y="6103816"/>
            <a:ext cx="504056" cy="2371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xmlns="" id="{67321D73-DCD5-4BF3-9BB0-EF63B38100B4}"/>
              </a:ext>
            </a:extLst>
          </p:cNvPr>
          <p:cNvSpPr/>
          <p:nvPr/>
        </p:nvSpPr>
        <p:spPr>
          <a:xfrm>
            <a:off x="5194533" y="2900376"/>
            <a:ext cx="936104" cy="5404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xmlns="" id="{E27DE706-BC50-4490-BA7C-A62F9AD4DBAE}"/>
              </a:ext>
            </a:extLst>
          </p:cNvPr>
          <p:cNvSpPr/>
          <p:nvPr/>
        </p:nvSpPr>
        <p:spPr>
          <a:xfrm>
            <a:off x="5549503" y="3645024"/>
            <a:ext cx="93610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xmlns="" id="{312847B9-FF13-44B2-AC15-FC372A60C0AF}"/>
              </a:ext>
            </a:extLst>
          </p:cNvPr>
          <p:cNvSpPr/>
          <p:nvPr/>
        </p:nvSpPr>
        <p:spPr>
          <a:xfrm>
            <a:off x="5693519" y="4321199"/>
            <a:ext cx="93610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xmlns="" id="{929AAAFC-A98F-4D19-AF79-E8DDCA663D85}"/>
              </a:ext>
            </a:extLst>
          </p:cNvPr>
          <p:cNvSpPr/>
          <p:nvPr/>
        </p:nvSpPr>
        <p:spPr>
          <a:xfrm>
            <a:off x="2548285" y="2287355"/>
            <a:ext cx="64807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3341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2AB56874-EADE-4F4A-B265-2C20C12B7535}"/>
              </a:ext>
            </a:extLst>
          </p:cNvPr>
          <p:cNvGrpSpPr/>
          <p:nvPr/>
        </p:nvGrpSpPr>
        <p:grpSpPr>
          <a:xfrm>
            <a:off x="361571" y="766442"/>
            <a:ext cx="6858048" cy="461665"/>
            <a:chOff x="352491" y="1127014"/>
            <a:chExt cx="6858048" cy="461665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xmlns="" id="{95AFEEFE-0ACC-4382-928A-67E382683143}"/>
                </a:ext>
              </a:extLst>
            </p:cNvPr>
            <p:cNvSpPr txBox="1"/>
            <p:nvPr/>
          </p:nvSpPr>
          <p:spPr>
            <a:xfrm>
              <a:off x="352491" y="1127014"/>
              <a:ext cx="6858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2</a:t>
              </a:r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求正弦函数及余弦函数的  阶导数</a:t>
              </a:r>
              <a:r>
                <a:rPr lang="zh-CN" altLang="en-US" sz="2400" b="1" dirty="0"/>
                <a:t>．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4" name="Object 2">
              <a:extLst>
                <a:ext uri="{FF2B5EF4-FFF2-40B4-BE49-F238E27FC236}">
                  <a16:creationId xmlns:a16="http://schemas.microsoft.com/office/drawing/2014/main" xmlns="" id="{D64CB63C-6E5C-457F-9434-EE616CC1AE2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890670925"/>
                </p:ext>
              </p:extLst>
            </p:nvPr>
          </p:nvGraphicFramePr>
          <p:xfrm>
            <a:off x="4680452" y="1323680"/>
            <a:ext cx="188912" cy="198438"/>
          </p:xfrm>
          <a:graphic>
            <a:graphicData uri="http://schemas.openxmlformats.org/presentationml/2006/ole">
              <p:oleObj spid="_x0000_s192345" name="Equation" r:id="rId3" imgW="4572000" imgH="4876800" progId="Equation.DSMT4">
                <p:embed/>
              </p:oleObj>
            </a:graphicData>
          </a:graphic>
        </p:graphicFrame>
      </p:grpSp>
      <p:sp>
        <p:nvSpPr>
          <p:cNvPr id="5" name="文本框 2">
            <a:extLst>
              <a:ext uri="{FF2B5EF4-FFF2-40B4-BE49-F238E27FC236}">
                <a16:creationId xmlns:a16="http://schemas.microsoft.com/office/drawing/2014/main" xmlns="" id="{CD30C22B-3215-4DC1-8C3D-8CF536C0CDC4}"/>
              </a:ext>
            </a:extLst>
          </p:cNvPr>
          <p:cNvSpPr txBox="1"/>
          <p:nvPr/>
        </p:nvSpPr>
        <p:spPr>
          <a:xfrm>
            <a:off x="550442" y="139946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解   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xmlns="" id="{69BA1064-0977-42E2-A408-2DF2AAA358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6020058"/>
              </p:ext>
            </p:extLst>
          </p:nvPr>
        </p:nvGraphicFramePr>
        <p:xfrm>
          <a:off x="1337388" y="1501775"/>
          <a:ext cx="1200150" cy="334963"/>
        </p:xfrm>
        <a:graphic>
          <a:graphicData uri="http://schemas.openxmlformats.org/presentationml/2006/ole">
            <p:oleObj spid="_x0000_s192346" name="Equation" r:id="rId4" imgW="1206360" imgH="342720" progId="Equation.DSMT4">
              <p:embed/>
            </p:oleObj>
          </a:graphicData>
        </a:graphic>
      </p:graphicFrame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C371951B-AB9A-4C68-99A9-F34F71015FB5}"/>
              </a:ext>
            </a:extLst>
          </p:cNvPr>
          <p:cNvGrpSpPr/>
          <p:nvPr/>
        </p:nvGrpSpPr>
        <p:grpSpPr>
          <a:xfrm>
            <a:off x="1250741" y="2060848"/>
            <a:ext cx="1995785" cy="812800"/>
            <a:chOff x="1250741" y="2164117"/>
            <a:chExt cx="1995785" cy="812800"/>
          </a:xfrm>
        </p:grpSpPr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xmlns="" id="{9BB92D93-5C5A-4589-BF98-43AD54A0C4D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16471842"/>
                </p:ext>
              </p:extLst>
            </p:nvPr>
          </p:nvGraphicFramePr>
          <p:xfrm>
            <a:off x="1250741" y="2397590"/>
            <a:ext cx="555625" cy="347663"/>
          </p:xfrm>
          <a:graphic>
            <a:graphicData uri="http://schemas.openxmlformats.org/presentationml/2006/ole">
              <p:oleObj spid="_x0000_s192347" name="Equation" r:id="rId5" imgW="13411200" imgH="8534400" progId="Equation.DSMT4">
                <p:embed/>
              </p:oleObj>
            </a:graphicData>
          </a:graphic>
        </p:graphicFrame>
        <p:graphicFrame>
          <p:nvGraphicFramePr>
            <p:cNvPr id="10" name="对象 9">
              <a:extLst>
                <a:ext uri="{FF2B5EF4-FFF2-40B4-BE49-F238E27FC236}">
                  <a16:creationId xmlns:a16="http://schemas.microsoft.com/office/drawing/2014/main" xmlns="" id="{138B1497-A2EE-4BF3-9A20-8D2D6CA598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57919794"/>
                </p:ext>
              </p:extLst>
            </p:nvPr>
          </p:nvGraphicFramePr>
          <p:xfrm>
            <a:off x="1824126" y="2164117"/>
            <a:ext cx="1422400" cy="812800"/>
          </p:xfrm>
          <a:graphic>
            <a:graphicData uri="http://schemas.openxmlformats.org/presentationml/2006/ole">
              <p:oleObj spid="_x0000_s192348" name="Equation" r:id="rId6" imgW="34137600" imgH="19507200" progId="Equation.DSMT4">
                <p:embed/>
              </p:oleObj>
            </a:graphicData>
          </a:graphic>
        </p:graphicFrame>
      </p:grp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xmlns="" id="{D73B5EE9-DC7A-48E4-BDBC-C41B120381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1656383"/>
              </p:ext>
            </p:extLst>
          </p:nvPr>
        </p:nvGraphicFramePr>
        <p:xfrm>
          <a:off x="3239258" y="2086013"/>
          <a:ext cx="2095500" cy="812800"/>
        </p:xfrm>
        <a:graphic>
          <a:graphicData uri="http://schemas.openxmlformats.org/presentationml/2006/ole">
            <p:oleObj spid="_x0000_s192349" name="Equation" r:id="rId7" imgW="50292000" imgH="19507200" progId="Equation.DSMT4">
              <p:embed/>
            </p:oleObj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xmlns="" id="{78C7B327-AE61-4ABF-9C3A-E1F5C42A1E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6315268"/>
              </p:ext>
            </p:extLst>
          </p:nvPr>
        </p:nvGraphicFramePr>
        <p:xfrm>
          <a:off x="5406766" y="2106278"/>
          <a:ext cx="2209800" cy="812800"/>
        </p:xfrm>
        <a:graphic>
          <a:graphicData uri="http://schemas.openxmlformats.org/presentationml/2006/ole">
            <p:oleObj spid="_x0000_s192350" name="Equation" r:id="rId8" imgW="53035200" imgH="19507200" progId="Equation.DSMT4">
              <p:embed/>
            </p:oleObj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xmlns="" id="{2EC25575-A997-4D8B-AADA-A67DB6DD27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319200"/>
              </p:ext>
            </p:extLst>
          </p:nvPr>
        </p:nvGraphicFramePr>
        <p:xfrm>
          <a:off x="3616391" y="3102789"/>
          <a:ext cx="2400300" cy="812800"/>
        </p:xfrm>
        <a:graphic>
          <a:graphicData uri="http://schemas.openxmlformats.org/presentationml/2006/ole">
            <p:oleObj spid="_x0000_s192351" name="Equation" r:id="rId9" imgW="57607200" imgH="19507200" progId="Equation.DSMT4">
              <p:embed/>
            </p:oleObj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xmlns="" id="{11BB7232-68CF-426A-AD57-F9D469F49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8467173"/>
              </p:ext>
            </p:extLst>
          </p:nvPr>
        </p:nvGraphicFramePr>
        <p:xfrm>
          <a:off x="5997096" y="3107949"/>
          <a:ext cx="2197100" cy="812800"/>
        </p:xfrm>
        <a:graphic>
          <a:graphicData uri="http://schemas.openxmlformats.org/presentationml/2006/ole">
            <p:oleObj spid="_x0000_s192352" name="Equation" r:id="rId10" imgW="52730400" imgH="19507200" progId="Equation.DSMT4">
              <p:embed/>
            </p:oleObj>
          </a:graphicData>
        </a:graphic>
      </p:graphicFrame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C3775DDF-F5B4-4739-A269-8BF54D95C291}"/>
              </a:ext>
            </a:extLst>
          </p:cNvPr>
          <p:cNvGrpSpPr/>
          <p:nvPr/>
        </p:nvGrpSpPr>
        <p:grpSpPr>
          <a:xfrm>
            <a:off x="2783260" y="1488067"/>
            <a:ext cx="1224136" cy="347662"/>
            <a:chOff x="2783260" y="1488067"/>
            <a:chExt cx="1224136" cy="347662"/>
          </a:xfrm>
        </p:grpSpPr>
        <p:graphicFrame>
          <p:nvGraphicFramePr>
            <p:cNvPr id="6" name="Object 2">
              <a:extLst>
                <a:ext uri="{FF2B5EF4-FFF2-40B4-BE49-F238E27FC236}">
                  <a16:creationId xmlns:a16="http://schemas.microsoft.com/office/drawing/2014/main" xmlns="" id="{9DA54581-A092-4CA3-837B-7907B86CF1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30443267"/>
                </p:ext>
              </p:extLst>
            </p:nvPr>
          </p:nvGraphicFramePr>
          <p:xfrm>
            <a:off x="2783260" y="1488067"/>
            <a:ext cx="519113" cy="347662"/>
          </p:xfrm>
          <a:graphic>
            <a:graphicData uri="http://schemas.openxmlformats.org/presentationml/2006/ole">
              <p:oleObj spid="_x0000_s192353" name="Equation" r:id="rId11" imgW="12496800" imgH="8534400" progId="Equation.DSMT4">
                <p:embed/>
              </p:oleObj>
            </a:graphicData>
          </a:graphic>
        </p:graphicFrame>
        <p:graphicFrame>
          <p:nvGraphicFramePr>
            <p:cNvPr id="15" name="对象 14">
              <a:extLst>
                <a:ext uri="{FF2B5EF4-FFF2-40B4-BE49-F238E27FC236}">
                  <a16:creationId xmlns:a16="http://schemas.microsoft.com/office/drawing/2014/main" xmlns="" id="{0DE602BA-263F-414E-B217-F0FBDECBA8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31505518"/>
                </p:ext>
              </p:extLst>
            </p:nvPr>
          </p:nvGraphicFramePr>
          <p:xfrm>
            <a:off x="3372396" y="1573097"/>
            <a:ext cx="635000" cy="215900"/>
          </p:xfrm>
          <a:graphic>
            <a:graphicData uri="http://schemas.openxmlformats.org/presentationml/2006/ole">
              <p:oleObj spid="_x0000_s192354" name="Equation" r:id="rId12" imgW="15240000" imgH="5181600" progId="Equation.DSMT4">
                <p:embed/>
              </p:oleObj>
            </a:graphicData>
          </a:graphic>
        </p:graphicFrame>
      </p:grp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xmlns="" id="{3C186C0F-5C59-43E6-A1CE-0B91B4F44F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3647619"/>
              </p:ext>
            </p:extLst>
          </p:nvPr>
        </p:nvGraphicFramePr>
        <p:xfrm>
          <a:off x="4079404" y="1264353"/>
          <a:ext cx="1612900" cy="812800"/>
        </p:xfrm>
        <a:graphic>
          <a:graphicData uri="http://schemas.openxmlformats.org/presentationml/2006/ole">
            <p:oleObj spid="_x0000_s192355" name="Equation" r:id="rId13" imgW="38709600" imgH="19507200" progId="Equation.DSMT4">
              <p:embed/>
            </p:oleObj>
          </a:graphicData>
        </a:graphic>
      </p:graphicFrame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401474D6-84C0-41CD-BB60-56AB929429B4}"/>
              </a:ext>
            </a:extLst>
          </p:cNvPr>
          <p:cNvGrpSpPr/>
          <p:nvPr/>
        </p:nvGrpSpPr>
        <p:grpSpPr>
          <a:xfrm>
            <a:off x="1231307" y="4109065"/>
            <a:ext cx="7073131" cy="838200"/>
            <a:chOff x="1231307" y="4212334"/>
            <a:chExt cx="7073131" cy="838200"/>
          </a:xfrm>
        </p:grpSpPr>
        <p:graphicFrame>
          <p:nvGraphicFramePr>
            <p:cNvPr id="17" name="Object 2">
              <a:extLst>
                <a:ext uri="{FF2B5EF4-FFF2-40B4-BE49-F238E27FC236}">
                  <a16:creationId xmlns:a16="http://schemas.microsoft.com/office/drawing/2014/main" xmlns="" id="{6933444A-9B4C-4AA4-828A-CB94EA67FF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08420810"/>
                </p:ext>
              </p:extLst>
            </p:nvPr>
          </p:nvGraphicFramePr>
          <p:xfrm>
            <a:off x="1231307" y="4212334"/>
            <a:ext cx="2441575" cy="793750"/>
          </p:xfrm>
          <a:graphic>
            <a:graphicData uri="http://schemas.openxmlformats.org/presentationml/2006/ole">
              <p:oleObj spid="_x0000_s192356" name="Equation" r:id="rId14" imgW="58826400" imgH="19507200" progId="Equation.DSMT4">
                <p:embed/>
              </p:oleObj>
            </a:graphicData>
          </a:graphic>
        </p:graphicFrame>
        <p:graphicFrame>
          <p:nvGraphicFramePr>
            <p:cNvPr id="18" name="对象 17">
              <a:extLst>
                <a:ext uri="{FF2B5EF4-FFF2-40B4-BE49-F238E27FC236}">
                  <a16:creationId xmlns:a16="http://schemas.microsoft.com/office/drawing/2014/main" xmlns="" id="{AF37E2AE-6087-4E71-BC9E-A6E4A854DD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88157152"/>
                </p:ext>
              </p:extLst>
            </p:nvPr>
          </p:nvGraphicFramePr>
          <p:xfrm>
            <a:off x="3746254" y="4219139"/>
            <a:ext cx="2374900" cy="812800"/>
          </p:xfrm>
          <a:graphic>
            <a:graphicData uri="http://schemas.openxmlformats.org/presentationml/2006/ole">
              <p:oleObj spid="_x0000_s192357" name="Equation" r:id="rId15" imgW="56997600" imgH="19507200" progId="Equation.DSMT4">
                <p:embed/>
              </p:oleObj>
            </a:graphicData>
          </a:graphic>
        </p:graphicFrame>
        <p:graphicFrame>
          <p:nvGraphicFramePr>
            <p:cNvPr id="19" name="对象 18">
              <a:extLst>
                <a:ext uri="{FF2B5EF4-FFF2-40B4-BE49-F238E27FC236}">
                  <a16:creationId xmlns:a16="http://schemas.microsoft.com/office/drawing/2014/main" xmlns="" id="{524D37DF-5D57-405D-A3F7-5A3422B59A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23829748"/>
                </p:ext>
              </p:extLst>
            </p:nvPr>
          </p:nvGraphicFramePr>
          <p:xfrm>
            <a:off x="6094638" y="4237734"/>
            <a:ext cx="2209800" cy="812800"/>
          </p:xfrm>
          <a:graphic>
            <a:graphicData uri="http://schemas.openxmlformats.org/presentationml/2006/ole">
              <p:oleObj spid="_x0000_s192358" name="Equation" r:id="rId16" imgW="53035200" imgH="19507200" progId="Equation.DSMT4">
                <p:embed/>
              </p:oleObj>
            </a:graphicData>
          </a:graphic>
        </p:graphicFrame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071D7130-7927-463B-A45B-54D3427A5348}"/>
              </a:ext>
            </a:extLst>
          </p:cNvPr>
          <p:cNvGrpSpPr/>
          <p:nvPr/>
        </p:nvGrpSpPr>
        <p:grpSpPr>
          <a:xfrm>
            <a:off x="1233802" y="3082549"/>
            <a:ext cx="2321917" cy="793750"/>
            <a:chOff x="1233802" y="3185818"/>
            <a:chExt cx="2321917" cy="793750"/>
          </a:xfrm>
        </p:grpSpPr>
        <p:graphicFrame>
          <p:nvGraphicFramePr>
            <p:cNvPr id="9" name="Object 2">
              <a:extLst>
                <a:ext uri="{FF2B5EF4-FFF2-40B4-BE49-F238E27FC236}">
                  <a16:creationId xmlns:a16="http://schemas.microsoft.com/office/drawing/2014/main" xmlns="" id="{2C86EE5F-4625-4283-B7D0-E3D4855E89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515472052"/>
                </p:ext>
              </p:extLst>
            </p:nvPr>
          </p:nvGraphicFramePr>
          <p:xfrm>
            <a:off x="1849157" y="3185818"/>
            <a:ext cx="1706562" cy="793750"/>
          </p:xfrm>
          <a:graphic>
            <a:graphicData uri="http://schemas.openxmlformats.org/presentationml/2006/ole">
              <p:oleObj spid="_x0000_s192359" name="Equation" r:id="rId17" imgW="41148000" imgH="19507200" progId="Equation.DSMT4">
                <p:embed/>
              </p:oleObj>
            </a:graphicData>
          </a:graphic>
        </p:graphicFrame>
        <p:graphicFrame>
          <p:nvGraphicFramePr>
            <p:cNvPr id="20" name="Object 2">
              <a:extLst>
                <a:ext uri="{FF2B5EF4-FFF2-40B4-BE49-F238E27FC236}">
                  <a16:creationId xmlns:a16="http://schemas.microsoft.com/office/drawing/2014/main" xmlns="" id="{A09BFEC4-C783-4EE4-8FA8-A2755CE6BD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11651957"/>
                </p:ext>
              </p:extLst>
            </p:nvPr>
          </p:nvGraphicFramePr>
          <p:xfrm>
            <a:off x="1233802" y="3395864"/>
            <a:ext cx="593725" cy="347662"/>
          </p:xfrm>
          <a:graphic>
            <a:graphicData uri="http://schemas.openxmlformats.org/presentationml/2006/ole">
              <p:oleObj spid="_x0000_s192360" name="Equation" r:id="rId18" imgW="14325600" imgH="8534400" progId="Equation.DSMT4">
                <p:embed/>
              </p:oleObj>
            </a:graphicData>
          </a:graphic>
        </p:graphicFrame>
      </p:grpSp>
      <p:sp>
        <p:nvSpPr>
          <p:cNvPr id="21" name="椭圆 20">
            <a:extLst>
              <a:ext uri="{FF2B5EF4-FFF2-40B4-BE49-F238E27FC236}">
                <a16:creationId xmlns:a16="http://schemas.microsoft.com/office/drawing/2014/main" xmlns="" id="{53A3F6E9-B667-4A71-B048-9F7156A3ECC8}"/>
              </a:ext>
            </a:extLst>
          </p:cNvPr>
          <p:cNvSpPr/>
          <p:nvPr/>
        </p:nvSpPr>
        <p:spPr>
          <a:xfrm>
            <a:off x="7332590" y="4350216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xmlns="" id="{1941FE46-8251-48E9-8332-0D2415CA9613}"/>
              </a:ext>
            </a:extLst>
          </p:cNvPr>
          <p:cNvSpPr/>
          <p:nvPr/>
        </p:nvSpPr>
        <p:spPr>
          <a:xfrm>
            <a:off x="6985124" y="1501089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>
            <a:extLst>
              <a:ext uri="{FF2B5EF4-FFF2-40B4-BE49-F238E27FC236}">
                <a16:creationId xmlns:a16="http://schemas.microsoft.com/office/drawing/2014/main" xmlns="" id="{D981C1FF-EE3D-4563-B6BB-2FD5321868DC}"/>
              </a:ext>
            </a:extLst>
          </p:cNvPr>
          <p:cNvSpPr/>
          <p:nvPr/>
        </p:nvSpPr>
        <p:spPr>
          <a:xfrm>
            <a:off x="7219619" y="3326825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4" name="对象 23">
            <a:extLst>
              <a:ext uri="{FF2B5EF4-FFF2-40B4-BE49-F238E27FC236}">
                <a16:creationId xmlns:a16="http://schemas.microsoft.com/office/drawing/2014/main" xmlns="" id="{D6DFFC66-5844-474B-AE36-4C20D8FAF4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3204203"/>
              </p:ext>
            </p:extLst>
          </p:nvPr>
        </p:nvGraphicFramePr>
        <p:xfrm>
          <a:off x="5796136" y="1277053"/>
          <a:ext cx="2159000" cy="812800"/>
        </p:xfrm>
        <a:graphic>
          <a:graphicData uri="http://schemas.openxmlformats.org/presentationml/2006/ole">
            <p:oleObj spid="_x0000_s192361" name="Equation" r:id="rId19" imgW="51816000" imgH="19507200" progId="Equation.DSMT4">
              <p:embed/>
            </p:oleObj>
          </a:graphicData>
        </a:graphic>
      </p:graphicFrame>
      <p:sp>
        <p:nvSpPr>
          <p:cNvPr id="25" name="椭圆 24">
            <a:extLst>
              <a:ext uri="{FF2B5EF4-FFF2-40B4-BE49-F238E27FC236}">
                <a16:creationId xmlns:a16="http://schemas.microsoft.com/office/drawing/2014/main" xmlns="" id="{F48C9C6F-F7EC-4E6D-ACBF-ABE35C4EAB70}"/>
              </a:ext>
            </a:extLst>
          </p:cNvPr>
          <p:cNvSpPr/>
          <p:nvPr/>
        </p:nvSpPr>
        <p:spPr>
          <a:xfrm>
            <a:off x="6630902" y="232230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680AA7CC-F478-40CD-A87F-A16AA491D844}"/>
              </a:ext>
            </a:extLst>
          </p:cNvPr>
          <p:cNvGrpSpPr/>
          <p:nvPr/>
        </p:nvGrpSpPr>
        <p:grpSpPr>
          <a:xfrm>
            <a:off x="563601" y="5089872"/>
            <a:ext cx="6312035" cy="787400"/>
            <a:chOff x="361571" y="5118213"/>
            <a:chExt cx="6312035" cy="787400"/>
          </a:xfrm>
        </p:grpSpPr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xmlns="" id="{9DE54C0C-0177-47A8-90E7-4C13DC8D90F7}"/>
                </a:ext>
              </a:extLst>
            </p:cNvPr>
            <p:cNvSpPr txBox="1"/>
            <p:nvPr/>
          </p:nvSpPr>
          <p:spPr>
            <a:xfrm>
              <a:off x="361571" y="5278261"/>
              <a:ext cx="2500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一般地，可得   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36" name="Object 15">
              <a:extLst>
                <a:ext uri="{FF2B5EF4-FFF2-40B4-BE49-F238E27FC236}">
                  <a16:creationId xmlns:a16="http://schemas.microsoft.com/office/drawing/2014/main" xmlns="" id="{E88BD64D-0266-4D25-99BB-83CB2945263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03081348"/>
                </p:ext>
              </p:extLst>
            </p:nvPr>
          </p:nvGraphicFramePr>
          <p:xfrm>
            <a:off x="2500068" y="5118213"/>
            <a:ext cx="4173538" cy="787400"/>
          </p:xfrm>
          <a:graphic>
            <a:graphicData uri="http://schemas.openxmlformats.org/presentationml/2006/ole">
              <p:oleObj spid="_x0000_s192362" name="Equation" r:id="rId20" imgW="100584000" imgH="19507200" progId="Equation.DSMT4">
                <p:embed/>
              </p:oleObj>
            </a:graphicData>
          </a:graphic>
        </p:graphicFrame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138F6520-27F3-44B6-BA1F-8C1E6FF7C877}"/>
              </a:ext>
            </a:extLst>
          </p:cNvPr>
          <p:cNvSpPr txBox="1"/>
          <p:nvPr/>
        </p:nvSpPr>
        <p:spPr>
          <a:xfrm>
            <a:off x="520313" y="6020373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A19C8A3B-1061-42A1-8135-C708C477B452}"/>
              </a:ext>
            </a:extLst>
          </p:cNvPr>
          <p:cNvGrpSpPr/>
          <p:nvPr/>
        </p:nvGrpSpPr>
        <p:grpSpPr>
          <a:xfrm>
            <a:off x="683088" y="5949280"/>
            <a:ext cx="6217037" cy="787400"/>
            <a:chOff x="683088" y="5949280"/>
            <a:chExt cx="6217037" cy="787400"/>
          </a:xfrm>
        </p:grpSpPr>
        <p:graphicFrame>
          <p:nvGraphicFramePr>
            <p:cNvPr id="38" name="Object 15">
              <a:extLst>
                <a:ext uri="{FF2B5EF4-FFF2-40B4-BE49-F238E27FC236}">
                  <a16:creationId xmlns:a16="http://schemas.microsoft.com/office/drawing/2014/main" xmlns="" id="{53DC2D12-E103-4BCC-A623-D9C8AA50EE8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129152393"/>
                </p:ext>
              </p:extLst>
            </p:nvPr>
          </p:nvGraphicFramePr>
          <p:xfrm>
            <a:off x="2667850" y="5949280"/>
            <a:ext cx="4232275" cy="787400"/>
          </p:xfrm>
          <a:graphic>
            <a:graphicData uri="http://schemas.openxmlformats.org/presentationml/2006/ole">
              <p:oleObj spid="_x0000_s192363" name="Equation" r:id="rId21" imgW="102412800" imgH="19507200" progId="Equation.DSMT4">
                <p:embed/>
              </p:oleObj>
            </a:graphicData>
          </a:graphic>
        </p:graphicFrame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xmlns="" id="{D1BB9918-63F9-4F86-8422-1DD24BD78C63}"/>
                </a:ext>
              </a:extLst>
            </p:cNvPr>
            <p:cNvSpPr txBox="1"/>
            <p:nvPr/>
          </p:nvSpPr>
          <p:spPr>
            <a:xfrm>
              <a:off x="683088" y="6099940"/>
              <a:ext cx="2500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类似地可得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0767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 animBg="1"/>
      <p:bldP spid="22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E4E9649B-CAC2-4806-A961-B13A2FBCCBBB}"/>
              </a:ext>
            </a:extLst>
          </p:cNvPr>
          <p:cNvGrpSpPr/>
          <p:nvPr/>
        </p:nvGrpSpPr>
        <p:grpSpPr>
          <a:xfrm>
            <a:off x="457940" y="1268760"/>
            <a:ext cx="8537634" cy="461665"/>
            <a:chOff x="892150" y="1142990"/>
            <a:chExt cx="8537634" cy="461665"/>
          </a:xfrm>
        </p:grpSpPr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xmlns="" id="{184AEA6D-0E3F-4D0E-932A-ED81C93B0B4D}"/>
                </a:ext>
              </a:extLst>
            </p:cNvPr>
            <p:cNvSpPr txBox="1"/>
            <p:nvPr/>
          </p:nvSpPr>
          <p:spPr>
            <a:xfrm>
              <a:off x="892150" y="1142990"/>
              <a:ext cx="85376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设函数</a:t>
              </a:r>
              <a:r>
                <a:rPr lang="zh-CN" altLang="en-US" sz="2400" b="1" dirty="0"/>
                <a:t>             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及</a:t>
              </a:r>
              <a:r>
                <a:rPr lang="zh-CN" altLang="en-US" sz="2400" b="1" dirty="0"/>
                <a:t>            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都在点</a:t>
              </a:r>
              <a:r>
                <a:rPr lang="zh-CN" altLang="en-US" sz="2400" b="1" dirty="0"/>
                <a:t>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处具有  阶导数，那么函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graphicFrame>
          <p:nvGraphicFramePr>
            <p:cNvPr id="5" name="Object 2">
              <a:extLst>
                <a:ext uri="{FF2B5EF4-FFF2-40B4-BE49-F238E27FC236}">
                  <a16:creationId xmlns:a16="http://schemas.microsoft.com/office/drawing/2014/main" xmlns="" id="{607A1582-AC47-4B8C-8778-AF6C63DEBA8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938055081"/>
                </p:ext>
              </p:extLst>
            </p:nvPr>
          </p:nvGraphicFramePr>
          <p:xfrm>
            <a:off x="2035894" y="1217613"/>
            <a:ext cx="1023938" cy="334962"/>
          </p:xfrm>
          <a:graphic>
            <a:graphicData uri="http://schemas.openxmlformats.org/presentationml/2006/ole">
              <p:oleObj spid="_x0000_s197036" name="Equation" r:id="rId3" imgW="24688800" imgH="8229600" progId="Equation.DSMT4">
                <p:embed/>
              </p:oleObj>
            </a:graphicData>
          </a:graphic>
        </p:graphicFrame>
        <p:graphicFrame>
          <p:nvGraphicFramePr>
            <p:cNvPr id="6" name="Object 2">
              <a:extLst>
                <a:ext uri="{FF2B5EF4-FFF2-40B4-BE49-F238E27FC236}">
                  <a16:creationId xmlns:a16="http://schemas.microsoft.com/office/drawing/2014/main" xmlns="" id="{379D41D0-BAE2-401D-A980-3BFFCFC3DE1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392101592"/>
                </p:ext>
              </p:extLst>
            </p:nvPr>
          </p:nvGraphicFramePr>
          <p:xfrm>
            <a:off x="3442147" y="1232014"/>
            <a:ext cx="985837" cy="334962"/>
          </p:xfrm>
          <a:graphic>
            <a:graphicData uri="http://schemas.openxmlformats.org/presentationml/2006/ole">
              <p:oleObj spid="_x0000_s197037" name="Equation" r:id="rId4" imgW="23774400" imgH="8229600" progId="Equation.DSMT4">
                <p:embed/>
              </p:oleObj>
            </a:graphicData>
          </a:graphic>
        </p:graphicFrame>
        <p:graphicFrame>
          <p:nvGraphicFramePr>
            <p:cNvPr id="7" name="Object 2">
              <a:extLst>
                <a:ext uri="{FF2B5EF4-FFF2-40B4-BE49-F238E27FC236}">
                  <a16:creationId xmlns:a16="http://schemas.microsoft.com/office/drawing/2014/main" xmlns="" id="{EF99B424-DF15-4147-8D9E-7E30D7C5371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39978742"/>
                </p:ext>
              </p:extLst>
            </p:nvPr>
          </p:nvGraphicFramePr>
          <p:xfrm>
            <a:off x="5319191" y="1291728"/>
            <a:ext cx="188913" cy="198438"/>
          </p:xfrm>
          <a:graphic>
            <a:graphicData uri="http://schemas.openxmlformats.org/presentationml/2006/ole">
              <p:oleObj spid="_x0000_s197038" name="Equation" r:id="rId5" imgW="4572000" imgH="4876800" progId="Equation.DSMT4">
                <p:embed/>
              </p:oleObj>
            </a:graphicData>
          </a:graphic>
        </p:graphicFrame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xmlns="" id="{5A123853-732A-46DD-B15B-C13B64688E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224867993"/>
                </p:ext>
              </p:extLst>
            </p:nvPr>
          </p:nvGraphicFramePr>
          <p:xfrm>
            <a:off x="6492481" y="1298566"/>
            <a:ext cx="188913" cy="198438"/>
          </p:xfrm>
          <a:graphic>
            <a:graphicData uri="http://schemas.openxmlformats.org/presentationml/2006/ole">
              <p:oleObj spid="_x0000_s197039" name="Equation" r:id="rId6" imgW="4572000" imgH="4876800" progId="Equation.DSMT4">
                <p:embed/>
              </p:oleObj>
            </a:graphicData>
          </a:graphic>
        </p:graphicFrame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DCEC7807-34FC-43F1-B7B2-DE8F0A594A0C}"/>
              </a:ext>
            </a:extLst>
          </p:cNvPr>
          <p:cNvGrpSpPr/>
          <p:nvPr/>
        </p:nvGrpSpPr>
        <p:grpSpPr>
          <a:xfrm>
            <a:off x="587921" y="1924261"/>
            <a:ext cx="8537634" cy="461665"/>
            <a:chOff x="357158" y="1785932"/>
            <a:chExt cx="8537634" cy="461665"/>
          </a:xfrm>
        </p:grpSpPr>
        <p:sp>
          <p:nvSpPr>
            <p:cNvPr id="10" name="文本框 2">
              <a:extLst>
                <a:ext uri="{FF2B5EF4-FFF2-40B4-BE49-F238E27FC236}">
                  <a16:creationId xmlns:a16="http://schemas.microsoft.com/office/drawing/2014/main" xmlns="" id="{C2EF8F11-6D19-45B3-A26F-22C3B00AC5CC}"/>
                </a:ext>
              </a:extLst>
            </p:cNvPr>
            <p:cNvSpPr txBox="1"/>
            <p:nvPr/>
          </p:nvSpPr>
          <p:spPr>
            <a:xfrm>
              <a:off x="357158" y="1785932"/>
              <a:ext cx="85376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数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                    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在点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处也具有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阶导数，且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   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11" name="Object 2">
              <a:extLst>
                <a:ext uri="{FF2B5EF4-FFF2-40B4-BE49-F238E27FC236}">
                  <a16:creationId xmlns:a16="http://schemas.microsoft.com/office/drawing/2014/main" xmlns="" id="{9B55952D-2206-4E71-9C5A-4A00B0EEC7B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403104981"/>
                </p:ext>
              </p:extLst>
            </p:nvPr>
          </p:nvGraphicFramePr>
          <p:xfrm>
            <a:off x="1782758" y="1891534"/>
            <a:ext cx="1416050" cy="334963"/>
          </p:xfrm>
          <a:graphic>
            <a:graphicData uri="http://schemas.openxmlformats.org/presentationml/2006/ole">
              <p:oleObj spid="_x0000_s197040" name="Equation" r:id="rId7" imgW="1422360" imgH="342720" progId="Equation.DSMT4">
                <p:embed/>
              </p:oleObj>
            </a:graphicData>
          </a:graphic>
        </p:graphicFrame>
        <p:graphicFrame>
          <p:nvGraphicFramePr>
            <p:cNvPr id="12" name="Object 2">
              <a:extLst>
                <a:ext uri="{FF2B5EF4-FFF2-40B4-BE49-F238E27FC236}">
                  <a16:creationId xmlns:a16="http://schemas.microsoft.com/office/drawing/2014/main" xmlns="" id="{5DEE16DB-503F-454C-A1F2-2BC021225FB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900915550"/>
                </p:ext>
              </p:extLst>
            </p:nvPr>
          </p:nvGraphicFramePr>
          <p:xfrm>
            <a:off x="865220" y="1890587"/>
            <a:ext cx="833438" cy="334963"/>
          </p:xfrm>
          <a:graphic>
            <a:graphicData uri="http://schemas.openxmlformats.org/presentationml/2006/ole">
              <p:oleObj spid="_x0000_s197041" name="Equation" r:id="rId8" imgW="838080" imgH="342720" progId="Equation.DSMT4">
                <p:embed/>
              </p:oleObj>
            </a:graphicData>
          </a:graphic>
        </p:graphicFrame>
        <p:graphicFrame>
          <p:nvGraphicFramePr>
            <p:cNvPr id="13" name="Object 2">
              <a:extLst>
                <a:ext uri="{FF2B5EF4-FFF2-40B4-BE49-F238E27FC236}">
                  <a16:creationId xmlns:a16="http://schemas.microsoft.com/office/drawing/2014/main" xmlns="" id="{FBF4D20A-0707-4D3B-8E20-27F0D119D49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052737889"/>
                </p:ext>
              </p:extLst>
            </p:nvPr>
          </p:nvGraphicFramePr>
          <p:xfrm>
            <a:off x="3278804" y="1890587"/>
            <a:ext cx="1073150" cy="334962"/>
          </p:xfrm>
          <a:graphic>
            <a:graphicData uri="http://schemas.openxmlformats.org/presentationml/2006/ole">
              <p:oleObj spid="_x0000_s197042" name="Equation" r:id="rId9" imgW="25908000" imgH="8229600" progId="Equation.DSMT4">
                <p:embed/>
              </p:oleObj>
            </a:graphicData>
          </a:graphic>
        </p:graphicFrame>
        <p:graphicFrame>
          <p:nvGraphicFramePr>
            <p:cNvPr id="14" name="Object 2">
              <a:extLst>
                <a:ext uri="{FF2B5EF4-FFF2-40B4-BE49-F238E27FC236}">
                  <a16:creationId xmlns:a16="http://schemas.microsoft.com/office/drawing/2014/main" xmlns="" id="{57BF68D6-2E5A-4B65-95B7-492D7FE418B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169944000"/>
                </p:ext>
              </p:extLst>
            </p:nvPr>
          </p:nvGraphicFramePr>
          <p:xfrm>
            <a:off x="5113100" y="1958850"/>
            <a:ext cx="188913" cy="198438"/>
          </p:xfrm>
          <a:graphic>
            <a:graphicData uri="http://schemas.openxmlformats.org/presentationml/2006/ole">
              <p:oleObj spid="_x0000_s197043" name="Equation" r:id="rId10" imgW="190417" imgH="203112" progId="Equation.DSMT4">
                <p:embed/>
              </p:oleObj>
            </a:graphicData>
          </a:graphic>
        </p:graphicFrame>
        <p:graphicFrame>
          <p:nvGraphicFramePr>
            <p:cNvPr id="15" name="Object 2">
              <a:extLst>
                <a:ext uri="{FF2B5EF4-FFF2-40B4-BE49-F238E27FC236}">
                  <a16:creationId xmlns:a16="http://schemas.microsoft.com/office/drawing/2014/main" xmlns="" id="{57715A67-2853-48C5-AE8D-5CE7A83F713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648965" y="1963004"/>
            <a:ext cx="188913" cy="198438"/>
          </p:xfrm>
          <a:graphic>
            <a:graphicData uri="http://schemas.openxmlformats.org/presentationml/2006/ole">
              <p:oleObj spid="_x0000_s197044" name="Equation" r:id="rId11" imgW="4572000" imgH="4876800" progId="Equation.DSMT4">
                <p:embed/>
              </p:oleObj>
            </a:graphicData>
          </a:graphic>
        </p:graphicFrame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DFAAD1B1-EFEF-4472-9E27-0829C5454434}"/>
              </a:ext>
            </a:extLst>
          </p:cNvPr>
          <p:cNvGrpSpPr/>
          <p:nvPr/>
        </p:nvGrpSpPr>
        <p:grpSpPr>
          <a:xfrm>
            <a:off x="1160736" y="2745104"/>
            <a:ext cx="4320480" cy="484187"/>
            <a:chOff x="2167650" y="2428874"/>
            <a:chExt cx="4320480" cy="484187"/>
          </a:xfrm>
        </p:grpSpPr>
        <p:graphicFrame>
          <p:nvGraphicFramePr>
            <p:cNvPr id="17" name="Object 2">
              <a:extLst>
                <a:ext uri="{FF2B5EF4-FFF2-40B4-BE49-F238E27FC236}">
                  <a16:creationId xmlns:a16="http://schemas.microsoft.com/office/drawing/2014/main" xmlns="" id="{804AD8A8-62C3-470F-98D3-95353D73FF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7650" y="2428874"/>
            <a:ext cx="1970087" cy="484187"/>
          </p:xfrm>
          <a:graphic>
            <a:graphicData uri="http://schemas.openxmlformats.org/presentationml/2006/ole">
              <p:oleObj spid="_x0000_s197045" name="Equation" r:id="rId12" imgW="47548800" imgH="11887200" progId="Equation.DSMT4">
                <p:embed/>
              </p:oleObj>
            </a:graphicData>
          </a:graphic>
        </p:graphicFrame>
        <p:sp>
          <p:nvSpPr>
            <p:cNvPr id="18" name="文本框 2">
              <a:extLst>
                <a:ext uri="{FF2B5EF4-FFF2-40B4-BE49-F238E27FC236}">
                  <a16:creationId xmlns:a16="http://schemas.microsoft.com/office/drawing/2014/main" xmlns="" id="{9E70626D-A14E-48DB-8D8F-13826726EFF4}"/>
                </a:ext>
              </a:extLst>
            </p:cNvPr>
            <p:cNvSpPr txBox="1"/>
            <p:nvPr/>
          </p:nvSpPr>
          <p:spPr>
            <a:xfrm>
              <a:off x="4059238" y="2428874"/>
              <a:ext cx="24288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（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为常数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）；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19" name="Object 2">
              <a:extLst>
                <a:ext uri="{FF2B5EF4-FFF2-40B4-BE49-F238E27FC236}">
                  <a16:creationId xmlns:a16="http://schemas.microsoft.com/office/drawing/2014/main" xmlns="" id="{70B8AB9B-5A39-405A-A984-C3C431D250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3447935"/>
                </p:ext>
              </p:extLst>
            </p:nvPr>
          </p:nvGraphicFramePr>
          <p:xfrm>
            <a:off x="4507525" y="2537556"/>
            <a:ext cx="252413" cy="273050"/>
          </p:xfrm>
          <a:graphic>
            <a:graphicData uri="http://schemas.openxmlformats.org/presentationml/2006/ole">
              <p:oleObj spid="_x0000_s197046" name="Equation" r:id="rId13" imgW="6096000" imgH="6705600" progId="Equation.DSMT4">
                <p:embed/>
              </p:oleObj>
            </a:graphicData>
          </a:graphic>
        </p:graphicFrame>
      </p:grpSp>
      <p:graphicFrame>
        <p:nvGraphicFramePr>
          <p:cNvPr id="20" name="Object 2">
            <a:extLst>
              <a:ext uri="{FF2B5EF4-FFF2-40B4-BE49-F238E27FC236}">
                <a16:creationId xmlns:a16="http://schemas.microsoft.com/office/drawing/2014/main" xmlns="" id="{80A4465E-80E3-40BF-AB3B-198C6F061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3812237"/>
              </p:ext>
            </p:extLst>
          </p:nvPr>
        </p:nvGraphicFramePr>
        <p:xfrm>
          <a:off x="5868988" y="2744788"/>
          <a:ext cx="2586037" cy="484187"/>
        </p:xfrm>
        <a:graphic>
          <a:graphicData uri="http://schemas.openxmlformats.org/presentationml/2006/ole">
            <p:oleObj spid="_x0000_s197047" name="Equation" r:id="rId14" imgW="2603160" imgH="495000" progId="Equation.DSMT4">
              <p:embed/>
            </p:oleObj>
          </a:graphicData>
        </a:graphic>
      </p:graphicFrame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xmlns="" id="{51DBD0B2-F31B-40C3-8C94-0C68133AF8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634300"/>
              </p:ext>
            </p:extLst>
          </p:nvPr>
        </p:nvGraphicFramePr>
        <p:xfrm>
          <a:off x="2443009" y="4149080"/>
          <a:ext cx="5229225" cy="720725"/>
        </p:xfrm>
        <a:graphic>
          <a:graphicData uri="http://schemas.openxmlformats.org/presentationml/2006/ole">
            <p:oleObj spid="_x0000_s197048" name="Equation" r:id="rId15" imgW="118567200" imgH="17678400" progId="Equation.DSMT4">
              <p:embed/>
            </p:oleObj>
          </a:graphicData>
        </a:graphic>
      </p:graphicFrame>
      <p:sp>
        <p:nvSpPr>
          <p:cNvPr id="23" name="文本框 4">
            <a:extLst>
              <a:ext uri="{FF2B5EF4-FFF2-40B4-BE49-F238E27FC236}">
                <a16:creationId xmlns:a16="http://schemas.microsoft.com/office/drawing/2014/main" xmlns="" id="{D4B3CF9D-CD60-4D2D-BDBC-E0A23B19F490}"/>
              </a:ext>
            </a:extLst>
          </p:cNvPr>
          <p:cNvSpPr txBox="1"/>
          <p:nvPr/>
        </p:nvSpPr>
        <p:spPr>
          <a:xfrm>
            <a:off x="467544" y="692696"/>
            <a:ext cx="4508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二、高阶导数的求导法则</a:t>
            </a:r>
          </a:p>
        </p:txBody>
      </p:sp>
      <p:sp>
        <p:nvSpPr>
          <p:cNvPr id="24" name="文本框 10">
            <a:extLst>
              <a:ext uri="{FF2B5EF4-FFF2-40B4-BE49-F238E27FC236}">
                <a16:creationId xmlns:a16="http://schemas.microsoft.com/office/drawing/2014/main" xmlns="" id="{5159D3A2-68BE-4894-AF95-6D3D6BF5C04B}"/>
              </a:ext>
            </a:extLst>
          </p:cNvPr>
          <p:cNvSpPr txBox="1"/>
          <p:nvPr/>
        </p:nvSpPr>
        <p:spPr>
          <a:xfrm>
            <a:off x="560199" y="2676177"/>
            <a:ext cx="1071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b="1" dirty="0">
                <a:latin typeface="+mn-ea"/>
                <a:cs typeface="Times New Roman" panose="02020603050405020304" pitchFamily="18" charset="0"/>
              </a:rPr>
              <a:t>                       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25" name="文本框 12">
            <a:extLst>
              <a:ext uri="{FF2B5EF4-FFF2-40B4-BE49-F238E27FC236}">
                <a16:creationId xmlns:a16="http://schemas.microsoft.com/office/drawing/2014/main" xmlns="" id="{9FF09620-8C24-4E1A-84EE-8749F923E6C7}"/>
              </a:ext>
            </a:extLst>
          </p:cNvPr>
          <p:cNvSpPr txBox="1"/>
          <p:nvPr/>
        </p:nvSpPr>
        <p:spPr>
          <a:xfrm>
            <a:off x="5312727" y="2767627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ea"/>
              <a:buAutoNum type="circleNumDbPlain" startAt="2"/>
            </a:pPr>
            <a:r>
              <a:rPr lang="en-US" altLang="zh-CN" sz="2400" b="1" dirty="0">
                <a:latin typeface="+mn-ea"/>
                <a:cs typeface="Times New Roman" panose="02020603050405020304" pitchFamily="18" charset="0"/>
              </a:rPr>
              <a:t>                                    </a:t>
            </a:r>
            <a:endParaRPr lang="en-US" altLang="zh-CN" sz="2400" b="1" dirty="0">
              <a:latin typeface="+mn-ea"/>
            </a:endParaRPr>
          </a:p>
        </p:txBody>
      </p:sp>
      <p:sp>
        <p:nvSpPr>
          <p:cNvPr id="26" name="文本框 23">
            <a:extLst>
              <a:ext uri="{FF2B5EF4-FFF2-40B4-BE49-F238E27FC236}">
                <a16:creationId xmlns:a16="http://schemas.microsoft.com/office/drawing/2014/main" xmlns="" id="{E12F6BFA-2A83-4C56-86EA-450C560D8361}"/>
              </a:ext>
            </a:extLst>
          </p:cNvPr>
          <p:cNvSpPr txBox="1"/>
          <p:nvPr/>
        </p:nvSpPr>
        <p:spPr>
          <a:xfrm>
            <a:off x="522432" y="3526809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 startAt="3"/>
            </a:pPr>
            <a:r>
              <a:rPr lang="en-US" altLang="zh-CN" sz="2400" b="1" dirty="0">
                <a:latin typeface="+mn-ea"/>
                <a:cs typeface="Times New Roman" panose="02020603050405020304" pitchFamily="18" charset="0"/>
              </a:rPr>
              <a:t>  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1761">
            <a:extLst>
              <a:ext uri="{FF2B5EF4-FFF2-40B4-BE49-F238E27FC236}">
                <a16:creationId xmlns:a16="http://schemas.microsoft.com/office/drawing/2014/main" xmlns="" id="{0685EB2A-991F-4608-B50B-9244D06B75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8308141"/>
              </p:ext>
            </p:extLst>
          </p:nvPr>
        </p:nvGraphicFramePr>
        <p:xfrm>
          <a:off x="1246034" y="3429000"/>
          <a:ext cx="6089650" cy="720725"/>
        </p:xfrm>
        <a:graphic>
          <a:graphicData uri="http://schemas.openxmlformats.org/presentationml/2006/ole">
            <p:oleObj spid="_x0000_s197049" name="Equation" r:id="rId16" imgW="138074400" imgH="17678400" progId="Equation.DSMT4">
              <p:embed/>
            </p:oleObj>
          </a:graphicData>
        </a:graphic>
      </p:graphicFrame>
      <p:sp>
        <p:nvSpPr>
          <p:cNvPr id="28" name="圆角矩形 44">
            <a:extLst>
              <a:ext uri="{FF2B5EF4-FFF2-40B4-BE49-F238E27FC236}">
                <a16:creationId xmlns:a16="http://schemas.microsoft.com/office/drawing/2014/main" xmlns="" id="{2FDD8C18-C80A-4698-9CC1-3B81C644B4BF}"/>
              </a:ext>
            </a:extLst>
          </p:cNvPr>
          <p:cNvSpPr/>
          <p:nvPr/>
        </p:nvSpPr>
        <p:spPr>
          <a:xfrm>
            <a:off x="1113999" y="3429000"/>
            <a:ext cx="6696744" cy="1512168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B1195956-4992-4A4F-91F0-536258E5F755}"/>
              </a:ext>
            </a:extLst>
          </p:cNvPr>
          <p:cNvGrpSpPr/>
          <p:nvPr/>
        </p:nvGrpSpPr>
        <p:grpSpPr>
          <a:xfrm>
            <a:off x="276583" y="5345745"/>
            <a:ext cx="1991161" cy="461665"/>
            <a:chOff x="276583" y="5623015"/>
            <a:chExt cx="1991161" cy="461665"/>
          </a:xfrm>
        </p:grpSpPr>
        <p:sp>
          <p:nvSpPr>
            <p:cNvPr id="22" name="文本框 2">
              <a:extLst>
                <a:ext uri="{FF2B5EF4-FFF2-40B4-BE49-F238E27FC236}">
                  <a16:creationId xmlns:a16="http://schemas.microsoft.com/office/drawing/2014/main" xmlns="" id="{0A18B1DB-4B33-45B9-9D8A-3E7303B493B2}"/>
                </a:ext>
              </a:extLst>
            </p:cNvPr>
            <p:cNvSpPr txBox="1"/>
            <p:nvPr/>
          </p:nvSpPr>
          <p:spPr>
            <a:xfrm>
              <a:off x="645581" y="5623015"/>
              <a:ext cx="1622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式可记作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9" name="文本框 23">
              <a:extLst>
                <a:ext uri="{FF2B5EF4-FFF2-40B4-BE49-F238E27FC236}">
                  <a16:creationId xmlns:a16="http://schemas.microsoft.com/office/drawing/2014/main" xmlns="" id="{22CE0B68-243A-44D5-AF78-3DA07520DDB9}"/>
                </a:ext>
              </a:extLst>
            </p:cNvPr>
            <p:cNvSpPr txBox="1"/>
            <p:nvPr/>
          </p:nvSpPr>
          <p:spPr>
            <a:xfrm>
              <a:off x="276583" y="5623015"/>
              <a:ext cx="567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+mj-ea"/>
                <a:buAutoNum type="circleNumDbPlain" startAt="3"/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  </a:t>
              </a:r>
              <a:endPara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2" name="Text Box 44">
            <a:hlinkClick r:id="" action="ppaction://noaction"/>
            <a:extLst>
              <a:ext uri="{FF2B5EF4-FFF2-40B4-BE49-F238E27FC236}">
                <a16:creationId xmlns:a16="http://schemas.microsoft.com/office/drawing/2014/main" xmlns="" id="{C5EEB182-C5FD-480E-AED5-F9440866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940" y="6106620"/>
            <a:ext cx="4038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cs typeface="微软雅黑" panose="020B0503020204020204" charset="-122"/>
              </a:rPr>
              <a:t>莱布尼兹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cs typeface="微软雅黑" panose="020B0503020204020204" charset="-122"/>
              </a:rPr>
              <a:t>(Leibniz)</a:t>
            </a:r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cs typeface="微软雅黑" panose="020B0503020204020204" charset="-122"/>
              </a:rPr>
              <a:t>公式</a:t>
            </a:r>
          </a:p>
        </p:txBody>
      </p:sp>
      <p:graphicFrame>
        <p:nvGraphicFramePr>
          <p:cNvPr id="33" name="Object 8">
            <a:extLst>
              <a:ext uri="{FF2B5EF4-FFF2-40B4-BE49-F238E27FC236}">
                <a16:creationId xmlns:a16="http://schemas.microsoft.com/office/drawing/2014/main" xmlns="" id="{3216D1DA-72FF-4931-BFB8-301DB1843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9179396"/>
              </p:ext>
            </p:extLst>
          </p:nvPr>
        </p:nvGraphicFramePr>
        <p:xfrm>
          <a:off x="2110476" y="5088892"/>
          <a:ext cx="3496830" cy="984250"/>
        </p:xfrm>
        <a:graphic>
          <a:graphicData uri="http://schemas.openxmlformats.org/presentationml/2006/ole">
            <p:oleObj spid="_x0000_s197050" name="Equation" r:id="rId17" imgW="2387520" imgH="672840" progId="Equation.DSMT4">
              <p:embed/>
            </p:oleObj>
          </a:graphicData>
        </a:graphic>
      </p:graphicFrame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0289F275-33B2-4250-BD9E-8793A8360FFE}"/>
              </a:ext>
            </a:extLst>
          </p:cNvPr>
          <p:cNvGrpSpPr/>
          <p:nvPr/>
        </p:nvGrpSpPr>
        <p:grpSpPr>
          <a:xfrm>
            <a:off x="6156176" y="5301208"/>
            <a:ext cx="2338529" cy="641351"/>
            <a:chOff x="5454342" y="5660694"/>
            <a:chExt cx="2338529" cy="641351"/>
          </a:xfrm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E0674A6E-CF40-4FF3-809C-3860F32C5F69}"/>
                </a:ext>
              </a:extLst>
            </p:cNvPr>
            <p:cNvGrpSpPr/>
            <p:nvPr/>
          </p:nvGrpSpPr>
          <p:grpSpPr>
            <a:xfrm>
              <a:off x="5481638" y="5737225"/>
              <a:ext cx="2233612" cy="466428"/>
              <a:chOff x="5481638" y="5737225"/>
              <a:chExt cx="2233612" cy="466428"/>
            </a:xfrm>
          </p:grpSpPr>
          <p:graphicFrame>
            <p:nvGraphicFramePr>
              <p:cNvPr id="37" name="Object 8">
                <a:extLst>
                  <a:ext uri="{FF2B5EF4-FFF2-40B4-BE49-F238E27FC236}">
                    <a16:creationId xmlns:a16="http://schemas.microsoft.com/office/drawing/2014/main" xmlns="" id="{D142C0F9-E6F0-4230-B927-6C5761C2EC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783300137"/>
                  </p:ext>
                </p:extLst>
              </p:nvPr>
            </p:nvGraphicFramePr>
            <p:xfrm>
              <a:off x="6405562" y="5737225"/>
              <a:ext cx="1309688" cy="449262"/>
            </p:xfrm>
            <a:graphic>
              <a:graphicData uri="http://schemas.openxmlformats.org/presentationml/2006/ole">
                <p:oleObj spid="_x0000_s197051" name="Equation" r:id="rId18" imgW="812520" imgH="279360" progId="Equation.DSMT4">
                  <p:embed/>
                </p:oleObj>
              </a:graphicData>
            </a:graphic>
          </p:graphicFrame>
          <p:sp>
            <p:nvSpPr>
              <p:cNvPr id="38" name="Text Box 46">
                <a:extLst>
                  <a:ext uri="{FF2B5EF4-FFF2-40B4-BE49-F238E27FC236}">
                    <a16:creationId xmlns:a16="http://schemas.microsoft.com/office/drawing/2014/main" xmlns="" id="{86933319-5CF4-4884-929B-D894C2B3F6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1638" y="5741988"/>
                <a:ext cx="14478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 sz="2000"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ts val="1000"/>
                  </a:spcBef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ts val="1000"/>
                  </a:spcBef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 sz="1600"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ts val="1000"/>
                  </a:spcBef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ts val="1000"/>
                  </a:spcBef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rgbClr val="8AD0D6"/>
                  </a:buClr>
                  <a:buSzPct val="80000"/>
                  <a:buFont typeface="Wingdings 3" panose="05040102010807070707" pitchFamily="18" charset="2"/>
                  <a:buChar char=""/>
                  <a:defRPr sz="1400">
                    <a:solidFill>
                      <a:schemeClr val="tx1"/>
                    </a:solidFill>
                    <a:latin typeface="Century Gothic" panose="020B0502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zh-CN" altLang="en-US" sz="2400" b="1" dirty="0">
                    <a:latin typeface="宋体" panose="02010600030101010101" pitchFamily="2" charset="-122"/>
                  </a:rPr>
                  <a:t>规定</a:t>
                </a:r>
              </a:p>
            </p:txBody>
          </p:sp>
        </p:grpSp>
        <p:sp>
          <p:nvSpPr>
            <p:cNvPr id="36" name="圆角矩形 28">
              <a:extLst>
                <a:ext uri="{FF2B5EF4-FFF2-40B4-BE49-F238E27FC236}">
                  <a16:creationId xmlns:a16="http://schemas.microsoft.com/office/drawing/2014/main" xmlns="" id="{0D3D250D-C6CF-475A-AF8E-8224848ECC73}"/>
                </a:ext>
              </a:extLst>
            </p:cNvPr>
            <p:cNvSpPr/>
            <p:nvPr/>
          </p:nvSpPr>
          <p:spPr>
            <a:xfrm>
              <a:off x="5454342" y="5660694"/>
              <a:ext cx="2338529" cy="641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13680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 animBg="1"/>
      <p:bldP spid="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1A94FC0-38FE-478B-A04E-1BA45EF58E10}"/>
              </a:ext>
            </a:extLst>
          </p:cNvPr>
          <p:cNvSpPr txBox="1">
            <a:spLocks noChangeArrowheads="1"/>
          </p:cNvSpPr>
          <p:nvPr/>
        </p:nvSpPr>
        <p:spPr>
          <a:xfrm>
            <a:off x="296985" y="796333"/>
            <a:ext cx="1295400" cy="609600"/>
          </a:xfrm>
          <a:prstGeom prst="rect">
            <a:avLst/>
          </a:prstGeom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 </a:t>
            </a:r>
            <a:r>
              <a:rPr lang="en-US" altLang="zh-CN" sz="2800" dirty="0">
                <a:ea typeface="楷体_GB2312" pitchFamily="49" charset="-122"/>
              </a:rPr>
              <a:t> 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7F5C63D0-F344-48B5-A11F-24B249997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248" y="777956"/>
            <a:ext cx="76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求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xmlns="" id="{A312BCB7-894B-49DE-A618-D9B2FB15C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780" y="3645024"/>
            <a:ext cx="403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代入莱布尼兹公式</a:t>
            </a:r>
            <a:r>
              <a:rPr lang="en-US" altLang="zh-CN" sz="2400" b="1" dirty="0">
                <a:latin typeface="宋体" panose="02010600030101010101" pitchFamily="2" charset="-122"/>
              </a:rPr>
              <a:t>, </a:t>
            </a:r>
            <a:r>
              <a:rPr lang="zh-CN" altLang="en-US" sz="2400" b="1" dirty="0">
                <a:latin typeface="宋体" panose="02010600030101010101" pitchFamily="2" charset="-122"/>
              </a:rPr>
              <a:t>得</a:t>
            </a:r>
          </a:p>
        </p:txBody>
      </p:sp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xmlns="" id="{01087AD0-2632-4BB3-8D7F-564470329A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3464610"/>
              </p:ext>
            </p:extLst>
          </p:nvPr>
        </p:nvGraphicFramePr>
        <p:xfrm>
          <a:off x="5452911" y="792234"/>
          <a:ext cx="3178936" cy="894773"/>
        </p:xfrm>
        <a:graphic>
          <a:graphicData uri="http://schemas.openxmlformats.org/presentationml/2006/ole">
            <p:oleObj spid="_x0000_s200024" name="Equation" r:id="rId3" imgW="2387520" imgH="672840" progId="Equation.DSMT4">
              <p:embed/>
            </p:oleObj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xmlns="" id="{BE0ADFDA-7F1C-4518-8059-61503059B0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8665102"/>
              </p:ext>
            </p:extLst>
          </p:nvPr>
        </p:nvGraphicFramePr>
        <p:xfrm>
          <a:off x="1331640" y="2324225"/>
          <a:ext cx="4031725" cy="490682"/>
        </p:xfrm>
        <a:graphic>
          <a:graphicData uri="http://schemas.openxmlformats.org/presentationml/2006/ole">
            <p:oleObj spid="_x0000_s200025" name="Equation" r:id="rId4" imgW="1879560" imgH="228600" progId="Equation.DSMT4">
              <p:embed/>
            </p:oleObj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xmlns="" id="{7D665D36-B619-4A17-8899-FAA7CFB16D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3755186"/>
              </p:ext>
            </p:extLst>
          </p:nvPr>
        </p:nvGraphicFramePr>
        <p:xfrm>
          <a:off x="1204813" y="3056653"/>
          <a:ext cx="980051" cy="381787"/>
        </p:xfrm>
        <a:graphic>
          <a:graphicData uri="http://schemas.openxmlformats.org/presentationml/2006/ole">
            <p:oleObj spid="_x0000_s200026" name="Equation" r:id="rId5" imgW="457200" imgH="177480" progId="Equation.DSMT4">
              <p:embed/>
            </p:oleObj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xmlns="" id="{B63AF175-2184-415E-A7AD-E939DF94A9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3086636"/>
              </p:ext>
            </p:extLst>
          </p:nvPr>
        </p:nvGraphicFramePr>
        <p:xfrm>
          <a:off x="2669893" y="3075780"/>
          <a:ext cx="871157" cy="381787"/>
        </p:xfrm>
        <a:graphic>
          <a:graphicData uri="http://schemas.openxmlformats.org/presentationml/2006/ole">
            <p:oleObj spid="_x0000_s200027" name="Equation" r:id="rId6" imgW="406080" imgH="177480" progId="Equation.DSMT4">
              <p:embed/>
            </p:oleObj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xmlns="" id="{DC07AAD9-39DC-4F98-ABBA-8B2F66A957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1357077"/>
              </p:ext>
            </p:extLst>
          </p:nvPr>
        </p:nvGraphicFramePr>
        <p:xfrm>
          <a:off x="4024321" y="3031582"/>
          <a:ext cx="3269463" cy="490682"/>
        </p:xfrm>
        <a:graphic>
          <a:graphicData uri="http://schemas.openxmlformats.org/presentationml/2006/ole">
            <p:oleObj spid="_x0000_s200028" name="Equation" r:id="rId7" imgW="1523880" imgH="228600" progId="Equation.DSMT4">
              <p:embed/>
            </p:oleObj>
          </a:graphicData>
        </a:graphic>
      </p:graphicFrame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xmlns="" id="{E8094C18-86B6-43C8-8584-BBF3CC82AC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7793749"/>
              </p:ext>
            </p:extLst>
          </p:nvPr>
        </p:nvGraphicFramePr>
        <p:xfrm>
          <a:off x="683957" y="4281573"/>
          <a:ext cx="2306205" cy="570057"/>
        </p:xfrm>
        <a:graphic>
          <a:graphicData uri="http://schemas.openxmlformats.org/presentationml/2006/ole">
            <p:oleObj spid="_x0000_s200029" name="Equation" r:id="rId8" imgW="977760" imgH="241200" progId="Equation.DSMT4">
              <p:embed/>
            </p:oleObj>
          </a:graphicData>
        </a:graphic>
      </p:graphicFrame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0F1CE52D-571C-4283-9120-FC13A1D52DC1}"/>
              </a:ext>
            </a:extLst>
          </p:cNvPr>
          <p:cNvGrpSpPr/>
          <p:nvPr/>
        </p:nvGrpSpPr>
        <p:grpSpPr>
          <a:xfrm>
            <a:off x="313060" y="1552367"/>
            <a:ext cx="3940820" cy="538162"/>
            <a:chOff x="457200" y="1285220"/>
            <a:chExt cx="3940820" cy="538162"/>
          </a:xfrm>
        </p:grpSpPr>
        <p:sp>
          <p:nvSpPr>
            <p:cNvPr id="19" name="Text Box 6">
              <a:extLst>
                <a:ext uri="{FF2B5EF4-FFF2-40B4-BE49-F238E27FC236}">
                  <a16:creationId xmlns:a16="http://schemas.microsoft.com/office/drawing/2014/main" xmlns="" id="{6FB5DDDE-22E5-4113-AFD7-E78AC71706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1295400"/>
              <a:ext cx="1524000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cs typeface="+mj-cs"/>
                </a:rPr>
                <a:t>解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cs typeface="+mj-cs"/>
                </a:rPr>
                <a:t> </a:t>
              </a:r>
              <a:r>
                <a:rPr lang="en-US" altLang="zh-CN" sz="2800" dirty="0">
                  <a:latin typeface="Times New Roman" panose="02020603050405020304" pitchFamily="18" charset="0"/>
                  <a:ea typeface="楷体_GB2312" pitchFamily="49" charset="-122"/>
                </a:rPr>
                <a:t>  </a:t>
              </a:r>
              <a:r>
                <a:rPr lang="zh-CN" altLang="en-US" sz="2400" b="1" dirty="0">
                  <a:latin typeface="宋体" panose="02010600030101010101" pitchFamily="2" charset="-122"/>
                </a:rPr>
                <a:t>设</a:t>
              </a:r>
            </a:p>
          </p:txBody>
        </p:sp>
        <p:sp>
          <p:nvSpPr>
            <p:cNvPr id="20" name="Text Box 8">
              <a:extLst>
                <a:ext uri="{FF2B5EF4-FFF2-40B4-BE49-F238E27FC236}">
                  <a16:creationId xmlns:a16="http://schemas.microsoft.com/office/drawing/2014/main" xmlns="" id="{D8EFA3AD-9BF2-4E16-8D28-5F6B78A0BC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6020" y="1299071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None/>
              </a:pPr>
              <a:r>
                <a:rPr lang="zh-CN" altLang="en-US" sz="2400" b="1" dirty="0">
                  <a:latin typeface="宋体" panose="02010600030101010101" pitchFamily="2" charset="-122"/>
                </a:rPr>
                <a:t>则</a:t>
              </a:r>
            </a:p>
          </p:txBody>
        </p:sp>
        <p:graphicFrame>
          <p:nvGraphicFramePr>
            <p:cNvPr id="21" name="对象 20">
              <a:extLst>
                <a:ext uri="{FF2B5EF4-FFF2-40B4-BE49-F238E27FC236}">
                  <a16:creationId xmlns:a16="http://schemas.microsoft.com/office/drawing/2014/main" xmlns="" id="{56FA461B-183D-4C5F-BF90-4679D60544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69666253"/>
                </p:ext>
              </p:extLst>
            </p:nvPr>
          </p:nvGraphicFramePr>
          <p:xfrm>
            <a:off x="1599421" y="1285220"/>
            <a:ext cx="2127250" cy="538162"/>
          </p:xfrm>
          <a:graphic>
            <a:graphicData uri="http://schemas.openxmlformats.org/presentationml/2006/ole">
              <p:oleObj spid="_x0000_s200030" name="Equation" r:id="rId9" imgW="901440" imgH="228600" progId="Equation.DSMT4">
                <p:embed/>
              </p:oleObj>
            </a:graphicData>
          </a:graphic>
        </p:graphicFrame>
      </p:grpSp>
      <p:graphicFrame>
        <p:nvGraphicFramePr>
          <p:cNvPr id="22" name="对象 21">
            <a:extLst>
              <a:ext uri="{FF2B5EF4-FFF2-40B4-BE49-F238E27FC236}">
                <a16:creationId xmlns:a16="http://schemas.microsoft.com/office/drawing/2014/main" xmlns="" id="{B7F3CF9B-9412-43A5-842A-654C4DB4E4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3531331"/>
              </p:ext>
            </p:extLst>
          </p:nvPr>
        </p:nvGraphicFramePr>
        <p:xfrm>
          <a:off x="639290" y="5126254"/>
          <a:ext cx="2395538" cy="492125"/>
        </p:xfrm>
        <a:graphic>
          <a:graphicData uri="http://schemas.openxmlformats.org/presentationml/2006/ole">
            <p:oleObj spid="_x0000_s200031" name="Equation" r:id="rId10" imgW="1117440" imgH="228600" progId="Equation.DSMT4">
              <p:embed/>
            </p:oleObj>
          </a:graphicData>
        </a:graphic>
      </p:graphicFrame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xmlns="" id="{C18F5EBF-6EE9-4215-A60A-B9699D2DAD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5191228"/>
              </p:ext>
            </p:extLst>
          </p:nvPr>
        </p:nvGraphicFramePr>
        <p:xfrm>
          <a:off x="3059832" y="4276887"/>
          <a:ext cx="1587500" cy="570056"/>
        </p:xfrm>
        <a:graphic>
          <a:graphicData uri="http://schemas.openxmlformats.org/presentationml/2006/ole">
            <p:oleObj spid="_x0000_s200032" name="Equation" r:id="rId11" imgW="672840" imgH="241200" progId="Equation.DSMT4">
              <p:embed/>
            </p:oleObj>
          </a:graphicData>
        </a:graphic>
      </p:graphicFrame>
      <p:graphicFrame>
        <p:nvGraphicFramePr>
          <p:cNvPr id="24" name="对象 23">
            <a:extLst>
              <a:ext uri="{FF2B5EF4-FFF2-40B4-BE49-F238E27FC236}">
                <a16:creationId xmlns:a16="http://schemas.microsoft.com/office/drawing/2014/main" xmlns="" id="{69BC06C6-4C72-4ED3-91FA-5B242D042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1228180"/>
              </p:ext>
            </p:extLst>
          </p:nvPr>
        </p:nvGraphicFramePr>
        <p:xfrm>
          <a:off x="4644008" y="4285852"/>
          <a:ext cx="1617807" cy="570056"/>
        </p:xfrm>
        <a:graphic>
          <a:graphicData uri="http://schemas.openxmlformats.org/presentationml/2006/ole">
            <p:oleObj spid="_x0000_s200033" name="Equation" r:id="rId12" imgW="685800" imgH="241200" progId="Equation.DSMT4">
              <p:embed/>
            </p:oleObj>
          </a:graphicData>
        </a:graphic>
      </p:graphicFrame>
      <p:graphicFrame>
        <p:nvGraphicFramePr>
          <p:cNvPr id="25" name="对象 24">
            <a:extLst>
              <a:ext uri="{FF2B5EF4-FFF2-40B4-BE49-F238E27FC236}">
                <a16:creationId xmlns:a16="http://schemas.microsoft.com/office/drawing/2014/main" xmlns="" id="{F031C9A3-F4A4-4F81-9362-2CFB1B725F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3618348"/>
              </p:ext>
            </p:extLst>
          </p:nvPr>
        </p:nvGraphicFramePr>
        <p:xfrm>
          <a:off x="3034828" y="5156641"/>
          <a:ext cx="2178050" cy="436563"/>
        </p:xfrm>
        <a:graphic>
          <a:graphicData uri="http://schemas.openxmlformats.org/presentationml/2006/ole">
            <p:oleObj spid="_x0000_s200034" name="Equation" r:id="rId13" imgW="1015920" imgH="203040" progId="Equation.DSMT4">
              <p:embed/>
            </p:oleObj>
          </a:graphicData>
        </a:graphic>
      </p:graphicFrame>
      <p:graphicFrame>
        <p:nvGraphicFramePr>
          <p:cNvPr id="26" name="对象 25">
            <a:extLst>
              <a:ext uri="{FF2B5EF4-FFF2-40B4-BE49-F238E27FC236}">
                <a16:creationId xmlns:a16="http://schemas.microsoft.com/office/drawing/2014/main" xmlns="" id="{EB5F46E2-E4B1-46F7-92D6-F0CA90ABFB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4344664"/>
              </p:ext>
            </p:extLst>
          </p:nvPr>
        </p:nvGraphicFramePr>
        <p:xfrm>
          <a:off x="5212878" y="4998435"/>
          <a:ext cx="2559050" cy="846137"/>
        </p:xfrm>
        <a:graphic>
          <a:graphicData uri="http://schemas.openxmlformats.org/presentationml/2006/ole">
            <p:oleObj spid="_x0000_s200035" name="Equation" r:id="rId14" imgW="1193760" imgH="393480" progId="Equation.DSMT4">
              <p:embed/>
            </p:oleObj>
          </a:graphicData>
        </a:graphic>
      </p:graphicFrame>
      <p:graphicFrame>
        <p:nvGraphicFramePr>
          <p:cNvPr id="27" name="对象 26">
            <a:extLst>
              <a:ext uri="{FF2B5EF4-FFF2-40B4-BE49-F238E27FC236}">
                <a16:creationId xmlns:a16="http://schemas.microsoft.com/office/drawing/2014/main" xmlns="" id="{27FF7E33-245E-4FD5-B6D4-3B0E79D8B9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3442185"/>
              </p:ext>
            </p:extLst>
          </p:nvPr>
        </p:nvGraphicFramePr>
        <p:xfrm>
          <a:off x="1561988" y="814829"/>
          <a:ext cx="1235075" cy="446087"/>
        </p:xfrm>
        <a:graphic>
          <a:graphicData uri="http://schemas.openxmlformats.org/presentationml/2006/ole">
            <p:oleObj spid="_x0000_s200036" name="Equation" r:id="rId15" imgW="634680" imgH="228600" progId="Equation.DSMT4">
              <p:embed/>
            </p:oleObj>
          </a:graphicData>
        </a:graphic>
      </p:graphicFrame>
      <p:graphicFrame>
        <p:nvGraphicFramePr>
          <p:cNvPr id="28" name="对象 27">
            <a:extLst>
              <a:ext uri="{FF2B5EF4-FFF2-40B4-BE49-F238E27FC236}">
                <a16:creationId xmlns:a16="http://schemas.microsoft.com/office/drawing/2014/main" xmlns="" id="{D3BDE40B-88CD-4AAF-9ED0-9D459F049E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9098709"/>
              </p:ext>
            </p:extLst>
          </p:nvPr>
        </p:nvGraphicFramePr>
        <p:xfrm>
          <a:off x="3287713" y="808038"/>
          <a:ext cx="668337" cy="444500"/>
        </p:xfrm>
        <a:graphic>
          <a:graphicData uri="http://schemas.openxmlformats.org/presentationml/2006/ole">
            <p:oleObj spid="_x0000_s200037" name="Equation" r:id="rId16" imgW="342720" imgH="228600" progId="Equation.DSMT4">
              <p:embed/>
            </p:oleObj>
          </a:graphicData>
        </a:graphic>
      </p:graphicFrame>
      <p:graphicFrame>
        <p:nvGraphicFramePr>
          <p:cNvPr id="29" name="对象 28">
            <a:extLst>
              <a:ext uri="{FF2B5EF4-FFF2-40B4-BE49-F238E27FC236}">
                <a16:creationId xmlns:a16="http://schemas.microsoft.com/office/drawing/2014/main" xmlns="" id="{C9BE9DC6-78E6-42B1-AE2B-1CCA87475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5458997"/>
              </p:ext>
            </p:extLst>
          </p:nvPr>
        </p:nvGraphicFramePr>
        <p:xfrm>
          <a:off x="1274639" y="5943020"/>
          <a:ext cx="3130713" cy="490025"/>
        </p:xfrm>
        <a:graphic>
          <a:graphicData uri="http://schemas.openxmlformats.org/presentationml/2006/ole">
            <p:oleObj spid="_x0000_s200038" name="Equation" r:id="rId17" imgW="1460160" imgH="228600" progId="Equation.DSMT4">
              <p:embed/>
            </p:oleObj>
          </a:graphicData>
        </a:graphic>
      </p:graphicFrame>
      <p:sp>
        <p:nvSpPr>
          <p:cNvPr id="30" name="Text Box 4">
            <a:extLst>
              <a:ext uri="{FF2B5EF4-FFF2-40B4-BE49-F238E27FC236}">
                <a16:creationId xmlns:a16="http://schemas.microsoft.com/office/drawing/2014/main" xmlns="" id="{5F95574E-B4F2-4F01-84C5-7925EB5DF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915" y="791743"/>
            <a:ext cx="76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设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xmlns="" id="{F45D7A99-35AB-47F0-9E98-47D446E8B986}"/>
              </a:ext>
            </a:extLst>
          </p:cNvPr>
          <p:cNvSpPr/>
          <p:nvPr/>
        </p:nvSpPr>
        <p:spPr>
          <a:xfrm>
            <a:off x="5363365" y="814829"/>
            <a:ext cx="3268482" cy="10147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5073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高阶导数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A7CFE9A7-E57B-403C-963B-00E9E7A7B56A}"/>
              </a:ext>
            </a:extLst>
          </p:cNvPr>
          <p:cNvGrpSpPr/>
          <p:nvPr/>
        </p:nvGrpSpPr>
        <p:grpSpPr>
          <a:xfrm>
            <a:off x="539552" y="836712"/>
            <a:ext cx="7279122" cy="609600"/>
            <a:chOff x="374215" y="765912"/>
            <a:chExt cx="7279122" cy="6096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0063A79E-3143-4992-8EE0-F8C76FE64390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374215" y="765912"/>
              <a:ext cx="1295400" cy="609600"/>
            </a:xfrm>
            <a:prstGeom prst="rect">
              <a:avLst/>
            </a:prstGeom>
          </p:spPr>
          <p:txBody>
            <a:bodyPr/>
            <a:lstStyle>
              <a:lvl1pPr algn="l" defTabSz="457207" rtl="0" eaLnBrk="1" latinLnBrk="0" hangingPunct="1">
                <a:spcBef>
                  <a:spcPct val="0"/>
                </a:spcBef>
                <a:buNone/>
                <a:defRPr sz="4200" b="0" i="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4 </a:t>
              </a:r>
              <a:r>
                <a:rPr lang="en-US" altLang="zh-CN" sz="2800" dirty="0">
                  <a:ea typeface="楷体_GB2312" pitchFamily="49" charset="-122"/>
                </a:rPr>
                <a:t> </a:t>
              </a:r>
            </a:p>
          </p:txBody>
        </p:sp>
        <p:graphicFrame>
          <p:nvGraphicFramePr>
            <p:cNvPr id="4" name="对象 3">
              <a:extLst>
                <a:ext uri="{FF2B5EF4-FFF2-40B4-BE49-F238E27FC236}">
                  <a16:creationId xmlns:a16="http://schemas.microsoft.com/office/drawing/2014/main" xmlns="" id="{68A752E7-02CC-4871-A177-695D756CF05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977370414"/>
                </p:ext>
              </p:extLst>
            </p:nvPr>
          </p:nvGraphicFramePr>
          <p:xfrm>
            <a:off x="1490663" y="771525"/>
            <a:ext cx="2043112" cy="488950"/>
          </p:xfrm>
          <a:graphic>
            <a:graphicData uri="http://schemas.openxmlformats.org/presentationml/2006/ole">
              <p:oleObj spid="_x0000_s196303" name="Equation" r:id="rId3" imgW="952200" imgH="228600" progId="Equation.DSMT4">
                <p:embed/>
              </p:oleObj>
            </a:graphicData>
          </a:graphic>
        </p:graphicFrame>
        <p:sp>
          <p:nvSpPr>
            <p:cNvPr id="5" name="Text Box 4">
              <a:extLst>
                <a:ext uri="{FF2B5EF4-FFF2-40B4-BE49-F238E27FC236}">
                  <a16:creationId xmlns:a16="http://schemas.microsoft.com/office/drawing/2014/main" xmlns="" id="{DCAC8639-DD6D-455F-B385-FEB073AF5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1914" y="791743"/>
              <a:ext cx="663142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6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ts val="1000"/>
                </a:spcBef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rgbClr val="8AD0D6"/>
                </a:buClr>
                <a:buSzPct val="80000"/>
                <a:buFont typeface="Wingdings 3" panose="05040102010807070707" pitchFamily="18" charset="2"/>
                <a:buChar char=""/>
                <a:defRPr sz="1400">
                  <a:solidFill>
                    <a:schemeClr val="tx1"/>
                  </a:solidFill>
                  <a:latin typeface="Century Gothic" panose="020B0502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zh-CN" altLang="en-US" sz="2400" b="1" dirty="0">
                  <a:latin typeface="宋体" panose="02010600030101010101" pitchFamily="2" charset="-122"/>
                </a:rPr>
                <a:t>设               求    其中   二阶可导</a:t>
              </a:r>
              <a:r>
                <a:rPr lang="en-US" altLang="zh-CN" sz="2400" b="1" dirty="0">
                  <a:latin typeface="宋体" panose="02010600030101010101" pitchFamily="2" charset="-122"/>
                </a:rPr>
                <a:t>.</a:t>
              </a:r>
              <a:endParaRPr lang="zh-CN" altLang="en-US" sz="2400" b="1" dirty="0">
                <a:latin typeface="宋体" panose="02010600030101010101" pitchFamily="2" charset="-122"/>
              </a:endParaRPr>
            </a:p>
          </p:txBody>
        </p:sp>
        <p:graphicFrame>
          <p:nvGraphicFramePr>
            <p:cNvPr id="6" name="对象 5">
              <a:extLst>
                <a:ext uri="{FF2B5EF4-FFF2-40B4-BE49-F238E27FC236}">
                  <a16:creationId xmlns:a16="http://schemas.microsoft.com/office/drawing/2014/main" xmlns="" id="{0F6061CF-E9D4-4DCE-96C9-CD5DC0A9A78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118671199"/>
                </p:ext>
              </p:extLst>
            </p:nvPr>
          </p:nvGraphicFramePr>
          <p:xfrm>
            <a:off x="4110037" y="818433"/>
            <a:ext cx="461963" cy="434975"/>
          </p:xfrm>
          <a:graphic>
            <a:graphicData uri="http://schemas.openxmlformats.org/presentationml/2006/ole">
              <p:oleObj spid="_x0000_s196304" name="Equation" r:id="rId4" imgW="215640" imgH="203040" progId="Equation.DSMT4">
                <p:embed/>
              </p:oleObj>
            </a:graphicData>
          </a:graphic>
        </p:graphicFrame>
        <p:graphicFrame>
          <p:nvGraphicFramePr>
            <p:cNvPr id="7" name="对象 6">
              <a:extLst>
                <a:ext uri="{FF2B5EF4-FFF2-40B4-BE49-F238E27FC236}">
                  <a16:creationId xmlns:a16="http://schemas.microsoft.com/office/drawing/2014/main" xmlns="" id="{B441DEF3-4008-4AF2-8542-27C86C75678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540130950"/>
                </p:ext>
              </p:extLst>
            </p:nvPr>
          </p:nvGraphicFramePr>
          <p:xfrm>
            <a:off x="5346042" y="838651"/>
            <a:ext cx="327025" cy="434975"/>
          </p:xfrm>
          <a:graphic>
            <a:graphicData uri="http://schemas.openxmlformats.org/presentationml/2006/ole">
              <p:oleObj spid="_x0000_s196305" name="Equation" r:id="rId5" imgW="152280" imgH="203040" progId="Equation.DSMT4">
                <p:embed/>
              </p:oleObj>
            </a:graphicData>
          </a:graphic>
        </p:graphicFrame>
      </p:grpSp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EE5E3C49-463C-4F3D-A342-C5F6836B0B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322" y="1800663"/>
            <a:ext cx="87419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cs typeface="+mj-cs"/>
              </a:rPr>
              <a:t>解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cs typeface="+mj-cs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楷体_GB2312" pitchFamily="49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</a:rPr>
              <a:t> </a:t>
            </a:r>
          </a:p>
        </p:txBody>
      </p:sp>
      <p:graphicFrame>
        <p:nvGraphicFramePr>
          <p:cNvPr id="10" name="Object 11">
            <a:extLst>
              <a:ext uri="{FF2B5EF4-FFF2-40B4-BE49-F238E27FC236}">
                <a16:creationId xmlns:a16="http://schemas.microsoft.com/office/drawing/2014/main" xmlns="" id="{F2A3B658-D333-4B35-9700-780E179913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724980"/>
              </p:ext>
            </p:extLst>
          </p:nvPr>
        </p:nvGraphicFramePr>
        <p:xfrm>
          <a:off x="1497169" y="1871039"/>
          <a:ext cx="623788" cy="468736"/>
        </p:xfrm>
        <a:graphic>
          <a:graphicData uri="http://schemas.openxmlformats.org/presentationml/2006/ole">
            <p:oleObj spid="_x0000_s196306" name="Equation" r:id="rId6" imgW="291960" imgH="203040" progId="Equation.DSMT4">
              <p:embed/>
            </p:oleObj>
          </a:graphicData>
        </a:graphic>
      </p:graphicFrame>
      <p:graphicFrame>
        <p:nvGraphicFramePr>
          <p:cNvPr id="11" name="Object 16">
            <a:extLst>
              <a:ext uri="{FF2B5EF4-FFF2-40B4-BE49-F238E27FC236}">
                <a16:creationId xmlns:a16="http://schemas.microsoft.com/office/drawing/2014/main" xmlns="" id="{39ABCB08-88AE-4BA3-8388-1E583A3144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56264760"/>
              </p:ext>
            </p:extLst>
          </p:nvPr>
        </p:nvGraphicFramePr>
        <p:xfrm>
          <a:off x="2120957" y="1869952"/>
          <a:ext cx="469929" cy="405523"/>
        </p:xfrm>
        <a:graphic>
          <a:graphicData uri="http://schemas.openxmlformats.org/presentationml/2006/ole">
            <p:oleObj spid="_x0000_s196307" name="Equation" r:id="rId7" imgW="203040" imgH="177480" progId="Equation.DSMT4">
              <p:embed/>
            </p:oleObj>
          </a:graphicData>
        </a:graphic>
      </p:graphicFrame>
      <p:graphicFrame>
        <p:nvGraphicFramePr>
          <p:cNvPr id="12" name="Object 17">
            <a:extLst>
              <a:ext uri="{FF2B5EF4-FFF2-40B4-BE49-F238E27FC236}">
                <a16:creationId xmlns:a16="http://schemas.microsoft.com/office/drawing/2014/main" xmlns="" id="{2DE2483A-F5E9-4D02-BA71-EE757D5B5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2336782"/>
              </p:ext>
            </p:extLst>
          </p:nvPr>
        </p:nvGraphicFramePr>
        <p:xfrm>
          <a:off x="2550431" y="1871040"/>
          <a:ext cx="1180785" cy="468735"/>
        </p:xfrm>
        <a:graphic>
          <a:graphicData uri="http://schemas.openxmlformats.org/presentationml/2006/ole">
            <p:oleObj spid="_x0000_s196308" name="Equation" r:id="rId8" imgW="571320" imgH="203040" progId="Equation.DSMT4">
              <p:embed/>
            </p:oleObj>
          </a:graphicData>
        </a:graphic>
      </p:graphicFrame>
      <p:graphicFrame>
        <p:nvGraphicFramePr>
          <p:cNvPr id="13" name="Object 18">
            <a:extLst>
              <a:ext uri="{FF2B5EF4-FFF2-40B4-BE49-F238E27FC236}">
                <a16:creationId xmlns:a16="http://schemas.microsoft.com/office/drawing/2014/main" xmlns="" id="{79964A53-E0C0-48DC-85AD-FBEEE172F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79831358"/>
              </p:ext>
            </p:extLst>
          </p:nvPr>
        </p:nvGraphicFramePr>
        <p:xfrm>
          <a:off x="3704965" y="1818183"/>
          <a:ext cx="573695" cy="455615"/>
        </p:xfrm>
        <a:graphic>
          <a:graphicData uri="http://schemas.openxmlformats.org/presentationml/2006/ole">
            <p:oleObj spid="_x0000_s196309" name="Equation" r:id="rId9" imgW="266400" imgH="203040" progId="Equation.DSMT4">
              <p:embed/>
            </p:oleObj>
          </a:graphicData>
        </a:graphic>
      </p:graphicFrame>
      <p:graphicFrame>
        <p:nvGraphicFramePr>
          <p:cNvPr id="14" name="Object 19">
            <a:extLst>
              <a:ext uri="{FF2B5EF4-FFF2-40B4-BE49-F238E27FC236}">
                <a16:creationId xmlns:a16="http://schemas.microsoft.com/office/drawing/2014/main" xmlns="" id="{605FDCD3-53B6-48C1-8DE6-97EEAC95BA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1823125"/>
              </p:ext>
            </p:extLst>
          </p:nvPr>
        </p:nvGraphicFramePr>
        <p:xfrm>
          <a:off x="4216285" y="1879997"/>
          <a:ext cx="1228494" cy="471121"/>
        </p:xfrm>
        <a:graphic>
          <a:graphicData uri="http://schemas.openxmlformats.org/presentationml/2006/ole">
            <p:oleObj spid="_x0000_s196310" name="Equation" r:id="rId10" imgW="596880" imgH="203040" progId="Equation.DSMT4">
              <p:embed/>
            </p:oleObj>
          </a:graphicData>
        </a:graphic>
      </p:graphicFrame>
      <p:graphicFrame>
        <p:nvGraphicFramePr>
          <p:cNvPr id="15" name="Object 20">
            <a:extLst>
              <a:ext uri="{FF2B5EF4-FFF2-40B4-BE49-F238E27FC236}">
                <a16:creationId xmlns:a16="http://schemas.microsoft.com/office/drawing/2014/main" xmlns="" id="{48138BE0-3D76-4D84-B283-9A16E5CEF4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5712770"/>
              </p:ext>
            </p:extLst>
          </p:nvPr>
        </p:nvGraphicFramePr>
        <p:xfrm>
          <a:off x="5406322" y="1984048"/>
          <a:ext cx="836092" cy="333959"/>
        </p:xfrm>
        <a:graphic>
          <a:graphicData uri="http://schemas.openxmlformats.org/presentationml/2006/ole">
            <p:oleObj spid="_x0000_s196311" name="Equation" r:id="rId11" imgW="393480" imgH="139680" progId="Equation.DSMT4">
              <p:embed/>
            </p:oleObj>
          </a:graphicData>
        </a:graphic>
      </p:graphicFrame>
      <p:graphicFrame>
        <p:nvGraphicFramePr>
          <p:cNvPr id="16" name="Object 12">
            <a:extLst>
              <a:ext uri="{FF2B5EF4-FFF2-40B4-BE49-F238E27FC236}">
                <a16:creationId xmlns:a16="http://schemas.microsoft.com/office/drawing/2014/main" xmlns="" id="{56D5B92F-77B8-42DA-8B48-94E3E81D40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01845966"/>
              </p:ext>
            </p:extLst>
          </p:nvPr>
        </p:nvGraphicFramePr>
        <p:xfrm>
          <a:off x="1390537" y="2668271"/>
          <a:ext cx="757014" cy="515610"/>
        </p:xfrm>
        <a:graphic>
          <a:graphicData uri="http://schemas.openxmlformats.org/presentationml/2006/ole">
            <p:oleObj spid="_x0000_s196312" name="Equation" r:id="rId12" imgW="317160" imgH="203040" progId="Equation.DSMT4">
              <p:embed/>
            </p:oleObj>
          </a:graphicData>
        </a:graphic>
      </p:graphicFrame>
      <p:graphicFrame>
        <p:nvGraphicFramePr>
          <p:cNvPr id="17" name="Object 21">
            <a:extLst>
              <a:ext uri="{FF2B5EF4-FFF2-40B4-BE49-F238E27FC236}">
                <a16:creationId xmlns:a16="http://schemas.microsoft.com/office/drawing/2014/main" xmlns="" id="{6A00F5D0-F98A-4A5D-8606-E722309A26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6263169"/>
              </p:ext>
            </p:extLst>
          </p:nvPr>
        </p:nvGraphicFramePr>
        <p:xfrm>
          <a:off x="2199908" y="2631977"/>
          <a:ext cx="4569639" cy="549721"/>
        </p:xfrm>
        <a:graphic>
          <a:graphicData uri="http://schemas.openxmlformats.org/presentationml/2006/ole">
            <p:oleObj spid="_x0000_s196313" name="Equation" r:id="rId13" imgW="2095200" imgH="228600" progId="Equation.DSMT4">
              <p:embed/>
            </p:oleObj>
          </a:graphicData>
        </a:graphic>
      </p:graphicFrame>
      <p:graphicFrame>
        <p:nvGraphicFramePr>
          <p:cNvPr id="18" name="Object 14">
            <a:extLst>
              <a:ext uri="{FF2B5EF4-FFF2-40B4-BE49-F238E27FC236}">
                <a16:creationId xmlns:a16="http://schemas.microsoft.com/office/drawing/2014/main" xmlns="" id="{24CE8934-B576-4994-9CD2-431C3B65C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73134386"/>
              </p:ext>
            </p:extLst>
          </p:nvPr>
        </p:nvGraphicFramePr>
        <p:xfrm>
          <a:off x="1865949" y="3429181"/>
          <a:ext cx="1502817" cy="468735"/>
        </p:xfrm>
        <a:graphic>
          <a:graphicData uri="http://schemas.openxmlformats.org/presentationml/2006/ole">
            <p:oleObj spid="_x0000_s196314" name="Equation" r:id="rId14" imgW="736560" imgH="203040" progId="Equation.DSMT4">
              <p:embed/>
            </p:oleObj>
          </a:graphicData>
        </a:graphic>
      </p:graphicFrame>
      <p:graphicFrame>
        <p:nvGraphicFramePr>
          <p:cNvPr id="19" name="Object 23">
            <a:extLst>
              <a:ext uri="{FF2B5EF4-FFF2-40B4-BE49-F238E27FC236}">
                <a16:creationId xmlns:a16="http://schemas.microsoft.com/office/drawing/2014/main" xmlns="" id="{9E35E61C-0D23-4E1F-812C-4FE81428E9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3118285"/>
              </p:ext>
            </p:extLst>
          </p:nvPr>
        </p:nvGraphicFramePr>
        <p:xfrm>
          <a:off x="3378117" y="3445473"/>
          <a:ext cx="644065" cy="468736"/>
        </p:xfrm>
        <a:graphic>
          <a:graphicData uri="http://schemas.openxmlformats.org/presentationml/2006/ole">
            <p:oleObj spid="_x0000_s196315" name="Equation" r:id="rId15" imgW="304560" imgH="203040" progId="Equation.DSMT4">
              <p:embed/>
            </p:oleObj>
          </a:graphicData>
        </a:graphic>
      </p:graphicFrame>
      <p:graphicFrame>
        <p:nvGraphicFramePr>
          <p:cNvPr id="20" name="Object 24">
            <a:extLst>
              <a:ext uri="{FF2B5EF4-FFF2-40B4-BE49-F238E27FC236}">
                <a16:creationId xmlns:a16="http://schemas.microsoft.com/office/drawing/2014/main" xmlns="" id="{0363E815-F7CC-41C0-BF46-7515477EB8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20254284"/>
              </p:ext>
            </p:extLst>
          </p:nvPr>
        </p:nvGraphicFramePr>
        <p:xfrm>
          <a:off x="3954181" y="3468908"/>
          <a:ext cx="1227302" cy="468735"/>
        </p:xfrm>
        <a:graphic>
          <a:graphicData uri="http://schemas.openxmlformats.org/presentationml/2006/ole">
            <p:oleObj spid="_x0000_s196316" name="Equation" r:id="rId16" imgW="596880" imgH="203040" progId="Equation.DSMT4">
              <p:embed/>
            </p:oleObj>
          </a:graphicData>
        </a:graphic>
      </p:graphicFrame>
      <p:graphicFrame>
        <p:nvGraphicFramePr>
          <p:cNvPr id="21" name="Object 25">
            <a:extLst>
              <a:ext uri="{FF2B5EF4-FFF2-40B4-BE49-F238E27FC236}">
                <a16:creationId xmlns:a16="http://schemas.microsoft.com/office/drawing/2014/main" xmlns="" id="{76985AA0-965F-45E9-B976-9191A609A2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55023385"/>
              </p:ext>
            </p:extLst>
          </p:nvPr>
        </p:nvGraphicFramePr>
        <p:xfrm>
          <a:off x="5164258" y="3550382"/>
          <a:ext cx="834898" cy="332766"/>
        </p:xfrm>
        <a:graphic>
          <a:graphicData uri="http://schemas.openxmlformats.org/presentationml/2006/ole">
            <p:oleObj spid="_x0000_s196317" name="Equation" r:id="rId17" imgW="393480" imgH="139680" progId="Equation.DSMT4">
              <p:embed/>
            </p:oleObj>
          </a:graphicData>
        </a:graphic>
      </p:graphicFrame>
      <p:graphicFrame>
        <p:nvGraphicFramePr>
          <p:cNvPr id="22" name="Object 13">
            <a:extLst>
              <a:ext uri="{FF2B5EF4-FFF2-40B4-BE49-F238E27FC236}">
                <a16:creationId xmlns:a16="http://schemas.microsoft.com/office/drawing/2014/main" xmlns="" id="{BB927B71-43A7-4FCF-9754-F6A9EBCE43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3050728"/>
              </p:ext>
            </p:extLst>
          </p:nvPr>
        </p:nvGraphicFramePr>
        <p:xfrm>
          <a:off x="61991" y="4263255"/>
          <a:ext cx="2543936" cy="518233"/>
        </p:xfrm>
        <a:graphic>
          <a:graphicData uri="http://schemas.openxmlformats.org/presentationml/2006/ole">
            <p:oleObj spid="_x0000_s196318" name="Equation" r:id="rId18" imgW="1155600" imgH="203040" progId="Equation.DSMT4">
              <p:embed/>
            </p:oleObj>
          </a:graphicData>
        </a:graphic>
      </p:graphicFrame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xmlns="" id="{1AADC4E7-6626-46DE-AC4C-3C180D4786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38204062"/>
              </p:ext>
            </p:extLst>
          </p:nvPr>
        </p:nvGraphicFramePr>
        <p:xfrm>
          <a:off x="2632166" y="4250532"/>
          <a:ext cx="1915636" cy="539591"/>
        </p:xfrm>
        <a:graphic>
          <a:graphicData uri="http://schemas.openxmlformats.org/presentationml/2006/ole">
            <p:oleObj spid="_x0000_s196319" name="Equation" r:id="rId19" imgW="812520" imgH="228600" progId="Equation.DSMT4">
              <p:embed/>
            </p:oleObj>
          </a:graphicData>
        </a:graphic>
      </p:graphicFrame>
      <p:graphicFrame>
        <p:nvGraphicFramePr>
          <p:cNvPr id="24" name="对象 23">
            <a:extLst>
              <a:ext uri="{FF2B5EF4-FFF2-40B4-BE49-F238E27FC236}">
                <a16:creationId xmlns:a16="http://schemas.microsoft.com/office/drawing/2014/main" xmlns="" id="{76816B57-82A2-4101-9A04-FAF6BC6547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2348744"/>
              </p:ext>
            </p:extLst>
          </p:nvPr>
        </p:nvGraphicFramePr>
        <p:xfrm>
          <a:off x="4471087" y="4403103"/>
          <a:ext cx="929005" cy="330042"/>
        </p:xfrm>
        <a:graphic>
          <a:graphicData uri="http://schemas.openxmlformats.org/presentationml/2006/ole">
            <p:oleObj spid="_x0000_s196320" name="Equation" r:id="rId20" imgW="393480" imgH="139680" progId="Equation.DSMT4">
              <p:embed/>
            </p:oleObj>
          </a:graphicData>
        </a:graphic>
      </p:graphicFrame>
      <p:graphicFrame>
        <p:nvGraphicFramePr>
          <p:cNvPr id="25" name="对象 24">
            <a:extLst>
              <a:ext uri="{FF2B5EF4-FFF2-40B4-BE49-F238E27FC236}">
                <a16:creationId xmlns:a16="http://schemas.microsoft.com/office/drawing/2014/main" xmlns="" id="{399930A8-5F12-400A-A8D0-8677101245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3018568"/>
              </p:ext>
            </p:extLst>
          </p:nvPr>
        </p:nvGraphicFramePr>
        <p:xfrm>
          <a:off x="5338394" y="4415577"/>
          <a:ext cx="929005" cy="330042"/>
        </p:xfrm>
        <a:graphic>
          <a:graphicData uri="http://schemas.openxmlformats.org/presentationml/2006/ole">
            <p:oleObj spid="_x0000_s196321" name="Equation" r:id="rId21" imgW="393480" imgH="139680" progId="Equation.DSMT4">
              <p:embed/>
            </p:oleObj>
          </a:graphicData>
        </a:graphic>
      </p:graphicFrame>
      <p:graphicFrame>
        <p:nvGraphicFramePr>
          <p:cNvPr id="26" name="Object 22">
            <a:extLst>
              <a:ext uri="{FF2B5EF4-FFF2-40B4-BE49-F238E27FC236}">
                <a16:creationId xmlns:a16="http://schemas.microsoft.com/office/drawing/2014/main" xmlns="" id="{63E7A37A-B564-4F2B-950D-49B8D226B1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9547900"/>
              </p:ext>
            </p:extLst>
          </p:nvPr>
        </p:nvGraphicFramePr>
        <p:xfrm>
          <a:off x="6190684" y="4259352"/>
          <a:ext cx="2808956" cy="549721"/>
        </p:xfrm>
        <a:graphic>
          <a:graphicData uri="http://schemas.openxmlformats.org/presentationml/2006/ole">
            <p:oleObj spid="_x0000_s196322" name="Equation" r:id="rId22" imgW="1282680" imgH="228600" progId="Equation.DSMT4">
              <p:embed/>
            </p:oleObj>
          </a:graphicData>
        </a:graphic>
      </p:graphicFrame>
      <p:graphicFrame>
        <p:nvGraphicFramePr>
          <p:cNvPr id="27" name="对象 26">
            <a:extLst>
              <a:ext uri="{FF2B5EF4-FFF2-40B4-BE49-F238E27FC236}">
                <a16:creationId xmlns:a16="http://schemas.microsoft.com/office/drawing/2014/main" xmlns="" id="{7B8379D7-D204-45FB-88B0-1F02F38C1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6021740"/>
              </p:ext>
            </p:extLst>
          </p:nvPr>
        </p:nvGraphicFramePr>
        <p:xfrm>
          <a:off x="892068" y="6008337"/>
          <a:ext cx="7158038" cy="509588"/>
        </p:xfrm>
        <a:graphic>
          <a:graphicData uri="http://schemas.openxmlformats.org/presentationml/2006/ole">
            <p:oleObj spid="_x0000_s196323" name="Equation" r:id="rId23" imgW="3035160" imgH="215640" progId="Equation.DSMT4">
              <p:embed/>
            </p:oleObj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xmlns="" id="{10EDE12D-AB52-48B2-BB5B-132764EB2F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9970596"/>
              </p:ext>
            </p:extLst>
          </p:nvPr>
        </p:nvGraphicFramePr>
        <p:xfrm>
          <a:off x="614984" y="5104322"/>
          <a:ext cx="5553625" cy="545785"/>
        </p:xfrm>
        <a:graphic>
          <a:graphicData uri="http://schemas.openxmlformats.org/presentationml/2006/ole">
            <p:oleObj spid="_x0000_s196324" name="Equation" r:id="rId24" imgW="2552400" imgH="228600" progId="Equation.DSMT4">
              <p:embed/>
            </p:oleObj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xmlns="" id="{0CF4080E-ACF5-4430-8D32-133C04D88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3659334"/>
              </p:ext>
            </p:extLst>
          </p:nvPr>
        </p:nvGraphicFramePr>
        <p:xfrm>
          <a:off x="6190684" y="5105633"/>
          <a:ext cx="2596415" cy="544474"/>
        </p:xfrm>
        <a:graphic>
          <a:graphicData uri="http://schemas.openxmlformats.org/presentationml/2006/ole">
            <p:oleObj spid="_x0000_s196325" name="Equation" r:id="rId25" imgW="1180800" imgH="2286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4998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5205</TotalTime>
  <Words>302</Words>
  <Application>Microsoft Office PowerPoint</Application>
  <PresentationFormat>全屏显示(4:3)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Office 主题</vt:lpstr>
      <vt:lpstr>Equation</vt:lpstr>
      <vt:lpstr>幻灯片 1</vt:lpstr>
      <vt:lpstr>高阶导数</vt:lpstr>
      <vt:lpstr>高阶导数</vt:lpstr>
      <vt:lpstr>高阶导数</vt:lpstr>
      <vt:lpstr>高阶导数</vt:lpstr>
      <vt:lpstr>高阶导数</vt:lpstr>
      <vt:lpstr>高阶导数</vt:lpstr>
      <vt:lpstr>高阶导数</vt:lpstr>
      <vt:lpstr>高阶导数</vt:lpstr>
      <vt:lpstr>高阶导数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HP</cp:lastModifiedBy>
  <cp:revision>567</cp:revision>
  <dcterms:created xsi:type="dcterms:W3CDTF">2018-11-20T07:00:16Z</dcterms:created>
  <dcterms:modified xsi:type="dcterms:W3CDTF">2020-10-18T14:19:53Z</dcterms:modified>
</cp:coreProperties>
</file>