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7" r:id="rId2"/>
    <p:sldId id="288" r:id="rId3"/>
    <p:sldId id="290" r:id="rId4"/>
    <p:sldId id="289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285" r:id="rId17"/>
  </p:sldIdLst>
  <p:sldSz cx="9144000" cy="6858000" type="screen4x3"/>
  <p:notesSz cx="7102475" cy="102330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FFFF"/>
    <a:srgbClr val="99CCFF"/>
    <a:srgbClr val="65B065"/>
    <a:srgbClr val="0000FF"/>
    <a:srgbClr val="009900"/>
    <a:srgbClr val="005700"/>
    <a:srgbClr val="0079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87433" autoAdjust="0"/>
  </p:normalViewPr>
  <p:slideViewPr>
    <p:cSldViewPr>
      <p:cViewPr varScale="1">
        <p:scale>
          <a:sx n="114" d="100"/>
          <a:sy n="114" d="100"/>
        </p:scale>
        <p:origin x="144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90" y="-96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image" Target="../media/image111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12" Type="http://schemas.openxmlformats.org/officeDocument/2006/relationships/image" Target="../media/image110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11" Type="http://schemas.openxmlformats.org/officeDocument/2006/relationships/image" Target="../media/image109.wmf"/><Relationship Id="rId5" Type="http://schemas.openxmlformats.org/officeDocument/2006/relationships/image" Target="../media/image103.wmf"/><Relationship Id="rId15" Type="http://schemas.openxmlformats.org/officeDocument/2006/relationships/image" Target="../media/image113.wmf"/><Relationship Id="rId10" Type="http://schemas.openxmlformats.org/officeDocument/2006/relationships/image" Target="../media/image108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Relationship Id="rId14" Type="http://schemas.openxmlformats.org/officeDocument/2006/relationships/image" Target="../media/image11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image" Target="../media/image116.wmf"/><Relationship Id="rId7" Type="http://schemas.openxmlformats.org/officeDocument/2006/relationships/image" Target="../media/image120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10" Type="http://schemas.openxmlformats.org/officeDocument/2006/relationships/image" Target="../media/image123.wmf"/><Relationship Id="rId4" Type="http://schemas.openxmlformats.org/officeDocument/2006/relationships/image" Target="../media/image117.wmf"/><Relationship Id="rId9" Type="http://schemas.openxmlformats.org/officeDocument/2006/relationships/image" Target="../media/image12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26.wmf"/><Relationship Id="rId7" Type="http://schemas.openxmlformats.org/officeDocument/2006/relationships/image" Target="../media/image130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11" Type="http://schemas.openxmlformats.org/officeDocument/2006/relationships/image" Target="../media/image134.wmf"/><Relationship Id="rId5" Type="http://schemas.openxmlformats.org/officeDocument/2006/relationships/image" Target="../media/image128.wmf"/><Relationship Id="rId10" Type="http://schemas.openxmlformats.org/officeDocument/2006/relationships/image" Target="../media/image133.wmf"/><Relationship Id="rId4" Type="http://schemas.openxmlformats.org/officeDocument/2006/relationships/image" Target="../media/image127.wmf"/><Relationship Id="rId9" Type="http://schemas.openxmlformats.org/officeDocument/2006/relationships/image" Target="../media/image13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13" Type="http://schemas.openxmlformats.org/officeDocument/2006/relationships/image" Target="../media/image147.wmf"/><Relationship Id="rId18" Type="http://schemas.openxmlformats.org/officeDocument/2006/relationships/image" Target="../media/image15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12" Type="http://schemas.openxmlformats.org/officeDocument/2006/relationships/image" Target="../media/image146.wmf"/><Relationship Id="rId17" Type="http://schemas.openxmlformats.org/officeDocument/2006/relationships/image" Target="../media/image151.wmf"/><Relationship Id="rId2" Type="http://schemas.openxmlformats.org/officeDocument/2006/relationships/image" Target="../media/image136.wmf"/><Relationship Id="rId16" Type="http://schemas.openxmlformats.org/officeDocument/2006/relationships/image" Target="../media/image150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11" Type="http://schemas.openxmlformats.org/officeDocument/2006/relationships/image" Target="../media/image145.wmf"/><Relationship Id="rId5" Type="http://schemas.openxmlformats.org/officeDocument/2006/relationships/image" Target="../media/image139.wmf"/><Relationship Id="rId15" Type="http://schemas.openxmlformats.org/officeDocument/2006/relationships/image" Target="../media/image149.wmf"/><Relationship Id="rId10" Type="http://schemas.openxmlformats.org/officeDocument/2006/relationships/image" Target="../media/image144.wmf"/><Relationship Id="rId19" Type="http://schemas.openxmlformats.org/officeDocument/2006/relationships/image" Target="../media/image153.wmf"/><Relationship Id="rId4" Type="http://schemas.openxmlformats.org/officeDocument/2006/relationships/image" Target="../media/image138.wmf"/><Relationship Id="rId9" Type="http://schemas.openxmlformats.org/officeDocument/2006/relationships/image" Target="../media/image143.wmf"/><Relationship Id="rId14" Type="http://schemas.openxmlformats.org/officeDocument/2006/relationships/image" Target="../media/image14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13" Type="http://schemas.openxmlformats.org/officeDocument/2006/relationships/image" Target="../media/image166.wmf"/><Relationship Id="rId3" Type="http://schemas.openxmlformats.org/officeDocument/2006/relationships/image" Target="../media/image156.wmf"/><Relationship Id="rId7" Type="http://schemas.openxmlformats.org/officeDocument/2006/relationships/image" Target="../media/image160.wmf"/><Relationship Id="rId12" Type="http://schemas.openxmlformats.org/officeDocument/2006/relationships/image" Target="../media/image165.wmf"/><Relationship Id="rId17" Type="http://schemas.openxmlformats.org/officeDocument/2006/relationships/image" Target="../media/image170.wmf"/><Relationship Id="rId2" Type="http://schemas.openxmlformats.org/officeDocument/2006/relationships/image" Target="../media/image155.wmf"/><Relationship Id="rId16" Type="http://schemas.openxmlformats.org/officeDocument/2006/relationships/image" Target="../media/image169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11" Type="http://schemas.openxmlformats.org/officeDocument/2006/relationships/image" Target="../media/image164.wmf"/><Relationship Id="rId5" Type="http://schemas.openxmlformats.org/officeDocument/2006/relationships/image" Target="../media/image158.wmf"/><Relationship Id="rId15" Type="http://schemas.openxmlformats.org/officeDocument/2006/relationships/image" Target="../media/image168.wmf"/><Relationship Id="rId10" Type="http://schemas.openxmlformats.org/officeDocument/2006/relationships/image" Target="../media/image163.wmf"/><Relationship Id="rId4" Type="http://schemas.openxmlformats.org/officeDocument/2006/relationships/image" Target="../media/image157.wmf"/><Relationship Id="rId9" Type="http://schemas.openxmlformats.org/officeDocument/2006/relationships/image" Target="../media/image162.wmf"/><Relationship Id="rId14" Type="http://schemas.openxmlformats.org/officeDocument/2006/relationships/image" Target="../media/image16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18" Type="http://schemas.openxmlformats.org/officeDocument/2006/relationships/image" Target="../media/image46.wmf"/><Relationship Id="rId3" Type="http://schemas.openxmlformats.org/officeDocument/2006/relationships/image" Target="../media/image31.wmf"/><Relationship Id="rId21" Type="http://schemas.openxmlformats.org/officeDocument/2006/relationships/image" Target="../media/image49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" Type="http://schemas.openxmlformats.org/officeDocument/2006/relationships/image" Target="../media/image30.wmf"/><Relationship Id="rId16" Type="http://schemas.openxmlformats.org/officeDocument/2006/relationships/image" Target="../media/image44.wmf"/><Relationship Id="rId20" Type="http://schemas.openxmlformats.org/officeDocument/2006/relationships/image" Target="../media/image48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19" Type="http://schemas.openxmlformats.org/officeDocument/2006/relationships/image" Target="../media/image47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5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12" Type="http://schemas.openxmlformats.org/officeDocument/2006/relationships/image" Target="../media/image74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73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8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80.w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7FDFB-D9F4-4767-952D-B65A61FD4F77}" type="datetimeFigureOut">
              <a:rPr lang="zh-CN" altLang="en-US" smtClean="0"/>
              <a:t>2020/10/15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BEB28-582B-4E6A-BCB7-50C08E88F2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3476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D3B67AC3-F631-4195-A680-43FB1105972F}" type="datetimeFigureOut">
              <a:rPr lang="zh-CN" altLang="en-US" smtClean="0"/>
              <a:pPr/>
              <a:t>2020/10/15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D2BA162F-BB34-4FD2-A419-F168193585E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7306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A162F-BB34-4FD2-A419-F168193585E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62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88424" y="6165304"/>
            <a:ext cx="504056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9FB57F-93BE-49B8-A242-D4694BE9B24B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6444208" y="6525344"/>
            <a:ext cx="198002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000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1000" dirty="0">
                <a:latin typeface="楷体_GB2312" pitchFamily="49" charset="-122"/>
                <a:ea typeface="楷体_GB2312" pitchFamily="49" charset="-122"/>
              </a:rPr>
              <a:t>首页  上页  下页  结束   </a:t>
            </a:r>
          </a:p>
        </p:txBody>
      </p:sp>
      <p:sp>
        <p:nvSpPr>
          <p:cNvPr id="11" name="动作按钮: 后退或前一项 10">
            <a:hlinkClick r:id="" action="ppaction://hlinkshowjump?jump=previousslide" highlightClick="1"/>
          </p:cNvPr>
          <p:cNvSpPr/>
          <p:nvPr userDrawn="1"/>
        </p:nvSpPr>
        <p:spPr>
          <a:xfrm>
            <a:off x="7020272" y="6237312"/>
            <a:ext cx="288032" cy="2635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动作按钮: 前进或下一项 11">
            <a:hlinkClick r:id="" action="ppaction://hlinkshowjump?jump=nextslide" highlightClick="1"/>
          </p:cNvPr>
          <p:cNvSpPr/>
          <p:nvPr userDrawn="1"/>
        </p:nvSpPr>
        <p:spPr>
          <a:xfrm>
            <a:off x="7380312" y="6237312"/>
            <a:ext cx="288032" cy="2635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动作按钮: 结束 12">
            <a:hlinkClick r:id="" action="ppaction://hlinkshowjump?jump=lastslide" highlightClick="1"/>
          </p:cNvPr>
          <p:cNvSpPr/>
          <p:nvPr userDrawn="1"/>
        </p:nvSpPr>
        <p:spPr>
          <a:xfrm>
            <a:off x="7740352" y="6237312"/>
            <a:ext cx="360040" cy="26352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动作按钮: 开始 13">
            <a:hlinkClick r:id="" action="ppaction://hlinkshowjump?jump=firstslide" highlightClick="1"/>
          </p:cNvPr>
          <p:cNvSpPr/>
          <p:nvPr userDrawn="1"/>
        </p:nvSpPr>
        <p:spPr>
          <a:xfrm>
            <a:off x="6588224" y="6237312"/>
            <a:ext cx="360040" cy="2635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 userDrawn="1"/>
        </p:nvGrpSpPr>
        <p:grpSpPr>
          <a:xfrm>
            <a:off x="-36512" y="-27384"/>
            <a:ext cx="9180512" cy="584747"/>
            <a:chOff x="-9525" y="0"/>
            <a:chExt cx="9252799" cy="692697"/>
          </a:xfrm>
        </p:grpSpPr>
        <p:sp>
          <p:nvSpPr>
            <p:cNvPr id="25" name="矩形 24"/>
            <p:cNvSpPr/>
            <p:nvPr userDrawn="1"/>
          </p:nvSpPr>
          <p:spPr bwMode="auto">
            <a:xfrm>
              <a:off x="2675751" y="0"/>
              <a:ext cx="6567523" cy="6926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C8C8FF"/>
                </a:solidFill>
              </a:endParaRPr>
            </a:p>
          </p:txBody>
        </p:sp>
        <p:cxnSp>
          <p:nvCxnSpPr>
            <p:cNvPr id="19" name="直接连接符 18"/>
            <p:cNvCxnSpPr/>
            <p:nvPr userDrawn="1"/>
          </p:nvCxnSpPr>
          <p:spPr bwMode="auto">
            <a:xfrm>
              <a:off x="-9525" y="3688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 userDrawn="1"/>
          </p:nvCxnSpPr>
          <p:spPr bwMode="auto">
            <a:xfrm>
              <a:off x="-9525" y="1529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 userDrawn="1"/>
          </p:nvCxnSpPr>
          <p:spPr bwMode="auto">
            <a:xfrm>
              <a:off x="-9525" y="2608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 userDrawn="1"/>
          </p:nvCxnSpPr>
          <p:spPr bwMode="auto">
            <a:xfrm>
              <a:off x="-9525" y="4767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 userDrawn="1"/>
          </p:nvCxnSpPr>
          <p:spPr bwMode="auto">
            <a:xfrm>
              <a:off x="-9525" y="5847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 bwMode="auto">
            <a:xfrm>
              <a:off x="-9525" y="449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图片 25" descr="u=197745729,1271080517&amp;fm=214&amp;gp=0.jpg"/>
            <p:cNvPicPr>
              <a:picLocks noChangeAspect="1"/>
            </p:cNvPicPr>
            <p:nvPr userDrawn="1"/>
          </p:nvPicPr>
          <p:blipFill>
            <a:blip r:embed="rId2" cstate="print"/>
            <a:srcRect l="-298" t="2638" r="-298" b="54511"/>
            <a:stretch>
              <a:fillRect/>
            </a:stretch>
          </p:blipFill>
          <p:spPr>
            <a:xfrm>
              <a:off x="314326" y="0"/>
              <a:ext cx="2361425" cy="642617"/>
            </a:xfrm>
            <a:prstGeom prst="rect">
              <a:avLst/>
            </a:prstGeom>
          </p:spPr>
        </p:pic>
        <p:cxnSp>
          <p:nvCxnSpPr>
            <p:cNvPr id="27" name="直接连接符 26"/>
            <p:cNvCxnSpPr/>
            <p:nvPr userDrawn="1"/>
          </p:nvCxnSpPr>
          <p:spPr bwMode="auto">
            <a:xfrm>
              <a:off x="251520" y="692697"/>
              <a:ext cx="8991754" cy="0"/>
            </a:xfrm>
            <a:prstGeom prst="line">
              <a:avLst/>
            </a:prstGeom>
            <a:ln w="635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 userDrawn="1"/>
          </p:nvCxnSpPr>
          <p:spPr bwMode="auto">
            <a:xfrm>
              <a:off x="-9525" y="682412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2808312" y="-27384"/>
            <a:ext cx="6372200" cy="62068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楷体" pitchFamily="49" charset="-122"/>
                <a:ea typeface="楷体" pitchFamily="49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88424" y="6165304"/>
            <a:ext cx="504056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9FB57F-93BE-49B8-A242-D4694BE9B24B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6645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华文楷体" pitchFamily="2" charset="-122"/>
          <a:ea typeface="华文楷体" pitchFamily="2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96.wmf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96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93.wmf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5.wmf"/><Relationship Id="rId20" Type="http://schemas.openxmlformats.org/officeDocument/2006/relationships/image" Target="../media/image9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97.bin"/><Relationship Id="rId10" Type="http://schemas.openxmlformats.org/officeDocument/2006/relationships/image" Target="../media/image92.wmf"/><Relationship Id="rId19" Type="http://schemas.openxmlformats.org/officeDocument/2006/relationships/oleObject" Target="../embeddings/oleObject95.bin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94.wmf"/><Relationship Id="rId22" Type="http://schemas.openxmlformats.org/officeDocument/2006/relationships/image" Target="../media/image9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106.wmf"/><Relationship Id="rId26" Type="http://schemas.openxmlformats.org/officeDocument/2006/relationships/image" Target="../media/image110.wmf"/><Relationship Id="rId3" Type="http://schemas.openxmlformats.org/officeDocument/2006/relationships/oleObject" Target="../embeddings/oleObject98.bin"/><Relationship Id="rId21" Type="http://schemas.openxmlformats.org/officeDocument/2006/relationships/oleObject" Target="../embeddings/oleObject107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103.wmf"/><Relationship Id="rId17" Type="http://schemas.openxmlformats.org/officeDocument/2006/relationships/oleObject" Target="../embeddings/oleObject105.bin"/><Relationship Id="rId25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5.wmf"/><Relationship Id="rId20" Type="http://schemas.openxmlformats.org/officeDocument/2006/relationships/image" Target="../media/image107.wmf"/><Relationship Id="rId29" Type="http://schemas.openxmlformats.org/officeDocument/2006/relationships/oleObject" Target="../embeddings/oleObject111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2.bin"/><Relationship Id="rId24" Type="http://schemas.openxmlformats.org/officeDocument/2006/relationships/image" Target="../media/image109.wmf"/><Relationship Id="rId32" Type="http://schemas.openxmlformats.org/officeDocument/2006/relationships/image" Target="../media/image113.wmf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23" Type="http://schemas.openxmlformats.org/officeDocument/2006/relationships/oleObject" Target="../embeddings/oleObject108.bin"/><Relationship Id="rId28" Type="http://schemas.openxmlformats.org/officeDocument/2006/relationships/image" Target="../media/image111.wmf"/><Relationship Id="rId10" Type="http://schemas.openxmlformats.org/officeDocument/2006/relationships/image" Target="../media/image102.wmf"/><Relationship Id="rId19" Type="http://schemas.openxmlformats.org/officeDocument/2006/relationships/oleObject" Target="../embeddings/oleObject106.bin"/><Relationship Id="rId31" Type="http://schemas.openxmlformats.org/officeDocument/2006/relationships/oleObject" Target="../embeddings/oleObject112.bin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104.wmf"/><Relationship Id="rId22" Type="http://schemas.openxmlformats.org/officeDocument/2006/relationships/image" Target="../media/image108.wmf"/><Relationship Id="rId27" Type="http://schemas.openxmlformats.org/officeDocument/2006/relationships/oleObject" Target="../embeddings/oleObject110.bin"/><Relationship Id="rId30" Type="http://schemas.openxmlformats.org/officeDocument/2006/relationships/image" Target="../media/image1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oleObject" Target="../embeddings/oleObject118.bin"/><Relationship Id="rId18" Type="http://schemas.openxmlformats.org/officeDocument/2006/relationships/image" Target="../media/image121.wmf"/><Relationship Id="rId3" Type="http://schemas.openxmlformats.org/officeDocument/2006/relationships/oleObject" Target="../embeddings/oleObject113.bin"/><Relationship Id="rId21" Type="http://schemas.openxmlformats.org/officeDocument/2006/relationships/oleObject" Target="../embeddings/oleObject122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18.wmf"/><Relationship Id="rId17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0.wmf"/><Relationship Id="rId20" Type="http://schemas.openxmlformats.org/officeDocument/2006/relationships/image" Target="../media/image12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5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19.bin"/><Relationship Id="rId10" Type="http://schemas.openxmlformats.org/officeDocument/2006/relationships/image" Target="../media/image117.wmf"/><Relationship Id="rId19" Type="http://schemas.openxmlformats.org/officeDocument/2006/relationships/oleObject" Target="../embeddings/oleObject121.bin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19.wmf"/><Relationship Id="rId22" Type="http://schemas.openxmlformats.org/officeDocument/2006/relationships/image" Target="../media/image1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131.wmf"/><Relationship Id="rId3" Type="http://schemas.openxmlformats.org/officeDocument/2006/relationships/oleObject" Target="../embeddings/oleObject123.bin"/><Relationship Id="rId21" Type="http://schemas.openxmlformats.org/officeDocument/2006/relationships/oleObject" Target="../embeddings/oleObject132.bin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28.wmf"/><Relationship Id="rId17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0.wmf"/><Relationship Id="rId20" Type="http://schemas.openxmlformats.org/officeDocument/2006/relationships/image" Target="../media/image13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5.wmf"/><Relationship Id="rId11" Type="http://schemas.openxmlformats.org/officeDocument/2006/relationships/oleObject" Target="../embeddings/oleObject127.bin"/><Relationship Id="rId24" Type="http://schemas.openxmlformats.org/officeDocument/2006/relationships/image" Target="../media/image134.wmf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9.bin"/><Relationship Id="rId23" Type="http://schemas.openxmlformats.org/officeDocument/2006/relationships/oleObject" Target="../embeddings/oleObject133.bin"/><Relationship Id="rId10" Type="http://schemas.openxmlformats.org/officeDocument/2006/relationships/image" Target="../media/image127.wmf"/><Relationship Id="rId19" Type="http://schemas.openxmlformats.org/officeDocument/2006/relationships/oleObject" Target="../embeddings/oleObject131.bin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29.wmf"/><Relationship Id="rId22" Type="http://schemas.openxmlformats.org/officeDocument/2006/relationships/image" Target="../media/image133.w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39.bin"/><Relationship Id="rId18" Type="http://schemas.openxmlformats.org/officeDocument/2006/relationships/image" Target="../media/image142.wmf"/><Relationship Id="rId26" Type="http://schemas.openxmlformats.org/officeDocument/2006/relationships/image" Target="../media/image146.wmf"/><Relationship Id="rId39" Type="http://schemas.openxmlformats.org/officeDocument/2006/relationships/oleObject" Target="../embeddings/oleObject152.bin"/><Relationship Id="rId21" Type="http://schemas.openxmlformats.org/officeDocument/2006/relationships/oleObject" Target="../embeddings/oleObject143.bin"/><Relationship Id="rId34" Type="http://schemas.openxmlformats.org/officeDocument/2006/relationships/image" Target="../media/image150.wmf"/><Relationship Id="rId7" Type="http://schemas.openxmlformats.org/officeDocument/2006/relationships/oleObject" Target="../embeddings/oleObject136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141.bin"/><Relationship Id="rId25" Type="http://schemas.openxmlformats.org/officeDocument/2006/relationships/oleObject" Target="../embeddings/oleObject145.bin"/><Relationship Id="rId33" Type="http://schemas.openxmlformats.org/officeDocument/2006/relationships/oleObject" Target="../embeddings/oleObject149.bin"/><Relationship Id="rId38" Type="http://schemas.openxmlformats.org/officeDocument/2006/relationships/image" Target="../media/image15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1.wmf"/><Relationship Id="rId20" Type="http://schemas.openxmlformats.org/officeDocument/2006/relationships/image" Target="../media/image143.wmf"/><Relationship Id="rId29" Type="http://schemas.openxmlformats.org/officeDocument/2006/relationships/oleObject" Target="../embeddings/oleObject147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38.bin"/><Relationship Id="rId24" Type="http://schemas.openxmlformats.org/officeDocument/2006/relationships/image" Target="../media/image145.wmf"/><Relationship Id="rId32" Type="http://schemas.openxmlformats.org/officeDocument/2006/relationships/image" Target="../media/image149.wmf"/><Relationship Id="rId37" Type="http://schemas.openxmlformats.org/officeDocument/2006/relationships/oleObject" Target="../embeddings/oleObject151.bin"/><Relationship Id="rId40" Type="http://schemas.openxmlformats.org/officeDocument/2006/relationships/image" Target="../media/image153.wmf"/><Relationship Id="rId5" Type="http://schemas.openxmlformats.org/officeDocument/2006/relationships/oleObject" Target="../embeddings/oleObject135.bin"/><Relationship Id="rId15" Type="http://schemas.openxmlformats.org/officeDocument/2006/relationships/oleObject" Target="../embeddings/oleObject140.bin"/><Relationship Id="rId23" Type="http://schemas.openxmlformats.org/officeDocument/2006/relationships/oleObject" Target="../embeddings/oleObject144.bin"/><Relationship Id="rId28" Type="http://schemas.openxmlformats.org/officeDocument/2006/relationships/image" Target="../media/image147.wmf"/><Relationship Id="rId36" Type="http://schemas.openxmlformats.org/officeDocument/2006/relationships/image" Target="../media/image151.wmf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142.bin"/><Relationship Id="rId31" Type="http://schemas.openxmlformats.org/officeDocument/2006/relationships/oleObject" Target="../embeddings/oleObject148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37.bin"/><Relationship Id="rId14" Type="http://schemas.openxmlformats.org/officeDocument/2006/relationships/image" Target="../media/image140.wmf"/><Relationship Id="rId22" Type="http://schemas.openxmlformats.org/officeDocument/2006/relationships/image" Target="../media/image144.wmf"/><Relationship Id="rId27" Type="http://schemas.openxmlformats.org/officeDocument/2006/relationships/oleObject" Target="../embeddings/oleObject146.bin"/><Relationship Id="rId30" Type="http://schemas.openxmlformats.org/officeDocument/2006/relationships/image" Target="../media/image148.wmf"/><Relationship Id="rId35" Type="http://schemas.openxmlformats.org/officeDocument/2006/relationships/oleObject" Target="../embeddings/oleObject150.bin"/><Relationship Id="rId8" Type="http://schemas.openxmlformats.org/officeDocument/2006/relationships/image" Target="../media/image137.wmf"/><Relationship Id="rId3" Type="http://schemas.openxmlformats.org/officeDocument/2006/relationships/oleObject" Target="../embeddings/oleObject134.bin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8.bin"/><Relationship Id="rId18" Type="http://schemas.openxmlformats.org/officeDocument/2006/relationships/image" Target="../media/image161.wmf"/><Relationship Id="rId26" Type="http://schemas.openxmlformats.org/officeDocument/2006/relationships/image" Target="../media/image165.wmf"/><Relationship Id="rId3" Type="http://schemas.openxmlformats.org/officeDocument/2006/relationships/oleObject" Target="../embeddings/oleObject153.bin"/><Relationship Id="rId21" Type="http://schemas.openxmlformats.org/officeDocument/2006/relationships/oleObject" Target="../embeddings/oleObject162.bin"/><Relationship Id="rId34" Type="http://schemas.openxmlformats.org/officeDocument/2006/relationships/image" Target="../media/image169.wmf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58.wmf"/><Relationship Id="rId17" Type="http://schemas.openxmlformats.org/officeDocument/2006/relationships/oleObject" Target="../embeddings/oleObject160.bin"/><Relationship Id="rId25" Type="http://schemas.openxmlformats.org/officeDocument/2006/relationships/oleObject" Target="../embeddings/oleObject164.bin"/><Relationship Id="rId33" Type="http://schemas.openxmlformats.org/officeDocument/2006/relationships/oleObject" Target="../embeddings/oleObject16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0.wmf"/><Relationship Id="rId20" Type="http://schemas.openxmlformats.org/officeDocument/2006/relationships/image" Target="../media/image162.wmf"/><Relationship Id="rId29" Type="http://schemas.openxmlformats.org/officeDocument/2006/relationships/oleObject" Target="../embeddings/oleObject166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55.wmf"/><Relationship Id="rId11" Type="http://schemas.openxmlformats.org/officeDocument/2006/relationships/oleObject" Target="../embeddings/oleObject157.bin"/><Relationship Id="rId24" Type="http://schemas.openxmlformats.org/officeDocument/2006/relationships/image" Target="../media/image164.wmf"/><Relationship Id="rId32" Type="http://schemas.openxmlformats.org/officeDocument/2006/relationships/image" Target="../media/image168.wmf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59.bin"/><Relationship Id="rId23" Type="http://schemas.openxmlformats.org/officeDocument/2006/relationships/oleObject" Target="../embeddings/oleObject163.bin"/><Relationship Id="rId28" Type="http://schemas.openxmlformats.org/officeDocument/2006/relationships/image" Target="../media/image166.wmf"/><Relationship Id="rId36" Type="http://schemas.openxmlformats.org/officeDocument/2006/relationships/image" Target="../media/image170.wmf"/><Relationship Id="rId10" Type="http://schemas.openxmlformats.org/officeDocument/2006/relationships/image" Target="../media/image157.wmf"/><Relationship Id="rId19" Type="http://schemas.openxmlformats.org/officeDocument/2006/relationships/oleObject" Target="../embeddings/oleObject161.bin"/><Relationship Id="rId31" Type="http://schemas.openxmlformats.org/officeDocument/2006/relationships/oleObject" Target="../embeddings/oleObject167.bin"/><Relationship Id="rId4" Type="http://schemas.openxmlformats.org/officeDocument/2006/relationships/image" Target="../media/image154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159.wmf"/><Relationship Id="rId22" Type="http://schemas.openxmlformats.org/officeDocument/2006/relationships/image" Target="../media/image163.wmf"/><Relationship Id="rId27" Type="http://schemas.openxmlformats.org/officeDocument/2006/relationships/oleObject" Target="../embeddings/oleObject165.bin"/><Relationship Id="rId30" Type="http://schemas.openxmlformats.org/officeDocument/2006/relationships/image" Target="../media/image167.wmf"/><Relationship Id="rId35" Type="http://schemas.openxmlformats.org/officeDocument/2006/relationships/oleObject" Target="../embeddings/oleObject169.bin"/><Relationship Id="rId8" Type="http://schemas.openxmlformats.org/officeDocument/2006/relationships/image" Target="../media/image156.wmf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9" Type="http://schemas.openxmlformats.org/officeDocument/2006/relationships/oleObject" Target="../embeddings/oleObject45.bin"/><Relationship Id="rId21" Type="http://schemas.openxmlformats.org/officeDocument/2006/relationships/oleObject" Target="../embeddings/oleObject36.bin"/><Relationship Id="rId34" Type="http://schemas.openxmlformats.org/officeDocument/2006/relationships/image" Target="../media/image44.wmf"/><Relationship Id="rId42" Type="http://schemas.openxmlformats.org/officeDocument/2006/relationships/image" Target="../media/image48.wmf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40.bin"/><Relationship Id="rId41" Type="http://schemas.openxmlformats.org/officeDocument/2006/relationships/oleObject" Target="../embeddings/oleObject4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37" Type="http://schemas.openxmlformats.org/officeDocument/2006/relationships/oleObject" Target="../embeddings/oleObject44.bin"/><Relationship Id="rId40" Type="http://schemas.openxmlformats.org/officeDocument/2006/relationships/image" Target="../media/image47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41.wmf"/><Relationship Id="rId36" Type="http://schemas.openxmlformats.org/officeDocument/2006/relationships/image" Target="../media/image45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1.bin"/><Relationship Id="rId44" Type="http://schemas.openxmlformats.org/officeDocument/2006/relationships/image" Target="../media/image49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39.bin"/><Relationship Id="rId30" Type="http://schemas.openxmlformats.org/officeDocument/2006/relationships/image" Target="../media/image42.wmf"/><Relationship Id="rId35" Type="http://schemas.openxmlformats.org/officeDocument/2006/relationships/oleObject" Target="../embeddings/oleObject43.bin"/><Relationship Id="rId43" Type="http://schemas.openxmlformats.org/officeDocument/2006/relationships/oleObject" Target="../embeddings/oleObject47.bin"/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33" Type="http://schemas.openxmlformats.org/officeDocument/2006/relationships/oleObject" Target="../embeddings/oleObject42.bin"/><Relationship Id="rId38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7.wmf"/><Relationship Id="rId26" Type="http://schemas.openxmlformats.org/officeDocument/2006/relationships/image" Target="../media/image61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60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62.wmf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5.wmf"/><Relationship Id="rId22" Type="http://schemas.openxmlformats.org/officeDocument/2006/relationships/image" Target="../media/image59.wmf"/><Relationship Id="rId27" Type="http://schemas.openxmlformats.org/officeDocument/2006/relationships/oleObject" Target="../embeddings/oleObject6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70.wmf"/><Relationship Id="rId26" Type="http://schemas.openxmlformats.org/officeDocument/2006/relationships/image" Target="../media/image74.wmf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wmf"/><Relationship Id="rId20" Type="http://schemas.openxmlformats.org/officeDocument/2006/relationships/image" Target="../media/image7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5.bin"/><Relationship Id="rId24" Type="http://schemas.openxmlformats.org/officeDocument/2006/relationships/image" Target="../media/image73.wmf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1.bin"/><Relationship Id="rId28" Type="http://schemas.openxmlformats.org/officeDocument/2006/relationships/image" Target="../media/image75.wmf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69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8.wmf"/><Relationship Id="rId22" Type="http://schemas.openxmlformats.org/officeDocument/2006/relationships/image" Target="../media/image72.wmf"/><Relationship Id="rId27" Type="http://schemas.openxmlformats.org/officeDocument/2006/relationships/oleObject" Target="../embeddings/oleObject7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83.wmf"/><Relationship Id="rId26" Type="http://schemas.openxmlformats.org/officeDocument/2006/relationships/image" Target="../media/image87.wmf"/><Relationship Id="rId3" Type="http://schemas.openxmlformats.org/officeDocument/2006/relationships/oleObject" Target="../embeddings/oleObject74.bin"/><Relationship Id="rId21" Type="http://schemas.openxmlformats.org/officeDocument/2006/relationships/oleObject" Target="../embeddings/oleObject83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81.bin"/><Relationship Id="rId25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2.wmf"/><Relationship Id="rId20" Type="http://schemas.openxmlformats.org/officeDocument/2006/relationships/image" Target="../media/image8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78.bin"/><Relationship Id="rId24" Type="http://schemas.openxmlformats.org/officeDocument/2006/relationships/image" Target="../media/image86.wmf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23" Type="http://schemas.openxmlformats.org/officeDocument/2006/relationships/oleObject" Target="../embeddings/oleObject84.bin"/><Relationship Id="rId28" Type="http://schemas.openxmlformats.org/officeDocument/2006/relationships/image" Target="../media/image88.wmf"/><Relationship Id="rId10" Type="http://schemas.openxmlformats.org/officeDocument/2006/relationships/image" Target="../media/image79.wmf"/><Relationship Id="rId19" Type="http://schemas.openxmlformats.org/officeDocument/2006/relationships/oleObject" Target="../embeddings/oleObject82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81.wmf"/><Relationship Id="rId22" Type="http://schemas.openxmlformats.org/officeDocument/2006/relationships/image" Target="../media/image85.wmf"/><Relationship Id="rId27" Type="http://schemas.openxmlformats.org/officeDocument/2006/relationships/oleObject" Target="../embeddings/oleObject8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9752" y="2636912"/>
            <a:ext cx="4786346" cy="158417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9600" b="1" cap="none" spc="0" dirty="0">
                <a:ln w="11430"/>
                <a:solidFill>
                  <a:srgbClr val="320078"/>
                </a:solidFill>
                <a:latin typeface="华文行楷" pitchFamily="2" charset="-122"/>
                <a:ea typeface="华文行楷" pitchFamily="2" charset="-122"/>
              </a:rPr>
              <a:t>高   等   数  学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96621" y="4221088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华文行楷" panose="02010800040101010101" pitchFamily="2" charset="-122"/>
                <a:ea typeface="华文行楷" panose="02010800040101010101" pitchFamily="2" charset="-122"/>
              </a:rPr>
              <a:t> 第二节   函数的求导法则</a:t>
            </a:r>
            <a:endParaRPr lang="zh-CN" altLang="en-US" sz="3600" dirty="0">
              <a:latin typeface="华文行楷" panose="02010800040101010101" pitchFamily="2" charset="-122"/>
              <a:ea typeface="华文行楷" panose="02010800040101010101" pitchFamily="2" charset="-122"/>
              <a:cs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154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2CBDFB1C-3BDA-4576-BD9A-766886585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89" y="4925628"/>
            <a:ext cx="79208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+mn-ea"/>
              </a:rPr>
              <a:t>即   因变量对自变量求导</a:t>
            </a:r>
            <a:r>
              <a:rPr lang="en-US" altLang="zh-CN" sz="2400" b="1" dirty="0">
                <a:latin typeface="+mn-ea"/>
              </a:rPr>
              <a:t>,</a:t>
            </a:r>
            <a:r>
              <a:rPr lang="zh-CN" altLang="en-US" sz="2400" b="1" dirty="0">
                <a:latin typeface="+mn-ea"/>
              </a:rPr>
              <a:t>等于因变量对中间变量求导</a:t>
            </a:r>
            <a:r>
              <a:rPr lang="en-US" altLang="zh-CN" sz="2400" b="1" dirty="0">
                <a:latin typeface="+mn-ea"/>
              </a:rPr>
              <a:t>,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E42404F2-E0D7-4248-A196-BA8E0AE2611D}"/>
              </a:ext>
            </a:extLst>
          </p:cNvPr>
          <p:cNvGrpSpPr/>
          <p:nvPr/>
        </p:nvGrpSpPr>
        <p:grpSpPr>
          <a:xfrm>
            <a:off x="438989" y="1027583"/>
            <a:ext cx="8136904" cy="461665"/>
            <a:chOff x="438989" y="1027583"/>
            <a:chExt cx="8136904" cy="461665"/>
          </a:xfrm>
        </p:grpSpPr>
        <p:sp>
          <p:nvSpPr>
            <p:cNvPr id="4" name="TextBox 60">
              <a:extLst>
                <a:ext uri="{FF2B5EF4-FFF2-40B4-BE49-F238E27FC236}">
                  <a16:creationId xmlns:a16="http://schemas.microsoft.com/office/drawing/2014/main" id="{BB4800AC-B9A2-4774-B5AB-CE4DAF12528E}"/>
                </a:ext>
              </a:extLst>
            </p:cNvPr>
            <p:cNvSpPr txBox="1"/>
            <p:nvPr/>
          </p:nvSpPr>
          <p:spPr>
            <a:xfrm>
              <a:off x="438989" y="1027583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  <a:latin typeface="+mn-ea"/>
                </a:rPr>
                <a:t>定理</a:t>
              </a:r>
              <a:r>
                <a:rPr lang="en-US" altLang="zh-CN" sz="2400" b="1" dirty="0">
                  <a:solidFill>
                    <a:srgbClr val="0064FF"/>
                  </a:solidFill>
                  <a:latin typeface="+mn-ea"/>
                </a:rPr>
                <a:t>3</a:t>
              </a:r>
              <a:endParaRPr lang="zh-CN" altLang="en-US" sz="2400" b="1" dirty="0">
                <a:solidFill>
                  <a:srgbClr val="0064FF"/>
                </a:solidFill>
                <a:latin typeface="+mn-ea"/>
              </a:endParaRPr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BE161F2F-20FB-4420-8D00-1F62F765A8EB}"/>
                </a:ext>
              </a:extLst>
            </p:cNvPr>
            <p:cNvGrpSpPr/>
            <p:nvPr/>
          </p:nvGrpSpPr>
          <p:grpSpPr>
            <a:xfrm>
              <a:off x="1375093" y="1027583"/>
              <a:ext cx="7200800" cy="461665"/>
              <a:chOff x="1331640" y="597917"/>
              <a:chExt cx="7200800" cy="461665"/>
            </a:xfrm>
          </p:grpSpPr>
          <p:sp>
            <p:nvSpPr>
              <p:cNvPr id="6" name="TextBox 61">
                <a:extLst>
                  <a:ext uri="{FF2B5EF4-FFF2-40B4-BE49-F238E27FC236}">
                    <a16:creationId xmlns:a16="http://schemas.microsoft.com/office/drawing/2014/main" id="{4D0CB8B2-FB7E-415C-B3DA-7F6CA1D1B718}"/>
                  </a:ext>
                </a:extLst>
              </p:cNvPr>
              <p:cNvSpPr txBox="1"/>
              <p:nvPr/>
            </p:nvSpPr>
            <p:spPr>
              <a:xfrm>
                <a:off x="1331640" y="597917"/>
                <a:ext cx="720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b="1" dirty="0">
                    <a:latin typeface="+mn-ea"/>
                  </a:rPr>
                  <a:t>如果</a:t>
                </a:r>
                <a:r>
                  <a:rPr lang="zh-CN" altLang="en-US" sz="2400" b="1" dirty="0">
                    <a:latin typeface="+mn-ea"/>
                  </a:rPr>
                  <a:t>函数</a:t>
                </a:r>
                <a:r>
                  <a:rPr lang="en-US" altLang="zh-CN" sz="2400" b="1" dirty="0">
                    <a:latin typeface="+mn-ea"/>
                  </a:rPr>
                  <a:t>        </a:t>
                </a:r>
                <a:r>
                  <a:rPr lang="zh-CN" altLang="zh-CN" sz="2400" b="1" dirty="0">
                    <a:latin typeface="+mn-ea"/>
                  </a:rPr>
                  <a:t>在点</a:t>
                </a:r>
                <a:r>
                  <a:rPr lang="en-US" altLang="zh-CN" sz="2400" b="1" dirty="0">
                    <a:latin typeface="+mn-ea"/>
                  </a:rPr>
                  <a:t>  </a:t>
                </a:r>
                <a:r>
                  <a:rPr lang="zh-CN" altLang="zh-CN" sz="2400" b="1" dirty="0">
                    <a:latin typeface="+mn-ea"/>
                  </a:rPr>
                  <a:t>可导</a:t>
                </a:r>
                <a:r>
                  <a:rPr lang="en-US" altLang="zh-CN" sz="2400" b="1" dirty="0">
                    <a:latin typeface="+mn-ea"/>
                    <a:sym typeface="Symbol" panose="05050102010706020507"/>
                  </a:rPr>
                  <a:t></a:t>
                </a:r>
                <a:r>
                  <a:rPr lang="en-US" altLang="zh-CN" sz="2400" b="1" dirty="0">
                    <a:latin typeface="+mn-ea"/>
                  </a:rPr>
                  <a:t> </a:t>
                </a:r>
                <a:r>
                  <a:rPr lang="zh-CN" altLang="en-US" sz="2400" b="1" dirty="0">
                    <a:latin typeface="+mn-ea"/>
                  </a:rPr>
                  <a:t>而</a:t>
                </a:r>
                <a:r>
                  <a:rPr lang="zh-CN" altLang="zh-CN" sz="2400" b="1" dirty="0">
                    <a:latin typeface="+mn-ea"/>
                  </a:rPr>
                  <a:t>函数</a:t>
                </a:r>
                <a:r>
                  <a:rPr lang="en-US" altLang="zh-CN" sz="2400" b="1" dirty="0">
                    <a:latin typeface="+mn-ea"/>
                  </a:rPr>
                  <a:t>        </a:t>
                </a:r>
                <a:r>
                  <a:rPr lang="zh-CN" altLang="zh-CN" sz="2400" b="1" dirty="0">
                    <a:latin typeface="+mn-ea"/>
                  </a:rPr>
                  <a:t>在点</a:t>
                </a:r>
                <a:endParaRPr lang="zh-CN" altLang="en-US" sz="2400" b="1" dirty="0">
                  <a:solidFill>
                    <a:srgbClr val="0064FF"/>
                  </a:solidFill>
                  <a:latin typeface="+mn-ea"/>
                </a:endParaRPr>
              </a:p>
            </p:txBody>
          </p:sp>
          <p:graphicFrame>
            <p:nvGraphicFramePr>
              <p:cNvPr id="7" name="对象 6">
                <a:extLst>
                  <a:ext uri="{FF2B5EF4-FFF2-40B4-BE49-F238E27FC236}">
                    <a16:creationId xmlns:a16="http://schemas.microsoft.com/office/drawing/2014/main" id="{5AC560FA-D722-469C-B792-17DDCCAB517D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2713112" y="673001"/>
              <a:ext cx="10668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026" name="Equation" r:id="rId3" imgW="25603200" imgH="8229600" progId="Equation.DSMT4">
                      <p:embed/>
                    </p:oleObj>
                  </mc:Choice>
                  <mc:Fallback>
                    <p:oleObj name="Equation" r:id="rId3" imgW="25603200" imgH="8229600" progId="Equation.DSMT4">
                      <p:embed/>
                      <p:pic>
                        <p:nvPicPr>
                          <p:cNvPr id="64" name="对象 63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13112" y="673001"/>
                            <a:ext cx="10668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对象 7">
                <a:extLst>
                  <a:ext uri="{FF2B5EF4-FFF2-40B4-BE49-F238E27FC236}">
                    <a16:creationId xmlns:a16="http://schemas.microsoft.com/office/drawing/2014/main" id="{1C819949-EE3C-4B9A-800A-0D830C7CA6DD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525516" y="771798"/>
              <a:ext cx="190500" cy="203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027" name="Equation" r:id="rId5" imgW="4572000" imgH="4876800" progId="Equation.DSMT4">
                      <p:embed/>
                    </p:oleObj>
                  </mc:Choice>
                  <mc:Fallback>
                    <p:oleObj name="Equation" r:id="rId5" imgW="4572000" imgH="4876800" progId="Equation.DSMT4">
                      <p:embed/>
                      <p:pic>
                        <p:nvPicPr>
                          <p:cNvPr id="65" name="对象 64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25516" y="771798"/>
                            <a:ext cx="190500" cy="203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" name="对象 8">
                <a:extLst>
                  <a:ext uri="{FF2B5EF4-FFF2-40B4-BE49-F238E27FC236}">
                    <a16:creationId xmlns:a16="http://schemas.microsoft.com/office/drawing/2014/main" id="{47FC882D-2087-4CCD-83FF-B2F683087FE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6635452" y="673001"/>
              <a:ext cx="11049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028" name="Equation" r:id="rId7" imgW="26517600" imgH="8229600" progId="Equation.DSMT4">
                      <p:embed/>
                    </p:oleObj>
                  </mc:Choice>
                  <mc:Fallback>
                    <p:oleObj name="Equation" r:id="rId7" imgW="26517600" imgH="8229600" progId="Equation.DSMT4">
                      <p:embed/>
                      <p:pic>
                        <p:nvPicPr>
                          <p:cNvPr id="66" name="对象 65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35452" y="673001"/>
                            <a:ext cx="11049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C335F68A-8291-47FF-AD97-A335306E6E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742869"/>
              </p:ext>
            </p:extLst>
          </p:nvPr>
        </p:nvGraphicFramePr>
        <p:xfrm>
          <a:off x="2206149" y="2793702"/>
          <a:ext cx="1562040" cy="73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029" name="Equation" r:id="rId9" imgW="1562040" imgH="736560" progId="Equation.DSMT4">
                  <p:embed/>
                </p:oleObj>
              </mc:Choice>
              <mc:Fallback>
                <p:oleObj name="Equation" r:id="rId9" imgW="1562040" imgH="736560" progId="Equation.DSMT4">
                  <p:embed/>
                  <p:pic>
                    <p:nvPicPr>
                      <p:cNvPr id="70" name="对象 6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149" y="2793702"/>
                        <a:ext cx="1562040" cy="736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组合 25">
            <a:extLst>
              <a:ext uri="{FF2B5EF4-FFF2-40B4-BE49-F238E27FC236}">
                <a16:creationId xmlns:a16="http://schemas.microsoft.com/office/drawing/2014/main" id="{6E54CF03-478B-4F1F-B79F-A7705CDE5DD9}"/>
              </a:ext>
            </a:extLst>
          </p:cNvPr>
          <p:cNvGrpSpPr/>
          <p:nvPr/>
        </p:nvGrpSpPr>
        <p:grpSpPr>
          <a:xfrm>
            <a:off x="4255413" y="2802678"/>
            <a:ext cx="3201178" cy="736560"/>
            <a:chOff x="4255413" y="2802678"/>
            <a:chExt cx="3201178" cy="736560"/>
          </a:xfrm>
        </p:grpSpPr>
        <p:graphicFrame>
          <p:nvGraphicFramePr>
            <p:cNvPr id="11" name="对象 10">
              <a:extLst>
                <a:ext uri="{FF2B5EF4-FFF2-40B4-BE49-F238E27FC236}">
                  <a16:creationId xmlns:a16="http://schemas.microsoft.com/office/drawing/2014/main" id="{3EE84F00-02C3-423B-BD10-55935BBB51D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28313513"/>
                </p:ext>
              </p:extLst>
            </p:nvPr>
          </p:nvGraphicFramePr>
          <p:xfrm>
            <a:off x="5285071" y="2802678"/>
            <a:ext cx="2171520" cy="736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030" name="Equation" r:id="rId11" imgW="2171520" imgH="736560" progId="Equation.DSMT4">
                    <p:embed/>
                  </p:oleObj>
                </mc:Choice>
                <mc:Fallback>
                  <p:oleObj name="Equation" r:id="rId11" imgW="2171520" imgH="736560" progId="Equation.DSMT4">
                    <p:embed/>
                    <p:pic>
                      <p:nvPicPr>
                        <p:cNvPr id="69" name="对象 6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5071" y="2802678"/>
                          <a:ext cx="2171520" cy="736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Box 70">
              <a:extLst>
                <a:ext uri="{FF2B5EF4-FFF2-40B4-BE49-F238E27FC236}">
                  <a16:creationId xmlns:a16="http://schemas.microsoft.com/office/drawing/2014/main" id="{783F3E6A-BE0E-424A-AB02-5255CBAE4E03}"/>
                </a:ext>
              </a:extLst>
            </p:cNvPr>
            <p:cNvSpPr txBox="1"/>
            <p:nvPr/>
          </p:nvSpPr>
          <p:spPr>
            <a:xfrm>
              <a:off x="4255413" y="298231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/>
                <a:t>或</a:t>
              </a:r>
            </a:p>
          </p:txBody>
        </p:sp>
      </p:grp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F341739F-862E-418F-9402-66EBC232E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274590"/>
              </p:ext>
            </p:extLst>
          </p:nvPr>
        </p:nvGraphicFramePr>
        <p:xfrm>
          <a:off x="1279745" y="3841161"/>
          <a:ext cx="1707424" cy="851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031" name="Equation" r:id="rId13" imgW="33223200" imgH="15849600" progId="Equation.DSMT4">
                  <p:embed/>
                </p:oleObj>
              </mc:Choice>
              <mc:Fallback>
                <p:oleObj name="Equation" r:id="rId13" imgW="33223200" imgH="15849600" progId="Equation.DSMT4">
                  <p:embed/>
                  <p:pic>
                    <p:nvPicPr>
                      <p:cNvPr id="73" name="对象 72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745" y="3841161"/>
                        <a:ext cx="1707424" cy="85100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2225">
                        <a:solidFill>
                          <a:srgbClr val="FF7C80"/>
                        </a:solidFill>
                        <a:round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6">
            <a:extLst>
              <a:ext uri="{FF2B5EF4-FFF2-40B4-BE49-F238E27FC236}">
                <a16:creationId xmlns:a16="http://schemas.microsoft.com/office/drawing/2014/main" id="{F6E4BA0D-F7D1-4750-B8C4-1BA5E687D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480" y="3914319"/>
            <a:ext cx="4225927" cy="627251"/>
          </a:xfrm>
          <a:prstGeom prst="rect">
            <a:avLst/>
          </a:prstGeom>
          <a:solidFill>
            <a:srgbClr val="CCFFFF"/>
          </a:solidFill>
          <a:ln w="22225">
            <a:solidFill>
              <a:srgbClr val="FF7C80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400" b="1" dirty="0"/>
              <a:t>——</a:t>
            </a:r>
            <a:r>
              <a:rPr lang="zh-CN" altLang="en-US" sz="2400" b="1" dirty="0"/>
              <a:t>复合函数求导的链式法则</a:t>
            </a:r>
          </a:p>
        </p:txBody>
      </p: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E1C54FA4-7782-48E3-9ED1-B94B6CBE06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45573"/>
              </p:ext>
            </p:extLst>
          </p:nvPr>
        </p:nvGraphicFramePr>
        <p:xfrm>
          <a:off x="2263744" y="4036364"/>
          <a:ext cx="338074" cy="537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032" name="Equation" r:id="rId15" imgW="6705600" imgH="10668000" progId="Equation.DSMT4">
                  <p:embed/>
                </p:oleObj>
              </mc:Choice>
              <mc:Fallback>
                <p:oleObj name="Equation" r:id="rId15" imgW="6705600" imgH="10668000" progId="Equation.DSMT4">
                  <p:embed/>
                  <p:pic>
                    <p:nvPicPr>
                      <p:cNvPr id="7" name="对象 6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44" y="4036364"/>
                        <a:ext cx="338074" cy="537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F68FD2DF-DF52-46D7-8C34-68F203BC3E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646689"/>
              </p:ext>
            </p:extLst>
          </p:nvPr>
        </p:nvGraphicFramePr>
        <p:xfrm>
          <a:off x="1540320" y="4040847"/>
          <a:ext cx="338074" cy="537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033" name="Equation" r:id="rId17" imgW="6705600" imgH="10668000" progId="Equation.DSMT4">
                  <p:embed/>
                </p:oleObj>
              </mc:Choice>
              <mc:Fallback>
                <p:oleObj name="Equation" r:id="rId17" imgW="6705600" imgH="10668000" progId="Equation.DSMT4">
                  <p:embed/>
                  <p:pic>
                    <p:nvPicPr>
                      <p:cNvPr id="8" name="对象 7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0320" y="4040847"/>
                        <a:ext cx="338074" cy="537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>
            <a:extLst>
              <a:ext uri="{FF2B5EF4-FFF2-40B4-BE49-F238E27FC236}">
                <a16:creationId xmlns:a16="http://schemas.microsoft.com/office/drawing/2014/main" id="{D2916F6A-0012-4D33-B26A-A17FB40FA7D5}"/>
              </a:ext>
            </a:extLst>
          </p:cNvPr>
          <p:cNvSpPr txBox="1"/>
          <p:nvPr/>
        </p:nvSpPr>
        <p:spPr>
          <a:xfrm>
            <a:off x="1148415" y="569819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+mn-ea"/>
              </a:rPr>
              <a:t>乘以中间变量对自变量求导</a:t>
            </a:r>
            <a:r>
              <a:rPr lang="en-US" altLang="zh-CN" sz="2400" b="1" dirty="0">
                <a:latin typeface="+mn-ea"/>
              </a:rPr>
              <a:t>.</a:t>
            </a:r>
            <a:endParaRPr lang="zh-CN" altLang="en-US" sz="2400" b="1" dirty="0">
              <a:latin typeface="+mn-ea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938CD9C2-A27C-423F-9F83-E60623EEBD95}"/>
              </a:ext>
            </a:extLst>
          </p:cNvPr>
          <p:cNvGrpSpPr/>
          <p:nvPr/>
        </p:nvGrpSpPr>
        <p:grpSpPr>
          <a:xfrm>
            <a:off x="320125" y="1886309"/>
            <a:ext cx="8543800" cy="461665"/>
            <a:chOff x="320125" y="1886309"/>
            <a:chExt cx="8543800" cy="461665"/>
          </a:xfrm>
        </p:grpSpPr>
        <p:graphicFrame>
          <p:nvGraphicFramePr>
            <p:cNvPr id="10" name="对象 9">
              <a:extLst>
                <a:ext uri="{FF2B5EF4-FFF2-40B4-BE49-F238E27FC236}">
                  <a16:creationId xmlns:a16="http://schemas.microsoft.com/office/drawing/2014/main" id="{8CAB0EC2-C722-40B3-93D0-2BE819AD7E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5926965"/>
                </p:ext>
              </p:extLst>
            </p:nvPr>
          </p:nvGraphicFramePr>
          <p:xfrm>
            <a:off x="320125" y="1931404"/>
            <a:ext cx="10668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034" name="Equation" r:id="rId19" imgW="25603200" imgH="8229600" progId="Equation.DSMT4">
                    <p:embed/>
                  </p:oleObj>
                </mc:Choice>
                <mc:Fallback>
                  <p:oleObj name="Equation" r:id="rId19" imgW="25603200" imgH="8229600" progId="Equation.DSMT4">
                    <p:embed/>
                    <p:pic>
                      <p:nvPicPr>
                        <p:cNvPr id="67" name="对象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125" y="1931404"/>
                          <a:ext cx="10668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B21DDF9C-E286-4E53-A6EE-A020D86003A0}"/>
                </a:ext>
              </a:extLst>
            </p:cNvPr>
            <p:cNvGrpSpPr/>
            <p:nvPr/>
          </p:nvGrpSpPr>
          <p:grpSpPr>
            <a:xfrm>
              <a:off x="1375093" y="1886309"/>
              <a:ext cx="7488832" cy="461665"/>
              <a:chOff x="1331640" y="1233215"/>
              <a:chExt cx="7488832" cy="461665"/>
            </a:xfrm>
          </p:grpSpPr>
          <p:sp>
            <p:nvSpPr>
              <p:cNvPr id="20" name="TextBox 62">
                <a:extLst>
                  <a:ext uri="{FF2B5EF4-FFF2-40B4-BE49-F238E27FC236}">
                    <a16:creationId xmlns:a16="http://schemas.microsoft.com/office/drawing/2014/main" id="{D41806DD-C207-40E3-8414-0639F7F2A5AB}"/>
                  </a:ext>
                </a:extLst>
              </p:cNvPr>
              <p:cNvSpPr txBox="1"/>
              <p:nvPr/>
            </p:nvSpPr>
            <p:spPr>
              <a:xfrm>
                <a:off x="1331640" y="1233215"/>
                <a:ext cx="7488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b="1" dirty="0">
                    <a:latin typeface="+mn-ea"/>
                  </a:rPr>
                  <a:t>可导</a:t>
                </a:r>
                <a:r>
                  <a:rPr lang="en-US" altLang="zh-CN" sz="2400" b="1" dirty="0">
                    <a:latin typeface="+mn-ea"/>
                    <a:sym typeface="Symbol" panose="05050102010706020507"/>
                  </a:rPr>
                  <a:t> </a:t>
                </a:r>
                <a:r>
                  <a:rPr lang="zh-CN" altLang="en-US" sz="2400" b="1" dirty="0">
                    <a:latin typeface="+mn-ea"/>
                  </a:rPr>
                  <a:t>则复合函数          在点  可导，且</a:t>
                </a:r>
                <a:r>
                  <a:rPr lang="zh-CN" altLang="zh-CN" sz="2400" b="1" dirty="0">
                    <a:latin typeface="+mn-ea"/>
                  </a:rPr>
                  <a:t>其导数为</a:t>
                </a:r>
                <a:r>
                  <a:rPr lang="en-US" altLang="zh-CN" sz="2400" b="1" dirty="0">
                    <a:latin typeface="+mn-ea"/>
                  </a:rPr>
                  <a:t>   </a:t>
                </a:r>
                <a:endParaRPr lang="zh-CN" altLang="en-US" sz="2400" b="1" dirty="0">
                  <a:solidFill>
                    <a:srgbClr val="0064FF"/>
                  </a:solidFill>
                  <a:latin typeface="+mn-ea"/>
                </a:endParaRPr>
              </a:p>
            </p:txBody>
          </p:sp>
          <p:graphicFrame>
            <p:nvGraphicFramePr>
              <p:cNvPr id="21" name="对象 20">
                <a:extLst>
                  <a:ext uri="{FF2B5EF4-FFF2-40B4-BE49-F238E27FC236}">
                    <a16:creationId xmlns:a16="http://schemas.microsoft.com/office/drawing/2014/main" id="{267E4FA4-2667-468A-A9A7-B007F62BA8D9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3779912" y="1292746"/>
              <a:ext cx="14732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035" name="Equation" r:id="rId21" imgW="35356800" imgH="8229600" progId="Equation.DSMT4">
                      <p:embed/>
                    </p:oleObj>
                  </mc:Choice>
                  <mc:Fallback>
                    <p:oleObj name="Equation" r:id="rId21" imgW="35356800" imgH="8229600" progId="Equation.DSMT4">
                      <p:embed/>
                      <p:pic>
                        <p:nvPicPr>
                          <p:cNvPr id="33" name="对象 3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79912" y="1292746"/>
                            <a:ext cx="14732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对象 21">
                <a:extLst>
                  <a:ext uri="{FF2B5EF4-FFF2-40B4-BE49-F238E27FC236}">
                    <a16:creationId xmlns:a16="http://schemas.microsoft.com/office/drawing/2014/main" id="{85B42764-AA2D-47BD-A439-152BB5A247E1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6037684" y="1419622"/>
              <a:ext cx="190500" cy="203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036" name="Equation" r:id="rId23" imgW="4572000" imgH="4876800" progId="Equation.DSMT4">
                      <p:embed/>
                    </p:oleObj>
                  </mc:Choice>
                  <mc:Fallback>
                    <p:oleObj name="Equation" r:id="rId23" imgW="4572000" imgH="4876800" progId="Equation.DSMT4">
                      <p:embed/>
                      <p:pic>
                        <p:nvPicPr>
                          <p:cNvPr id="34" name="对象 33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37684" y="1419622"/>
                            <a:ext cx="190500" cy="203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89043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bldLvl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grpSp>
        <p:nvGrpSpPr>
          <p:cNvPr id="3" name="组合 1">
            <a:extLst>
              <a:ext uri="{FF2B5EF4-FFF2-40B4-BE49-F238E27FC236}">
                <a16:creationId xmlns:a16="http://schemas.microsoft.com/office/drawing/2014/main" id="{92823CBA-AA5B-4036-9DE5-51DC1369596C}"/>
              </a:ext>
            </a:extLst>
          </p:cNvPr>
          <p:cNvGrpSpPr>
            <a:grpSpLocks/>
          </p:cNvGrpSpPr>
          <p:nvPr/>
        </p:nvGrpSpPr>
        <p:grpSpPr bwMode="auto">
          <a:xfrm>
            <a:off x="2426881" y="4408742"/>
            <a:ext cx="3335230" cy="871154"/>
            <a:chOff x="3763226" y="5312970"/>
            <a:chExt cx="2276871" cy="654165"/>
          </a:xfrm>
        </p:grpSpPr>
        <p:graphicFrame>
          <p:nvGraphicFramePr>
            <p:cNvPr id="4" name="Object 53">
              <a:extLst>
                <a:ext uri="{FF2B5EF4-FFF2-40B4-BE49-F238E27FC236}">
                  <a16:creationId xmlns:a16="http://schemas.microsoft.com/office/drawing/2014/main" id="{B2B746B2-EEDE-4B81-AC78-5481166594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6839428"/>
                </p:ext>
              </p:extLst>
            </p:nvPr>
          </p:nvGraphicFramePr>
          <p:xfrm>
            <a:off x="3763226" y="5312970"/>
            <a:ext cx="2276871" cy="654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348" name="Equation" r:id="rId3" imgW="1879560" imgH="533160" progId="Equation.DSMT4">
                    <p:embed/>
                  </p:oleObj>
                </mc:Choice>
                <mc:Fallback>
                  <p:oleObj name="Equation" r:id="rId3" imgW="1879560" imgH="533160" progId="Equation.DSMT4">
                    <p:embed/>
                    <p:pic>
                      <p:nvPicPr>
                        <p:cNvPr id="4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3226" y="5312970"/>
                          <a:ext cx="2276871" cy="654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54">
              <a:extLst>
                <a:ext uri="{FF2B5EF4-FFF2-40B4-BE49-F238E27FC236}">
                  <a16:creationId xmlns:a16="http://schemas.microsoft.com/office/drawing/2014/main" id="{C2E535D7-8715-443C-B2FB-F3EDACDA0DF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169855"/>
                </p:ext>
              </p:extLst>
            </p:nvPr>
          </p:nvGraphicFramePr>
          <p:xfrm>
            <a:off x="4409503" y="5355940"/>
            <a:ext cx="1409083" cy="58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349" name="Equation" r:id="rId5" imgW="1054080" imgH="431640" progId="Equation.DSMT4">
                    <p:embed/>
                  </p:oleObj>
                </mc:Choice>
                <mc:Fallback>
                  <p:oleObj name="Equation" r:id="rId5" imgW="1054080" imgH="431640" progId="Equation.DSMT4">
                    <p:embed/>
                    <p:pic>
                      <p:nvPicPr>
                        <p:cNvPr id="5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9503" y="5355940"/>
                          <a:ext cx="1409083" cy="585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2">
            <a:extLst>
              <a:ext uri="{FF2B5EF4-FFF2-40B4-BE49-F238E27FC236}">
                <a16:creationId xmlns:a16="http://schemas.microsoft.com/office/drawing/2014/main" id="{899D5CEC-5E04-4C22-B100-A65FA573C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814644"/>
              </p:ext>
            </p:extLst>
          </p:nvPr>
        </p:nvGraphicFramePr>
        <p:xfrm>
          <a:off x="556806" y="4456176"/>
          <a:ext cx="187007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50" name="Equation" r:id="rId7" imgW="1054080" imgH="431640" progId="Equation.DSMT4">
                  <p:embed/>
                </p:oleObj>
              </mc:Choice>
              <mc:Fallback>
                <p:oleObj name="Equation" r:id="rId7" imgW="1054080" imgH="431640" progId="Equation.DSMT4">
                  <p:embed/>
                  <p:pic>
                    <p:nvPicPr>
                      <p:cNvPr id="6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06" y="4456176"/>
                        <a:ext cx="1870075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2">
            <a:extLst>
              <a:ext uri="{FF2B5EF4-FFF2-40B4-BE49-F238E27FC236}">
                <a16:creationId xmlns:a16="http://schemas.microsoft.com/office/drawing/2014/main" id="{FABA19C7-8AFE-451E-A359-81025F05F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403" y="1111709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证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AFC69F75-F796-45D5-A86A-F19F8B42A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664" y="1135638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+mn-ea"/>
                <a:ea typeface="+mn-ea"/>
                <a:cs typeface="+mj-cs"/>
              </a:rPr>
              <a:t>故</a:t>
            </a:r>
          </a:p>
        </p:txBody>
      </p:sp>
      <p:graphicFrame>
        <p:nvGraphicFramePr>
          <p:cNvPr id="11" name="Object 29">
            <a:extLst>
              <a:ext uri="{FF2B5EF4-FFF2-40B4-BE49-F238E27FC236}">
                <a16:creationId xmlns:a16="http://schemas.microsoft.com/office/drawing/2014/main" id="{CE49CB16-12AA-4B9E-9A51-90A667D2B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440964"/>
              </p:ext>
            </p:extLst>
          </p:nvPr>
        </p:nvGraphicFramePr>
        <p:xfrm>
          <a:off x="5148064" y="994400"/>
          <a:ext cx="1961038" cy="850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51" name="Equation" r:id="rId9" imgW="1002960" imgH="431640" progId="Equation.DSMT4">
                  <p:embed/>
                </p:oleObj>
              </mc:Choice>
              <mc:Fallback>
                <p:oleObj name="Equation" r:id="rId9" imgW="1002960" imgH="431640" progId="Equation.DSMT4">
                  <p:embed/>
                  <p:pic>
                    <p:nvPicPr>
                      <p:cNvPr id="2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994400"/>
                        <a:ext cx="1961038" cy="850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5">
            <a:extLst>
              <a:ext uri="{FF2B5EF4-FFF2-40B4-BE49-F238E27FC236}">
                <a16:creationId xmlns:a16="http://schemas.microsoft.com/office/drawing/2014/main" id="{8E61808D-12C0-421A-AB8A-96ABE55C4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870017"/>
              </p:ext>
            </p:extLst>
          </p:nvPr>
        </p:nvGraphicFramePr>
        <p:xfrm>
          <a:off x="1097374" y="2768864"/>
          <a:ext cx="34972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52" name="Equation" r:id="rId11" imgW="1790640" imgH="203040" progId="Equation.DSMT4">
                  <p:embed/>
                </p:oleObj>
              </mc:Choice>
              <mc:Fallback>
                <p:oleObj name="Equation" r:id="rId11" imgW="1790640" imgH="203040" progId="Equation.DSMT4">
                  <p:embed/>
                  <p:pic>
                    <p:nvPicPr>
                      <p:cNvPr id="24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374" y="2768864"/>
                        <a:ext cx="349726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47">
            <a:extLst>
              <a:ext uri="{FF2B5EF4-FFF2-40B4-BE49-F238E27FC236}">
                <a16:creationId xmlns:a16="http://schemas.microsoft.com/office/drawing/2014/main" id="{D1309876-2D93-40F3-96FD-A1D63CA03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344" y="3452992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+mn-ea"/>
                <a:ea typeface="+mn-ea"/>
                <a:cs typeface="+mj-cs"/>
              </a:rPr>
              <a:t>故有</a:t>
            </a:r>
          </a:p>
        </p:txBody>
      </p:sp>
      <p:graphicFrame>
        <p:nvGraphicFramePr>
          <p:cNvPr id="18" name="Object 55">
            <a:extLst>
              <a:ext uri="{FF2B5EF4-FFF2-40B4-BE49-F238E27FC236}">
                <a16:creationId xmlns:a16="http://schemas.microsoft.com/office/drawing/2014/main" id="{909E6D25-883C-4AA4-8147-AA66CE7589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838957"/>
              </p:ext>
            </p:extLst>
          </p:nvPr>
        </p:nvGraphicFramePr>
        <p:xfrm>
          <a:off x="5703779" y="4687060"/>
          <a:ext cx="15843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53" name="Equation" r:id="rId13" imgW="812520" imgH="203040" progId="Equation.DSMT4">
                  <p:embed/>
                </p:oleObj>
              </mc:Choice>
              <mc:Fallback>
                <p:oleObj name="Equation" r:id="rId13" imgW="812520" imgH="203040" progId="Equation.DSMT4">
                  <p:embed/>
                  <p:pic>
                    <p:nvPicPr>
                      <p:cNvPr id="3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779" y="4687060"/>
                        <a:ext cx="15843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0">
            <a:extLst>
              <a:ext uri="{FF2B5EF4-FFF2-40B4-BE49-F238E27FC236}">
                <a16:creationId xmlns:a16="http://schemas.microsoft.com/office/drawing/2014/main" id="{004B74A3-E146-43F0-B7E8-1572C5EBD8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027230"/>
              </p:ext>
            </p:extLst>
          </p:nvPr>
        </p:nvGraphicFramePr>
        <p:xfrm>
          <a:off x="1882676" y="3382931"/>
          <a:ext cx="3651409" cy="775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54" name="Equation" r:id="rId15" imgW="2057400" imgH="431640" progId="Equation.DSMT4">
                  <p:embed/>
                </p:oleObj>
              </mc:Choice>
              <mc:Fallback>
                <p:oleObj name="Equation" r:id="rId15" imgW="2057400" imgH="431640" progId="Equation.DSMT4">
                  <p:embed/>
                  <p:pic>
                    <p:nvPicPr>
                      <p:cNvPr id="3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676" y="3382931"/>
                        <a:ext cx="3651409" cy="7753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>
            <a:extLst>
              <a:ext uri="{FF2B5EF4-FFF2-40B4-BE49-F238E27FC236}">
                <a16:creationId xmlns:a16="http://schemas.microsoft.com/office/drawing/2014/main" id="{9DDEF06D-0AAE-49D9-866B-75C5F17B8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503140"/>
              </p:ext>
            </p:extLst>
          </p:nvPr>
        </p:nvGraphicFramePr>
        <p:xfrm>
          <a:off x="7288104" y="4563231"/>
          <a:ext cx="12700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55" name="Equation" r:id="rId17" imgW="1155600" imgH="583920" progId="Equation.DSMT4">
                  <p:embed/>
                </p:oleObj>
              </mc:Choice>
              <mc:Fallback>
                <p:oleObj name="Equation" r:id="rId17" imgW="1155600" imgH="583920" progId="Equation.DSMT4">
                  <p:embed/>
                  <p:pic>
                    <p:nvPicPr>
                      <p:cNvPr id="3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8104" y="4563231"/>
                        <a:ext cx="12700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组合 4">
            <a:extLst>
              <a:ext uri="{FF2B5EF4-FFF2-40B4-BE49-F238E27FC236}">
                <a16:creationId xmlns:a16="http://schemas.microsoft.com/office/drawing/2014/main" id="{98D22FF5-EDB7-4B4E-871C-B243002FEC63}"/>
              </a:ext>
            </a:extLst>
          </p:cNvPr>
          <p:cNvGrpSpPr>
            <a:grpSpLocks/>
          </p:cNvGrpSpPr>
          <p:nvPr/>
        </p:nvGrpSpPr>
        <p:grpSpPr bwMode="auto">
          <a:xfrm>
            <a:off x="3215282" y="5863600"/>
            <a:ext cx="4932363" cy="361950"/>
            <a:chOff x="2445169" y="6334097"/>
            <a:chExt cx="4932363" cy="361950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24040F0D-60B3-4E26-A96A-1F8D8C914A49}"/>
                </a:ext>
              </a:extLst>
            </p:cNvPr>
            <p:cNvSpPr/>
            <p:nvPr/>
          </p:nvSpPr>
          <p:spPr>
            <a:xfrm>
              <a:off x="2445169" y="6334097"/>
              <a:ext cx="4932363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aphicFrame>
          <p:nvGraphicFramePr>
            <p:cNvPr id="23" name="Object 9">
              <a:extLst>
                <a:ext uri="{FF2B5EF4-FFF2-40B4-BE49-F238E27FC236}">
                  <a16:creationId xmlns:a16="http://schemas.microsoft.com/office/drawing/2014/main" id="{94555B03-0EB6-4E5A-AD93-ADE3C46778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45169" y="6334097"/>
            <a:ext cx="4932363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356" name="Equation" r:id="rId19" imgW="4483100" imgH="330200" progId="Equation.DSMT4">
                    <p:embed/>
                  </p:oleObj>
                </mc:Choice>
                <mc:Fallback>
                  <p:oleObj name="Equation" r:id="rId19" imgW="4483100" imgH="330200" progId="Equation.DSMT4">
                    <p:embed/>
                    <p:pic>
                      <p:nvPicPr>
                        <p:cNvPr id="3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5169" y="6334097"/>
                          <a:ext cx="4932363" cy="361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30A93FA4-8256-41BC-AC18-B90CD3D7EB0E}"/>
              </a:ext>
            </a:extLst>
          </p:cNvPr>
          <p:cNvCxnSpPr>
            <a:cxnSpLocks/>
          </p:cNvCxnSpPr>
          <p:nvPr/>
        </p:nvCxnSpPr>
        <p:spPr>
          <a:xfrm flipV="1">
            <a:off x="6711209" y="5414628"/>
            <a:ext cx="817829" cy="318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55">
            <a:extLst>
              <a:ext uri="{FF2B5EF4-FFF2-40B4-BE49-F238E27FC236}">
                <a16:creationId xmlns:a16="http://schemas.microsoft.com/office/drawing/2014/main" id="{291B3207-C10B-4431-8BA8-30EC9B3257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434583"/>
              </p:ext>
            </p:extLst>
          </p:nvPr>
        </p:nvGraphicFramePr>
        <p:xfrm>
          <a:off x="907941" y="5780848"/>
          <a:ext cx="17478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57" name="Equation" r:id="rId21" imgW="812520" imgH="203040" progId="Equation.DSMT4">
                  <p:embed/>
                </p:oleObj>
              </mc:Choice>
              <mc:Fallback>
                <p:oleObj name="Equation" r:id="rId21" imgW="812520" imgH="203040" progId="Equation.DSMT4">
                  <p:embed/>
                  <p:pic>
                    <p:nvPicPr>
                      <p:cNvPr id="39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941" y="5780848"/>
                        <a:ext cx="174783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组合 26">
            <a:extLst>
              <a:ext uri="{FF2B5EF4-FFF2-40B4-BE49-F238E27FC236}">
                <a16:creationId xmlns:a16="http://schemas.microsoft.com/office/drawing/2014/main" id="{1D9473F9-AF95-4CD5-90F4-19650F166D1B}"/>
              </a:ext>
            </a:extLst>
          </p:cNvPr>
          <p:cNvGrpSpPr/>
          <p:nvPr/>
        </p:nvGrpSpPr>
        <p:grpSpPr>
          <a:xfrm>
            <a:off x="1175554" y="1158291"/>
            <a:ext cx="3865563" cy="461963"/>
            <a:chOff x="1175554" y="1158291"/>
            <a:chExt cx="3865563" cy="461963"/>
          </a:xfrm>
        </p:grpSpPr>
        <p:graphicFrame>
          <p:nvGraphicFramePr>
            <p:cNvPr id="8" name="Object 25">
              <a:extLst>
                <a:ext uri="{FF2B5EF4-FFF2-40B4-BE49-F238E27FC236}">
                  <a16:creationId xmlns:a16="http://schemas.microsoft.com/office/drawing/2014/main" id="{857AB719-3D85-43B9-B94E-5240032465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0253893"/>
                </p:ext>
              </p:extLst>
            </p:nvPr>
          </p:nvGraphicFramePr>
          <p:xfrm>
            <a:off x="1175554" y="1158872"/>
            <a:ext cx="1503363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358" name="Equation" r:id="rId23" imgW="698400" imgH="203040" progId="Equation.DSMT4">
                    <p:embed/>
                  </p:oleObj>
                </mc:Choice>
                <mc:Fallback>
                  <p:oleObj name="Equation" r:id="rId23" imgW="698400" imgH="203040" progId="Equation.DSMT4">
                    <p:embed/>
                    <p:pic>
                      <p:nvPicPr>
                        <p:cNvPr id="2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5554" y="1158872"/>
                          <a:ext cx="1503363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24">
              <a:extLst>
                <a:ext uri="{FF2B5EF4-FFF2-40B4-BE49-F238E27FC236}">
                  <a16:creationId xmlns:a16="http://schemas.microsoft.com/office/drawing/2014/main" id="{2EB95245-D5CE-41BF-A518-772A4EDA14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8917" y="1158291"/>
              <a:ext cx="2362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在点</a:t>
              </a:r>
              <a:r>
                <a:rPr lang="zh-CN" alt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  <a:r>
                <a:rPr lang="en-US" altLang="zh-CN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    </a:t>
              </a: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可导</a:t>
              </a:r>
              <a:r>
                <a:rPr lang="en-US" altLang="zh-CN" sz="2400" b="1" dirty="0">
                  <a:latin typeface="+mn-ea"/>
                  <a:ea typeface="+mn-ea"/>
                  <a:cs typeface="+mj-cs"/>
                </a:rPr>
                <a:t>,</a:t>
              </a:r>
            </a:p>
          </p:txBody>
        </p:sp>
        <p:graphicFrame>
          <p:nvGraphicFramePr>
            <p:cNvPr id="26" name="对象 25">
              <a:extLst>
                <a:ext uri="{FF2B5EF4-FFF2-40B4-BE49-F238E27FC236}">
                  <a16:creationId xmlns:a16="http://schemas.microsoft.com/office/drawing/2014/main" id="{2012733E-51E3-4A81-ADCE-E23E8191478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3325683"/>
                </p:ext>
              </p:extLst>
            </p:nvPr>
          </p:nvGraphicFramePr>
          <p:xfrm>
            <a:off x="3460150" y="1211475"/>
            <a:ext cx="329045" cy="362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359" name="Equation" r:id="rId25" imgW="126720" imgH="139680" progId="Equation.DSMT4">
                    <p:embed/>
                  </p:oleObj>
                </mc:Choice>
                <mc:Fallback>
                  <p:oleObj name="Equation" r:id="rId25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460150" y="1211475"/>
                          <a:ext cx="329045" cy="3622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" name="Object 35">
            <a:extLst>
              <a:ext uri="{FF2B5EF4-FFF2-40B4-BE49-F238E27FC236}">
                <a16:creationId xmlns:a16="http://schemas.microsoft.com/office/drawing/2014/main" id="{4D0F11E9-8AE3-4F96-8274-CEDC94ABC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646403"/>
              </p:ext>
            </p:extLst>
          </p:nvPr>
        </p:nvGraphicFramePr>
        <p:xfrm>
          <a:off x="1107061" y="1770935"/>
          <a:ext cx="27019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360" name="Equation" r:id="rId27" imgW="1384200" imgH="431640" progId="Equation.DSMT4">
                  <p:embed/>
                </p:oleObj>
              </mc:Choice>
              <mc:Fallback>
                <p:oleObj name="Equation" r:id="rId27" imgW="1384200" imgH="431640" progId="Equation.DSMT4">
                  <p:embed/>
                  <p:pic>
                    <p:nvPicPr>
                      <p:cNvPr id="12" name="Object 35">
                        <a:extLst>
                          <a:ext uri="{FF2B5EF4-FFF2-40B4-BE49-F238E27FC236}">
                            <a16:creationId xmlns:a16="http://schemas.microsoft.com/office/drawing/2014/main" id="{8E61808D-12C0-421A-AB8A-96ABE55C46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061" y="1770935"/>
                        <a:ext cx="27019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68">
            <a:extLst>
              <a:ext uri="{FF2B5EF4-FFF2-40B4-BE49-F238E27FC236}">
                <a16:creationId xmlns:a16="http://schemas.microsoft.com/office/drawing/2014/main" id="{4BF499FB-7E7F-4EB6-A965-83D52AEAD2EE}"/>
              </a:ext>
            </a:extLst>
          </p:cNvPr>
          <p:cNvGrpSpPr>
            <a:grpSpLocks/>
          </p:cNvGrpSpPr>
          <p:nvPr/>
        </p:nvGrpSpPr>
        <p:grpSpPr bwMode="auto">
          <a:xfrm>
            <a:off x="3853646" y="1927161"/>
            <a:ext cx="4114800" cy="461963"/>
            <a:chOff x="2829" y="2069"/>
            <a:chExt cx="2592" cy="291"/>
          </a:xfrm>
        </p:grpSpPr>
        <p:sp>
          <p:nvSpPr>
            <p:cNvPr id="30" name="Text Box 58">
              <a:extLst>
                <a:ext uri="{FF2B5EF4-FFF2-40B4-BE49-F238E27FC236}">
                  <a16:creationId xmlns:a16="http://schemas.microsoft.com/office/drawing/2014/main" id="{CD47B88A-9AC0-4405-A9F3-5D00FEAB7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9" y="2069"/>
              <a:ext cx="25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sz="2400" dirty="0">
                  <a:latin typeface="Times New Roman" panose="02020603050405020304" pitchFamily="18" charset="0"/>
                  <a:ea typeface="楷体_GB2312" pitchFamily="49" charset="-122"/>
                </a:rPr>
                <a:t>（</a:t>
              </a: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当</a:t>
              </a:r>
              <a:r>
                <a:rPr lang="zh-CN" altLang="en-US" sz="2400" dirty="0">
                  <a:latin typeface="Times New Roman" panose="02020603050405020304" pitchFamily="18" charset="0"/>
                  <a:ea typeface="楷体_GB2312" pitchFamily="49" charset="-122"/>
                </a:rPr>
                <a:t>                </a:t>
              </a: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时</a:t>
              </a:r>
              <a:r>
                <a:rPr lang="zh-CN" altLang="en-US" sz="2400" dirty="0">
                  <a:latin typeface="Times New Roman" panose="02020603050405020304" pitchFamily="18" charset="0"/>
                  <a:ea typeface="楷体_GB2312" pitchFamily="49" charset="-122"/>
                </a:rPr>
                <a:t>             </a:t>
              </a:r>
              <a:r>
                <a:rPr lang="en-US" altLang="zh-CN" sz="2400" dirty="0">
                  <a:latin typeface="Times New Roman" panose="02020603050405020304" pitchFamily="18" charset="0"/>
                  <a:ea typeface="楷体_GB2312" pitchFamily="49" charset="-122"/>
                </a:rPr>
                <a:t>)</a:t>
              </a:r>
            </a:p>
          </p:txBody>
        </p:sp>
        <p:graphicFrame>
          <p:nvGraphicFramePr>
            <p:cNvPr id="31" name="Object 32">
              <a:extLst>
                <a:ext uri="{FF2B5EF4-FFF2-40B4-BE49-F238E27FC236}">
                  <a16:creationId xmlns:a16="http://schemas.microsoft.com/office/drawing/2014/main" id="{BEF27D21-D72C-4706-A6E7-99D2FE7C49F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9225148"/>
                </p:ext>
              </p:extLst>
            </p:nvPr>
          </p:nvGraphicFramePr>
          <p:xfrm>
            <a:off x="3314" y="2094"/>
            <a:ext cx="621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361" name="Equation" r:id="rId29" imgW="520560" imgH="203040" progId="Equation.DSMT4">
                    <p:embed/>
                  </p:oleObj>
                </mc:Choice>
                <mc:Fallback>
                  <p:oleObj name="Equation" r:id="rId29" imgW="520560" imgH="203040" progId="Equation.DSMT4">
                    <p:embed/>
                    <p:pic>
                      <p:nvPicPr>
                        <p:cNvPr id="15" name="Object 32">
                          <a:extLst>
                            <a:ext uri="{FF2B5EF4-FFF2-40B4-BE49-F238E27FC236}">
                              <a16:creationId xmlns:a16="http://schemas.microsoft.com/office/drawing/2014/main" id="{4D3FA628-3603-47B6-BFF6-092BE87043C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2094"/>
                          <a:ext cx="621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3">
              <a:extLst>
                <a:ext uri="{FF2B5EF4-FFF2-40B4-BE49-F238E27FC236}">
                  <a16:creationId xmlns:a16="http://schemas.microsoft.com/office/drawing/2014/main" id="{CC79D0AB-9AFC-4358-AE69-D21FA3CF242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1721837"/>
                </p:ext>
              </p:extLst>
            </p:nvPr>
          </p:nvGraphicFramePr>
          <p:xfrm>
            <a:off x="4286" y="2087"/>
            <a:ext cx="528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362" name="Equation" r:id="rId31" imgW="431640" imgH="177480" progId="Equation.DSMT4">
                    <p:embed/>
                  </p:oleObj>
                </mc:Choice>
                <mc:Fallback>
                  <p:oleObj name="Equation" r:id="rId31" imgW="431640" imgH="177480" progId="Equation.DSMT4">
                    <p:embed/>
                    <p:pic>
                      <p:nvPicPr>
                        <p:cNvPr id="16" name="Object 33">
                          <a:extLst>
                            <a:ext uri="{FF2B5EF4-FFF2-40B4-BE49-F238E27FC236}">
                              <a16:creationId xmlns:a16="http://schemas.microsoft.com/office/drawing/2014/main" id="{F1317122-4EF0-4A0F-8050-C59784CBBB7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" y="2087"/>
                          <a:ext cx="528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5244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4" name="Text Box 87">
            <a:extLst>
              <a:ext uri="{FF2B5EF4-FFF2-40B4-BE49-F238E27FC236}">
                <a16:creationId xmlns:a16="http://schemas.microsoft.com/office/drawing/2014/main" id="{7727ED99-9579-4FF9-B572-38CA409E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148375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+mn-ea"/>
                <a:ea typeface="+mn-ea"/>
                <a:cs typeface="+mj-cs"/>
              </a:rPr>
              <a:t>例如</a:t>
            </a:r>
            <a:r>
              <a:rPr lang="en-US" altLang="zh-CN" sz="2400" b="1" dirty="0">
                <a:latin typeface="+mn-ea"/>
                <a:ea typeface="+mn-ea"/>
                <a:cs typeface="+mj-cs"/>
              </a:rPr>
              <a:t>,</a:t>
            </a:r>
          </a:p>
        </p:txBody>
      </p:sp>
      <p:graphicFrame>
        <p:nvGraphicFramePr>
          <p:cNvPr id="5" name="Object 88">
            <a:extLst>
              <a:ext uri="{FF2B5EF4-FFF2-40B4-BE49-F238E27FC236}">
                <a16:creationId xmlns:a16="http://schemas.microsoft.com/office/drawing/2014/main" id="{6D7FA1D8-46ED-4DB1-B05F-BAD12AC99E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361200"/>
              </p:ext>
            </p:extLst>
          </p:nvPr>
        </p:nvGraphicFramePr>
        <p:xfrm>
          <a:off x="1755775" y="2217738"/>
          <a:ext cx="387508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00" name="Equation" r:id="rId3" imgW="1803240" imgH="203040" progId="Equation.DSMT4">
                  <p:embed/>
                </p:oleObj>
              </mc:Choice>
              <mc:Fallback>
                <p:oleObj name="Equation" r:id="rId3" imgW="1803240" imgH="203040" progId="Equation.DSMT4">
                  <p:embed/>
                  <p:pic>
                    <p:nvPicPr>
                      <p:cNvPr id="4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2217738"/>
                        <a:ext cx="387508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9">
            <a:extLst>
              <a:ext uri="{FF2B5EF4-FFF2-40B4-BE49-F238E27FC236}">
                <a16:creationId xmlns:a16="http://schemas.microsoft.com/office/drawing/2014/main" id="{F735ABD2-6F39-460B-BD2D-D5FC73964E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799755"/>
              </p:ext>
            </p:extLst>
          </p:nvPr>
        </p:nvGraphicFramePr>
        <p:xfrm>
          <a:off x="1862672" y="3038043"/>
          <a:ext cx="70167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01" name="Equation" r:id="rId5" imgW="355320" imgH="431640" progId="Equation.DSMT4">
                  <p:embed/>
                </p:oleObj>
              </mc:Choice>
              <mc:Fallback>
                <p:oleObj name="Equation" r:id="rId5" imgW="355320" imgH="431640" progId="Equation.DSMT4">
                  <p:embed/>
                  <p:pic>
                    <p:nvPicPr>
                      <p:cNvPr id="5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672" y="3038043"/>
                        <a:ext cx="701675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1">
            <a:extLst>
              <a:ext uri="{FF2B5EF4-FFF2-40B4-BE49-F238E27FC236}">
                <a16:creationId xmlns:a16="http://schemas.microsoft.com/office/drawing/2014/main" id="{602AA7A2-5AA6-44C0-A4FB-291708FE1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667402"/>
              </p:ext>
            </p:extLst>
          </p:nvPr>
        </p:nvGraphicFramePr>
        <p:xfrm>
          <a:off x="2339752" y="4215968"/>
          <a:ext cx="27892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02" name="Equation" r:id="rId7" imgW="1295280" imgH="203040" progId="Equation.DSMT4">
                  <p:embed/>
                </p:oleObj>
              </mc:Choice>
              <mc:Fallback>
                <p:oleObj name="Equation" r:id="rId7" imgW="1295280" imgH="203040" progId="Equation.DSMT4">
                  <p:embed/>
                  <p:pic>
                    <p:nvPicPr>
                      <p:cNvPr id="6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215968"/>
                        <a:ext cx="278923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组合 19">
            <a:extLst>
              <a:ext uri="{FF2B5EF4-FFF2-40B4-BE49-F238E27FC236}">
                <a16:creationId xmlns:a16="http://schemas.microsoft.com/office/drawing/2014/main" id="{59C0AB2A-3938-4C8D-9E65-F6EAAB75DEE3}"/>
              </a:ext>
            </a:extLst>
          </p:cNvPr>
          <p:cNvGrpSpPr/>
          <p:nvPr/>
        </p:nvGrpSpPr>
        <p:grpSpPr>
          <a:xfrm>
            <a:off x="7086402" y="1956792"/>
            <a:ext cx="762000" cy="3200400"/>
            <a:chOff x="7086402" y="1956792"/>
            <a:chExt cx="762000" cy="3200400"/>
          </a:xfrm>
        </p:grpSpPr>
        <p:sp>
          <p:nvSpPr>
            <p:cNvPr id="3" name="Rectangle 107">
              <a:extLst>
                <a:ext uri="{FF2B5EF4-FFF2-40B4-BE49-F238E27FC236}">
                  <a16:creationId xmlns:a16="http://schemas.microsoft.com/office/drawing/2014/main" id="{F06D19BC-9D8A-43E4-865A-F077ED1A9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402" y="1956792"/>
              <a:ext cx="762000" cy="32004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2800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graphicFrame>
          <p:nvGraphicFramePr>
            <p:cNvPr id="8" name="Object 99">
              <a:extLst>
                <a:ext uri="{FF2B5EF4-FFF2-40B4-BE49-F238E27FC236}">
                  <a16:creationId xmlns:a16="http://schemas.microsoft.com/office/drawing/2014/main" id="{D7E70CD7-D0C6-4FF1-81AE-DC21172E547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1708225"/>
                </p:ext>
              </p:extLst>
            </p:nvPr>
          </p:nvGraphicFramePr>
          <p:xfrm>
            <a:off x="7340600" y="2095500"/>
            <a:ext cx="314325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903"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7" name="Object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0600" y="2095500"/>
                          <a:ext cx="314325" cy="369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Line 100">
              <a:extLst>
                <a:ext uri="{FF2B5EF4-FFF2-40B4-BE49-F238E27FC236}">
                  <a16:creationId xmlns:a16="http://schemas.microsoft.com/office/drawing/2014/main" id="{258830DE-DB47-4D83-9C1C-74EC7519C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402" y="245526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" name="Object 101">
              <a:extLst>
                <a:ext uri="{FF2B5EF4-FFF2-40B4-BE49-F238E27FC236}">
                  <a16:creationId xmlns:a16="http://schemas.microsoft.com/office/drawing/2014/main" id="{379E0C88-E15C-4ACF-A032-4CA4DD85A1E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032375"/>
                </p:ext>
              </p:extLst>
            </p:nvPr>
          </p:nvGraphicFramePr>
          <p:xfrm>
            <a:off x="7335838" y="2965450"/>
            <a:ext cx="309562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904" name="Equation" r:id="rId11" imgW="126720" imgH="139680" progId="Equation.DSMT4">
                    <p:embed/>
                  </p:oleObj>
                </mc:Choice>
                <mc:Fallback>
                  <p:oleObj name="Equation" r:id="rId11" imgW="126720" imgH="139680" progId="Equation.DSMT4">
                    <p:embed/>
                    <p:pic>
                      <p:nvPicPr>
                        <p:cNvPr id="9" name="Object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35838" y="2965450"/>
                          <a:ext cx="309562" cy="350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102">
              <a:extLst>
                <a:ext uri="{FF2B5EF4-FFF2-40B4-BE49-F238E27FC236}">
                  <a16:creationId xmlns:a16="http://schemas.microsoft.com/office/drawing/2014/main" id="{61506E95-8BFD-407F-B784-4593EB6A1A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402" y="336966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2" name="Object 103">
              <a:extLst>
                <a:ext uri="{FF2B5EF4-FFF2-40B4-BE49-F238E27FC236}">
                  <a16:creationId xmlns:a16="http://schemas.microsoft.com/office/drawing/2014/main" id="{0F99E549-C0B3-4CAD-B5B4-CB6455EE6F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4310987"/>
                </p:ext>
              </p:extLst>
            </p:nvPr>
          </p:nvGraphicFramePr>
          <p:xfrm>
            <a:off x="7342188" y="3879850"/>
            <a:ext cx="285750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905" name="Equation" r:id="rId13" imgW="114120" imgH="139680" progId="Equation.DSMT4">
                    <p:embed/>
                  </p:oleObj>
                </mc:Choice>
                <mc:Fallback>
                  <p:oleObj name="Equation" r:id="rId13" imgW="114120" imgH="139680" progId="Equation.DSMT4">
                    <p:embed/>
                    <p:pic>
                      <p:nvPicPr>
                        <p:cNvPr id="11" name="Object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2188" y="3879850"/>
                          <a:ext cx="285750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104">
              <a:extLst>
                <a:ext uri="{FF2B5EF4-FFF2-40B4-BE49-F238E27FC236}">
                  <a16:creationId xmlns:a16="http://schemas.microsoft.com/office/drawing/2014/main" id="{F51C141A-EB66-412F-AFA3-8203CAF7F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402" y="420786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4" name="Object 105">
              <a:extLst>
                <a:ext uri="{FF2B5EF4-FFF2-40B4-BE49-F238E27FC236}">
                  <a16:creationId xmlns:a16="http://schemas.microsoft.com/office/drawing/2014/main" id="{02C32145-0946-4CFB-9A61-24CC071BAD9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9808753"/>
                </p:ext>
              </p:extLst>
            </p:nvPr>
          </p:nvGraphicFramePr>
          <p:xfrm>
            <a:off x="7362825" y="4714875"/>
            <a:ext cx="255588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906" name="Equation" r:id="rId15" imgW="126720" imgH="139680" progId="Equation.DSMT4">
                    <p:embed/>
                  </p:oleObj>
                </mc:Choice>
                <mc:Fallback>
                  <p:oleObj name="Equation" r:id="rId15" imgW="126720" imgH="139680" progId="Equation.DSMT4">
                    <p:embed/>
                    <p:pic>
                      <p:nvPicPr>
                        <p:cNvPr id="13" name="Object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2825" y="4714875"/>
                          <a:ext cx="255588" cy="287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114">
            <a:extLst>
              <a:ext uri="{FF2B5EF4-FFF2-40B4-BE49-F238E27FC236}">
                <a16:creationId xmlns:a16="http://schemas.microsoft.com/office/drawing/2014/main" id="{8550BB06-544D-4B69-AB8F-D06D6CB506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748956"/>
              </p:ext>
            </p:extLst>
          </p:nvPr>
        </p:nvGraphicFramePr>
        <p:xfrm>
          <a:off x="2606521" y="3038043"/>
          <a:ext cx="5556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07" name="Equation" r:id="rId17" imgW="279360" imgH="431640" progId="Equation.DSMT4">
                  <p:embed/>
                </p:oleObj>
              </mc:Choice>
              <mc:Fallback>
                <p:oleObj name="Equation" r:id="rId17" imgW="279360" imgH="431640" progId="Equation.DSMT4">
                  <p:embed/>
                  <p:pic>
                    <p:nvPicPr>
                      <p:cNvPr id="14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521" y="3038043"/>
                        <a:ext cx="555625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5">
            <a:extLst>
              <a:ext uri="{FF2B5EF4-FFF2-40B4-BE49-F238E27FC236}">
                <a16:creationId xmlns:a16="http://schemas.microsoft.com/office/drawing/2014/main" id="{24FDC7A4-18FB-40A6-B853-E4B05FA493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903817"/>
              </p:ext>
            </p:extLst>
          </p:nvPr>
        </p:nvGraphicFramePr>
        <p:xfrm>
          <a:off x="3171430" y="3018353"/>
          <a:ext cx="5556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08" name="Equation" r:id="rId19" imgW="279360" imgH="431640" progId="Equation.DSMT4">
                  <p:embed/>
                </p:oleObj>
              </mc:Choice>
              <mc:Fallback>
                <p:oleObj name="Equation" r:id="rId19" imgW="279360" imgH="431640" progId="Equation.DSMT4">
                  <p:embed/>
                  <p:pic>
                    <p:nvPicPr>
                      <p:cNvPr id="15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430" y="3018353"/>
                        <a:ext cx="555625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6">
            <a:extLst>
              <a:ext uri="{FF2B5EF4-FFF2-40B4-BE49-F238E27FC236}">
                <a16:creationId xmlns:a16="http://schemas.microsoft.com/office/drawing/2014/main" id="{3DA745B2-A5BD-43ED-A9AB-C6D19C27BA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963230"/>
              </p:ext>
            </p:extLst>
          </p:nvPr>
        </p:nvGraphicFramePr>
        <p:xfrm>
          <a:off x="3747040" y="2968745"/>
          <a:ext cx="506412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09" name="Equation" r:id="rId21" imgW="228600" imgH="431640" progId="Equation.DSMT4">
                  <p:embed/>
                </p:oleObj>
              </mc:Choice>
              <mc:Fallback>
                <p:oleObj name="Equation" r:id="rId21" imgW="228600" imgH="431640" progId="Equation.DSMT4">
                  <p:embed/>
                  <p:pic>
                    <p:nvPicPr>
                      <p:cNvPr id="16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7040" y="2968745"/>
                        <a:ext cx="506412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17">
            <a:extLst>
              <a:ext uri="{FF2B5EF4-FFF2-40B4-BE49-F238E27FC236}">
                <a16:creationId xmlns:a16="http://schemas.microsoft.com/office/drawing/2014/main" id="{6BE985E5-2B14-482E-B2D6-7F10A09BB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5157192"/>
            <a:ext cx="7543800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关键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</a:rPr>
              <a:t>: </a:t>
            </a:r>
            <a:r>
              <a:rPr lang="zh-CN" altLang="en-US" sz="2400" b="1" dirty="0">
                <a:latin typeface="+mn-ea"/>
                <a:ea typeface="+mn-ea"/>
                <a:cs typeface="+mj-cs"/>
              </a:rPr>
              <a:t>搞清复合函数结构</a:t>
            </a:r>
            <a:r>
              <a:rPr lang="en-US" altLang="zh-CN" sz="2400" b="1" dirty="0">
                <a:latin typeface="+mn-ea"/>
                <a:ea typeface="+mn-ea"/>
                <a:cs typeface="+mj-cs"/>
              </a:rPr>
              <a:t>, </a:t>
            </a:r>
            <a:r>
              <a:rPr lang="zh-CN" altLang="en-US" sz="2400" b="1" dirty="0">
                <a:latin typeface="+mn-ea"/>
                <a:ea typeface="+mn-ea"/>
                <a:cs typeface="+mj-cs"/>
              </a:rPr>
              <a:t>由外向内逐层求导</a:t>
            </a: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9" name="Rectangle 130">
            <a:extLst>
              <a:ext uri="{FF2B5EF4-FFF2-40B4-BE49-F238E27FC236}">
                <a16:creationId xmlns:a16="http://schemas.microsoft.com/office/drawing/2014/main" id="{ABC73091-E4EE-4702-B4A7-A87F99FD5613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264642"/>
            <a:ext cx="7239000" cy="539750"/>
          </a:xfrm>
          <a:prstGeom prst="rect">
            <a:avLst/>
          </a:prstGeom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  <a:cs typeface="+mn-cs"/>
              </a:rPr>
              <a:t>推广：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  <a:ea typeface="+mn-ea"/>
              </a:rPr>
              <a:t>此法则可推广到多个中间变量的情形</a:t>
            </a:r>
            <a:r>
              <a:rPr lang="en-US" altLang="zh-CN" sz="2400" b="1" dirty="0">
                <a:solidFill>
                  <a:schemeClr val="tx1"/>
                </a:solidFill>
                <a:latin typeface="+mn-ea"/>
                <a:ea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166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9C1120C-7D88-4B38-9A2D-8FF21D175789}"/>
              </a:ext>
            </a:extLst>
          </p:cNvPr>
          <p:cNvSpPr/>
          <p:nvPr/>
        </p:nvSpPr>
        <p:spPr>
          <a:xfrm>
            <a:off x="3463024" y="3050835"/>
            <a:ext cx="1213156" cy="628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0627D3A1-07CA-460E-81A4-7C4A768CF460}"/>
              </a:ext>
            </a:extLst>
          </p:cNvPr>
          <p:cNvGrpSpPr/>
          <p:nvPr/>
        </p:nvGrpSpPr>
        <p:grpSpPr>
          <a:xfrm>
            <a:off x="755576" y="866315"/>
            <a:ext cx="4392488" cy="736600"/>
            <a:chOff x="935088" y="2525812"/>
            <a:chExt cx="4392488" cy="736600"/>
          </a:xfrm>
        </p:grpSpPr>
        <p:sp>
          <p:nvSpPr>
            <p:cNvPr id="5" name="TextBox 11">
              <a:extLst>
                <a:ext uri="{FF2B5EF4-FFF2-40B4-BE49-F238E27FC236}">
                  <a16:creationId xmlns:a16="http://schemas.microsoft.com/office/drawing/2014/main" id="{199BF95B-91D8-4FE3-8334-893FE146E740}"/>
                </a:ext>
              </a:extLst>
            </p:cNvPr>
            <p:cNvSpPr txBox="1"/>
            <p:nvPr/>
          </p:nvSpPr>
          <p:spPr>
            <a:xfrm>
              <a:off x="935088" y="2684437"/>
              <a:ext cx="439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b="1" dirty="0">
                  <a:solidFill>
                    <a:srgbClr val="3366FF"/>
                  </a:solidFill>
                  <a:latin typeface="+mn-ea"/>
                  <a:cs typeface="+mj-cs"/>
                </a:rPr>
                <a:t>例</a:t>
              </a:r>
              <a:r>
                <a:rPr lang="en-US" altLang="zh-CN" sz="2400" b="1" dirty="0">
                  <a:solidFill>
                    <a:srgbClr val="3366FF"/>
                  </a:solidFill>
                  <a:latin typeface="+mn-ea"/>
                  <a:cs typeface="+mj-cs"/>
                </a:rPr>
                <a:t>5</a:t>
              </a:r>
              <a:r>
                <a:rPr lang="en-US" altLang="zh-CN" sz="2400" b="1" dirty="0">
                  <a:latin typeface="+mn-ea"/>
                </a:rPr>
                <a:t>  </a:t>
              </a:r>
              <a:r>
                <a:rPr lang="zh-CN" altLang="zh-CN" sz="2400" b="1" dirty="0">
                  <a:latin typeface="+mn-ea"/>
                </a:rPr>
                <a:t>设</a:t>
              </a:r>
              <a:r>
                <a:rPr lang="en-US" altLang="zh-CN" sz="2400" b="1" dirty="0">
                  <a:latin typeface="+mn-ea"/>
                </a:rPr>
                <a:t>          </a:t>
              </a:r>
              <a:r>
                <a:rPr lang="en-US" altLang="zh-CN" sz="2400" dirty="0">
                  <a:latin typeface="+mn-ea"/>
                </a:rPr>
                <a:t>  </a:t>
              </a:r>
              <a:r>
                <a:rPr lang="zh-CN" altLang="zh-CN" sz="2400" dirty="0">
                  <a:latin typeface="+mn-ea"/>
                </a:rPr>
                <a:t>求</a:t>
              </a:r>
              <a:r>
                <a:rPr lang="en-US" altLang="zh-CN" sz="2400" dirty="0">
                  <a:latin typeface="+mn-ea"/>
                </a:rPr>
                <a:t>   </a:t>
              </a:r>
              <a:r>
                <a:rPr lang="en-US" altLang="zh-CN" sz="2400" dirty="0">
                  <a:latin typeface="+mn-ea"/>
                  <a:sym typeface="Symbol" panose="05050102010706020507"/>
                </a:rPr>
                <a:t></a:t>
              </a:r>
              <a:endParaRPr lang="zh-CN" altLang="en-US" sz="2400" dirty="0">
                <a:latin typeface="+mn-ea"/>
              </a:endParaRPr>
            </a:p>
          </p:txBody>
        </p:sp>
        <p:graphicFrame>
          <p:nvGraphicFramePr>
            <p:cNvPr id="6" name="对象 5">
              <a:extLst>
                <a:ext uri="{FF2B5EF4-FFF2-40B4-BE49-F238E27FC236}">
                  <a16:creationId xmlns:a16="http://schemas.microsoft.com/office/drawing/2014/main" id="{DFFB733D-8886-4CB0-ACBD-51997387C15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34280569"/>
                </p:ext>
              </p:extLst>
            </p:nvPr>
          </p:nvGraphicFramePr>
          <p:xfrm>
            <a:off x="2159224" y="2695476"/>
            <a:ext cx="17018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13" name="Equation" r:id="rId3" imgW="40843200" imgH="9753600" progId="Equation.DSMT4">
                    <p:embed/>
                  </p:oleObj>
                </mc:Choice>
                <mc:Fallback>
                  <p:oleObj name="Equation" r:id="rId3" imgW="40843200" imgH="9753600" progId="Equation.DSMT4">
                    <p:embed/>
                    <p:pic>
                      <p:nvPicPr>
                        <p:cNvPr id="4" name="对象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9224" y="2695476"/>
                          <a:ext cx="17018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对象 6">
              <a:extLst>
                <a:ext uri="{FF2B5EF4-FFF2-40B4-BE49-F238E27FC236}">
                  <a16:creationId xmlns:a16="http://schemas.microsoft.com/office/drawing/2014/main" id="{3767219C-B62D-4810-9488-62A39423A68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298504" y="2525812"/>
            <a:ext cx="3810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14" name="Equation" r:id="rId5" imgW="9144000" imgH="17678400" progId="Equation.DSMT4">
                    <p:embed/>
                  </p:oleObj>
                </mc:Choice>
                <mc:Fallback>
                  <p:oleObj name="Equation" r:id="rId5" imgW="9144000" imgH="17678400" progId="Equation.DSMT4">
                    <p:embed/>
                    <p:pic>
                      <p:nvPicPr>
                        <p:cNvPr id="5" name="对象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8504" y="2525812"/>
                          <a:ext cx="381000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文本框 15">
            <a:extLst>
              <a:ext uri="{FF2B5EF4-FFF2-40B4-BE49-F238E27FC236}">
                <a16:creationId xmlns:a16="http://schemas.microsoft.com/office/drawing/2014/main" id="{597360A3-0A8B-4509-A869-C0DF9D7033FD}"/>
              </a:ext>
            </a:extLst>
          </p:cNvPr>
          <p:cNvSpPr txBox="1"/>
          <p:nvPr/>
        </p:nvSpPr>
        <p:spPr>
          <a:xfrm>
            <a:off x="982812" y="2299493"/>
            <a:ext cx="392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+mn-ea"/>
              </a:rPr>
              <a:t>解</a:t>
            </a:r>
            <a:r>
              <a:rPr lang="zh-CN" altLang="en-US" sz="2400" b="1" dirty="0">
                <a:latin typeface="+mn-ea"/>
                <a:cs typeface="Times New Roman" panose="02020603050405020304" pitchFamily="18" charset="0"/>
              </a:rPr>
              <a:t>   </a:t>
            </a:r>
            <a:r>
              <a:rPr lang="en-US" altLang="zh-CN" sz="2400" b="1" dirty="0">
                <a:latin typeface="+mn-ea"/>
              </a:rPr>
              <a:t>            </a:t>
            </a:r>
            <a:endParaRPr lang="en-US" altLang="zh-CN" sz="20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E603E9DE-72FA-442B-9A1D-FE38FA4675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680557"/>
              </p:ext>
            </p:extLst>
          </p:nvPr>
        </p:nvGraphicFramePr>
        <p:xfrm>
          <a:off x="2155900" y="3902943"/>
          <a:ext cx="1312862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5" name="Equation" r:id="rId7" imgW="31394400" imgH="18897600" progId="Equation.DSMT4">
                  <p:embed/>
                </p:oleObj>
              </mc:Choice>
              <mc:Fallback>
                <p:oleObj name="Equation" r:id="rId7" imgW="31394400" imgH="18897600" progId="Equation.DSMT4">
                  <p:embed/>
                  <p:pic>
                    <p:nvPicPr>
                      <p:cNvPr id="8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900" y="3902943"/>
                        <a:ext cx="1312862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34C6EC46-62A7-451A-86F1-2E6A876F4A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398211"/>
              </p:ext>
            </p:extLst>
          </p:nvPr>
        </p:nvGraphicFramePr>
        <p:xfrm>
          <a:off x="2143944" y="2977430"/>
          <a:ext cx="1308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6" name="Equation" r:id="rId9" imgW="31394400" imgH="18897600" progId="Equation.DSMT4">
                  <p:embed/>
                </p:oleObj>
              </mc:Choice>
              <mc:Fallback>
                <p:oleObj name="Equation" r:id="rId9" imgW="31394400" imgH="18897600" progId="Equation.DSMT4">
                  <p:embed/>
                  <p:pic>
                    <p:nvPicPr>
                      <p:cNvPr id="9" name="对象 8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944" y="2977430"/>
                        <a:ext cx="1308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63773E00-5B11-410A-89FA-5CBBB11A72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510052"/>
              </p:ext>
            </p:extLst>
          </p:nvPr>
        </p:nvGraphicFramePr>
        <p:xfrm>
          <a:off x="2051720" y="4941168"/>
          <a:ext cx="16811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7" name="Equation" r:id="rId11" imgW="40233600" imgH="9753600" progId="Equation.DSMT4">
                  <p:embed/>
                </p:oleObj>
              </mc:Choice>
              <mc:Fallback>
                <p:oleObj name="Equation" r:id="rId11" imgW="40233600" imgH="9753600" progId="Equation.DSMT4">
                  <p:embed/>
                  <p:pic>
                    <p:nvPicPr>
                      <p:cNvPr id="11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941168"/>
                        <a:ext cx="168116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>
            <a:extLst>
              <a:ext uri="{FF2B5EF4-FFF2-40B4-BE49-F238E27FC236}">
                <a16:creationId xmlns:a16="http://schemas.microsoft.com/office/drawing/2014/main" id="{478F103F-592D-4DBD-9D0F-5637D1DF3785}"/>
              </a:ext>
            </a:extLst>
          </p:cNvPr>
          <p:cNvGrpSpPr/>
          <p:nvPr/>
        </p:nvGrpSpPr>
        <p:grpSpPr>
          <a:xfrm>
            <a:off x="1702892" y="2185094"/>
            <a:ext cx="2117464" cy="747712"/>
            <a:chOff x="1702892" y="2185094"/>
            <a:chExt cx="2117464" cy="747712"/>
          </a:xfrm>
        </p:grpSpPr>
        <p:graphicFrame>
          <p:nvGraphicFramePr>
            <p:cNvPr id="9" name="对象 8">
              <a:extLst>
                <a:ext uri="{FF2B5EF4-FFF2-40B4-BE49-F238E27FC236}">
                  <a16:creationId xmlns:a16="http://schemas.microsoft.com/office/drawing/2014/main" id="{B90D5701-46C3-44FF-9AED-A4D690345D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5903042"/>
                </p:ext>
              </p:extLst>
            </p:nvPr>
          </p:nvGraphicFramePr>
          <p:xfrm>
            <a:off x="1702892" y="2185094"/>
            <a:ext cx="381000" cy="747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18" name="Equation" r:id="rId13" imgW="9144000" imgH="17678400" progId="Equation.DSMT4">
                    <p:embed/>
                  </p:oleObj>
                </mc:Choice>
                <mc:Fallback>
                  <p:oleObj name="Equation" r:id="rId13" imgW="9144000" imgH="17678400" progId="Equation.DSMT4">
                    <p:embed/>
                    <p:pic>
                      <p:nvPicPr>
                        <p:cNvPr id="7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2892" y="2185094"/>
                          <a:ext cx="381000" cy="7477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对象 12">
              <a:extLst>
                <a:ext uri="{FF2B5EF4-FFF2-40B4-BE49-F238E27FC236}">
                  <a16:creationId xmlns:a16="http://schemas.microsoft.com/office/drawing/2014/main" id="{418B48CD-97BB-465C-AE3F-36CBB8A5484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88644701"/>
                </p:ext>
              </p:extLst>
            </p:nvPr>
          </p:nvGraphicFramePr>
          <p:xfrm>
            <a:off x="2092730" y="2508422"/>
            <a:ext cx="2032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19" name="Equation" r:id="rId15" imgW="4876800" imgH="3962400" progId="Equation.DSMT4">
                    <p:embed/>
                  </p:oleObj>
                </mc:Choice>
                <mc:Fallback>
                  <p:oleObj name="Equation" r:id="rId15" imgW="4876800" imgH="3962400" progId="Equation.DSMT4">
                    <p:embed/>
                    <p:pic>
                      <p:nvPicPr>
                        <p:cNvPr id="23" name="对象 2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2730" y="2508422"/>
                          <a:ext cx="2032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>
              <a:extLst>
                <a:ext uri="{FF2B5EF4-FFF2-40B4-BE49-F238E27FC236}">
                  <a16:creationId xmlns:a16="http://schemas.microsoft.com/office/drawing/2014/main" id="{95B109F4-46F0-4091-ABC0-ADC1FF981E4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3573248"/>
                </p:ext>
              </p:extLst>
            </p:nvPr>
          </p:nvGraphicFramePr>
          <p:xfrm>
            <a:off x="2385256" y="2334492"/>
            <a:ext cx="14351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20" name="Equation" r:id="rId17" imgW="34442400" imgH="9753600" progId="Equation.DSMT4">
                    <p:embed/>
                  </p:oleObj>
                </mc:Choice>
                <mc:Fallback>
                  <p:oleObj name="Equation" r:id="rId17" imgW="34442400" imgH="9753600" progId="Equation.DSMT4">
                    <p:embed/>
                    <p:pic>
                      <p:nvPicPr>
                        <p:cNvPr id="24" name="对象 2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5256" y="2334492"/>
                          <a:ext cx="14351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4DD11321-9C6D-40D3-B2AC-ACBA175064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719444"/>
              </p:ext>
            </p:extLst>
          </p:nvPr>
        </p:nvGraphicFramePr>
        <p:xfrm>
          <a:off x="3520480" y="3153450"/>
          <a:ext cx="1155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1" name="Equation" r:id="rId19" imgW="27736800" imgH="9753600" progId="Equation.DSMT4">
                  <p:embed/>
                </p:oleObj>
              </mc:Choice>
              <mc:Fallback>
                <p:oleObj name="Equation" r:id="rId19" imgW="27736800" imgH="9753600" progId="Equation.DSMT4">
                  <p:embed/>
                  <p:pic>
                    <p:nvPicPr>
                      <p:cNvPr id="21" name="对象 20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0480" y="3153450"/>
                        <a:ext cx="1155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C6E117B8-BC24-47EF-A649-049A98B5E6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26125"/>
              </p:ext>
            </p:extLst>
          </p:nvPr>
        </p:nvGraphicFramePr>
        <p:xfrm>
          <a:off x="3474442" y="4075013"/>
          <a:ext cx="124777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2" name="Equation" r:id="rId21" imgW="29870400" imgH="9753600" progId="Equation.DSMT4">
                  <p:embed/>
                </p:oleObj>
              </mc:Choice>
              <mc:Fallback>
                <p:oleObj name="Equation" r:id="rId21" imgW="29870400" imgH="9753600" progId="Equation.DSMT4">
                  <p:embed/>
                  <p:pic>
                    <p:nvPicPr>
                      <p:cNvPr id="22" name="对象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4442" y="4075013"/>
                        <a:ext cx="1247775" cy="414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0A8389AB-8643-4332-A22A-BE4400A471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821475"/>
              </p:ext>
            </p:extLst>
          </p:nvPr>
        </p:nvGraphicFramePr>
        <p:xfrm>
          <a:off x="4759672" y="4075013"/>
          <a:ext cx="636588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3" name="Equation" r:id="rId23" imgW="15240000" imgH="9753600" progId="Equation.DSMT4">
                  <p:embed/>
                </p:oleObj>
              </mc:Choice>
              <mc:Fallback>
                <p:oleObj name="Equation" r:id="rId23" imgW="15240000" imgH="9753600" progId="Equation.DSMT4">
                  <p:embed/>
                  <p:pic>
                    <p:nvPicPr>
                      <p:cNvPr id="30" name="对象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672" y="4075013"/>
                        <a:ext cx="636588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008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55C437A-AC21-41FC-922C-811C1FE1F427}"/>
              </a:ext>
            </a:extLst>
          </p:cNvPr>
          <p:cNvSpPr txBox="1">
            <a:spLocks noChangeArrowheads="1"/>
          </p:cNvSpPr>
          <p:nvPr/>
        </p:nvSpPr>
        <p:spPr>
          <a:xfrm>
            <a:off x="644920" y="1116236"/>
            <a:ext cx="6372199" cy="533400"/>
          </a:xfrm>
          <a:prstGeom prst="rect">
            <a:avLst/>
          </a:prstGeom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2400" b="1" dirty="0">
                <a:solidFill>
                  <a:srgbClr val="3366FF"/>
                </a:solidFill>
                <a:latin typeface="+mn-ea"/>
                <a:ea typeface="+mn-ea"/>
              </a:rPr>
              <a:t>例</a:t>
            </a:r>
            <a:r>
              <a:rPr lang="en-US" altLang="zh-CN" sz="2400" b="1" dirty="0">
                <a:solidFill>
                  <a:srgbClr val="3366FF"/>
                </a:solidFill>
                <a:latin typeface="+mn-ea"/>
                <a:ea typeface="+mn-ea"/>
              </a:rPr>
              <a:t>6  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设</a:t>
            </a:r>
            <a:r>
              <a:rPr lang="zh-CN" altLang="en-US" sz="2800" dirty="0">
                <a:solidFill>
                  <a:schemeClr val="tx1"/>
                </a:solidFill>
                <a:ea typeface="楷体_GB2312" pitchFamily="49" charset="-122"/>
              </a:rPr>
              <a:t>                                           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求</a:t>
            </a:r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55991EF1-5FCC-4B1A-8FCB-529CFE505C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072769"/>
              </p:ext>
            </p:extLst>
          </p:nvPr>
        </p:nvGraphicFramePr>
        <p:xfrm>
          <a:off x="1929898" y="1069097"/>
          <a:ext cx="31940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84" name="Equation" r:id="rId3" imgW="1638000" imgH="253800" progId="Equation.DSMT4">
                  <p:embed/>
                </p:oleObj>
              </mc:Choice>
              <mc:Fallback>
                <p:oleObj name="Equation" r:id="rId3" imgW="1638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9898" y="1069097"/>
                        <a:ext cx="319405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59CFE10C-EF8B-4C41-965F-BB9E0086B4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581697"/>
              </p:ext>
            </p:extLst>
          </p:nvPr>
        </p:nvGraphicFramePr>
        <p:xfrm>
          <a:off x="5686425" y="1117600"/>
          <a:ext cx="4492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85" name="Equation" r:id="rId5" imgW="190440" imgH="203040" progId="Equation.DSMT4">
                  <p:embed/>
                </p:oleObj>
              </mc:Choice>
              <mc:Fallback>
                <p:oleObj name="Equation" r:id="rId5" imgW="190440" imgH="20304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55991EF1-5FCC-4B1A-8FCB-529CFE505C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86425" y="1117600"/>
                        <a:ext cx="449263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>
            <a:extLst>
              <a:ext uri="{FF2B5EF4-FFF2-40B4-BE49-F238E27FC236}">
                <a16:creationId xmlns:a16="http://schemas.microsoft.com/office/drawing/2014/main" id="{320B1BC5-2CE5-4ADA-A2D0-EBCB17B43BDC}"/>
              </a:ext>
            </a:extLst>
          </p:cNvPr>
          <p:cNvSpPr txBox="1">
            <a:spLocks noChangeArrowheads="1"/>
          </p:cNvSpPr>
          <p:nvPr/>
        </p:nvSpPr>
        <p:spPr>
          <a:xfrm>
            <a:off x="659076" y="2164996"/>
            <a:ext cx="709407" cy="533400"/>
          </a:xfrm>
          <a:prstGeom prst="rect">
            <a:avLst/>
          </a:prstGeom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2400" b="1" dirty="0">
                <a:solidFill>
                  <a:srgbClr val="3366FF"/>
                </a:solidFill>
                <a:latin typeface="+mn-ea"/>
                <a:ea typeface="+mn-ea"/>
              </a:rPr>
              <a:t>解 </a:t>
            </a:r>
          </a:p>
        </p:txBody>
      </p: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3657288B-3FBC-4F09-9E4F-E4ADDA1958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367389"/>
              </p:ext>
            </p:extLst>
          </p:nvPr>
        </p:nvGraphicFramePr>
        <p:xfrm>
          <a:off x="1200150" y="2626060"/>
          <a:ext cx="17081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86" name="Equation" r:id="rId7" imgW="723600" imgH="253800" progId="Equation.DSMT4">
                  <p:embed/>
                </p:oleObj>
              </mc:Choice>
              <mc:Fallback>
                <p:oleObj name="Equation" r:id="rId7" imgW="723600" imgH="25380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59CFE10C-EF8B-4C41-965F-BB9E0086B4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00150" y="2626060"/>
                        <a:ext cx="1708150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组合 19">
            <a:extLst>
              <a:ext uri="{FF2B5EF4-FFF2-40B4-BE49-F238E27FC236}">
                <a16:creationId xmlns:a16="http://schemas.microsoft.com/office/drawing/2014/main" id="{00583255-2F81-4158-B340-DF5E6D691334}"/>
              </a:ext>
            </a:extLst>
          </p:cNvPr>
          <p:cNvGrpSpPr/>
          <p:nvPr/>
        </p:nvGrpSpPr>
        <p:grpSpPr>
          <a:xfrm>
            <a:off x="6699132" y="1290388"/>
            <a:ext cx="2232248" cy="742894"/>
            <a:chOff x="6503452" y="1774499"/>
            <a:chExt cx="2232248" cy="742894"/>
          </a:xfrm>
        </p:grpSpPr>
        <p:graphicFrame>
          <p:nvGraphicFramePr>
            <p:cNvPr id="18" name="对象 17">
              <a:extLst>
                <a:ext uri="{FF2B5EF4-FFF2-40B4-BE49-F238E27FC236}">
                  <a16:creationId xmlns:a16="http://schemas.microsoft.com/office/drawing/2014/main" id="{41BC4125-D86B-4E5F-8A14-3E01B3A7218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7112998"/>
                </p:ext>
              </p:extLst>
            </p:nvPr>
          </p:nvGraphicFramePr>
          <p:xfrm>
            <a:off x="6575008" y="1874761"/>
            <a:ext cx="2066925" cy="541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987" name="Equation" r:id="rId9" imgW="876240" imgH="228600" progId="Equation.DSMT4">
                    <p:embed/>
                  </p:oleObj>
                </mc:Choice>
                <mc:Fallback>
                  <p:oleObj name="Equation" r:id="rId9" imgW="876240" imgH="228600" progId="Equation.DSMT4">
                    <p:embed/>
                    <p:pic>
                      <p:nvPicPr>
                        <p:cNvPr id="17" name="对象 16">
                          <a:extLst>
                            <a:ext uri="{FF2B5EF4-FFF2-40B4-BE49-F238E27FC236}">
                              <a16:creationId xmlns:a16="http://schemas.microsoft.com/office/drawing/2014/main" id="{3657288B-3FBC-4F09-9E4F-E4ADDA19583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575008" y="1874761"/>
                          <a:ext cx="2066925" cy="5413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E2F39F75-AC6D-43BE-8B68-0B50989F27C8}"/>
                </a:ext>
              </a:extLst>
            </p:cNvPr>
            <p:cNvSpPr/>
            <p:nvPr/>
          </p:nvSpPr>
          <p:spPr>
            <a:xfrm>
              <a:off x="6503452" y="1774499"/>
              <a:ext cx="2232248" cy="7428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21" name="对象 20">
            <a:extLst>
              <a:ext uri="{FF2B5EF4-FFF2-40B4-BE49-F238E27FC236}">
                <a16:creationId xmlns:a16="http://schemas.microsoft.com/office/drawing/2014/main" id="{0FFAD052-87B5-400E-98AD-49ABE199D2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40447"/>
              </p:ext>
            </p:extLst>
          </p:nvPr>
        </p:nvGraphicFramePr>
        <p:xfrm>
          <a:off x="2851150" y="2678113"/>
          <a:ext cx="21859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88" name="Equation" r:id="rId11" imgW="927000" imgH="228600" progId="Equation.DSMT4">
                  <p:embed/>
                </p:oleObj>
              </mc:Choice>
              <mc:Fallback>
                <p:oleObj name="Equation" r:id="rId11" imgW="927000" imgH="228600" progId="Equation.DSMT4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3657288B-3FBC-4F09-9E4F-E4ADDA1958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51150" y="2678113"/>
                        <a:ext cx="2185988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extLst>
              <a:ext uri="{FF2B5EF4-FFF2-40B4-BE49-F238E27FC236}">
                <a16:creationId xmlns:a16="http://schemas.microsoft.com/office/drawing/2014/main" id="{D2DBD7DA-E4C3-4A15-A597-D68B52416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179204"/>
              </p:ext>
            </p:extLst>
          </p:nvPr>
        </p:nvGraphicFramePr>
        <p:xfrm>
          <a:off x="5037138" y="2698396"/>
          <a:ext cx="24257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89" name="Equation" r:id="rId13" imgW="1028520" imgH="228600" progId="Equation.DSMT4">
                  <p:embed/>
                </p:oleObj>
              </mc:Choice>
              <mc:Fallback>
                <p:oleObj name="Equation" r:id="rId13" imgW="1028520" imgH="228600" progId="Equation.DSMT4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3657288B-3FBC-4F09-9E4F-E4ADDA1958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37138" y="2698396"/>
                        <a:ext cx="24257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组合 22">
            <a:extLst>
              <a:ext uri="{FF2B5EF4-FFF2-40B4-BE49-F238E27FC236}">
                <a16:creationId xmlns:a16="http://schemas.microsoft.com/office/drawing/2014/main" id="{136F36F2-15DE-4FDB-898D-D5CC275C509F}"/>
              </a:ext>
            </a:extLst>
          </p:cNvPr>
          <p:cNvGrpSpPr/>
          <p:nvPr/>
        </p:nvGrpSpPr>
        <p:grpSpPr>
          <a:xfrm>
            <a:off x="586174" y="3682471"/>
            <a:ext cx="4392488" cy="617231"/>
            <a:chOff x="935088" y="2528871"/>
            <a:chExt cx="4392488" cy="617231"/>
          </a:xfrm>
        </p:grpSpPr>
        <p:sp>
          <p:nvSpPr>
            <p:cNvPr id="24" name="TextBox 11">
              <a:extLst>
                <a:ext uri="{FF2B5EF4-FFF2-40B4-BE49-F238E27FC236}">
                  <a16:creationId xmlns:a16="http://schemas.microsoft.com/office/drawing/2014/main" id="{07472129-BB13-4827-B013-B7C5CB506F0B}"/>
                </a:ext>
              </a:extLst>
            </p:cNvPr>
            <p:cNvSpPr txBox="1"/>
            <p:nvPr/>
          </p:nvSpPr>
          <p:spPr>
            <a:xfrm>
              <a:off x="935088" y="2684437"/>
              <a:ext cx="439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b="1" dirty="0">
                  <a:solidFill>
                    <a:srgbClr val="3366FF"/>
                  </a:solidFill>
                  <a:latin typeface="+mn-ea"/>
                  <a:cs typeface="+mj-cs"/>
                </a:rPr>
                <a:t>例</a:t>
              </a:r>
              <a:r>
                <a:rPr lang="en-US" altLang="zh-CN" sz="2400" b="1" dirty="0">
                  <a:solidFill>
                    <a:srgbClr val="3366FF"/>
                  </a:solidFill>
                  <a:latin typeface="+mn-ea"/>
                  <a:cs typeface="+mj-cs"/>
                </a:rPr>
                <a:t>7</a:t>
              </a:r>
              <a:r>
                <a:rPr lang="en-US" altLang="zh-CN" sz="2400" b="1" dirty="0">
                  <a:latin typeface="+mn-ea"/>
                </a:rPr>
                <a:t>  </a:t>
              </a:r>
              <a:r>
                <a:rPr lang="zh-CN" altLang="zh-CN" sz="2400" b="1" dirty="0">
                  <a:latin typeface="+mn-ea"/>
                </a:rPr>
                <a:t>设</a:t>
              </a:r>
              <a:r>
                <a:rPr lang="en-US" altLang="zh-CN" sz="2400" b="1" dirty="0">
                  <a:latin typeface="+mn-ea"/>
                </a:rPr>
                <a:t>        </a:t>
              </a:r>
              <a:r>
                <a:rPr lang="zh-CN" altLang="zh-CN" sz="2400" b="1" dirty="0">
                  <a:latin typeface="+mn-ea"/>
                </a:rPr>
                <a:t>求</a:t>
              </a:r>
              <a:r>
                <a:rPr lang="en-US" altLang="zh-CN" sz="2400" dirty="0">
                  <a:latin typeface="+mn-ea"/>
                </a:rPr>
                <a:t>   </a:t>
              </a:r>
              <a:endParaRPr lang="zh-CN" altLang="en-US" sz="2400" dirty="0">
                <a:latin typeface="+mn-ea"/>
              </a:endParaRPr>
            </a:p>
          </p:txBody>
        </p:sp>
        <p:graphicFrame>
          <p:nvGraphicFramePr>
            <p:cNvPr id="25" name="对象 24">
              <a:extLst>
                <a:ext uri="{FF2B5EF4-FFF2-40B4-BE49-F238E27FC236}">
                  <a16:creationId xmlns:a16="http://schemas.microsoft.com/office/drawing/2014/main" id="{BDB9340D-BF3A-4AFB-B71C-70BF0418561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76390536"/>
                </p:ext>
              </p:extLst>
            </p:nvPr>
          </p:nvGraphicFramePr>
          <p:xfrm>
            <a:off x="2180308" y="2528871"/>
            <a:ext cx="10795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990" name="Equation" r:id="rId15" imgW="25908000" imgH="14630400" progId="Equation.DSMT4">
                    <p:embed/>
                  </p:oleObj>
                </mc:Choice>
                <mc:Fallback>
                  <p:oleObj name="Equation" r:id="rId15" imgW="25908000" imgH="14630400" progId="Equation.DSMT4">
                    <p:embed/>
                    <p:pic>
                      <p:nvPicPr>
                        <p:cNvPr id="4" name="对象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0308" y="2528871"/>
                          <a:ext cx="1079500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对象 25">
              <a:extLst>
                <a:ext uri="{FF2B5EF4-FFF2-40B4-BE49-F238E27FC236}">
                  <a16:creationId xmlns:a16="http://schemas.microsoft.com/office/drawing/2014/main" id="{DEC34340-7D7E-4AB6-9395-ED715F81C77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30554522"/>
                </p:ext>
              </p:extLst>
            </p:nvPr>
          </p:nvGraphicFramePr>
          <p:xfrm>
            <a:off x="3743601" y="2697422"/>
            <a:ext cx="441689" cy="401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991" name="Equation" r:id="rId17" imgW="330120" imgH="355320" progId="Equation.DSMT4">
                    <p:embed/>
                  </p:oleObj>
                </mc:Choice>
                <mc:Fallback>
                  <p:oleObj name="Equation" r:id="rId17" imgW="330120" imgH="355320" progId="Equation.DSMT4">
                    <p:embed/>
                    <p:pic>
                      <p:nvPicPr>
                        <p:cNvPr id="5" name="对象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3601" y="2697422"/>
                          <a:ext cx="441689" cy="4015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对象 28">
            <a:extLst>
              <a:ext uri="{FF2B5EF4-FFF2-40B4-BE49-F238E27FC236}">
                <a16:creationId xmlns:a16="http://schemas.microsoft.com/office/drawing/2014/main" id="{2D5EA463-5749-4214-834E-0921B649A1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82266"/>
              </p:ext>
            </p:extLst>
          </p:nvPr>
        </p:nvGraphicFramePr>
        <p:xfrm>
          <a:off x="2821014" y="5835344"/>
          <a:ext cx="889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92" name="Equation" r:id="rId19" imgW="21336000" imgH="13106400" progId="Equation.DSMT4">
                  <p:embed/>
                </p:oleObj>
              </mc:Choice>
              <mc:Fallback>
                <p:oleObj name="Equation" r:id="rId19" imgW="21336000" imgH="13106400" progId="Equation.DSMT4">
                  <p:embed/>
                  <p:pic>
                    <p:nvPicPr>
                      <p:cNvPr id="8" name="对象 7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1014" y="5835344"/>
                        <a:ext cx="889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文本框 15">
            <a:extLst>
              <a:ext uri="{FF2B5EF4-FFF2-40B4-BE49-F238E27FC236}">
                <a16:creationId xmlns:a16="http://schemas.microsoft.com/office/drawing/2014/main" id="{E389F47C-0F4C-4DFE-ABD2-B1F075A37E5D}"/>
              </a:ext>
            </a:extLst>
          </p:cNvPr>
          <p:cNvSpPr txBox="1"/>
          <p:nvPr/>
        </p:nvSpPr>
        <p:spPr>
          <a:xfrm>
            <a:off x="516758" y="5030903"/>
            <a:ext cx="62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3366FF"/>
                </a:solidFill>
                <a:latin typeface="+mn-ea"/>
                <a:cs typeface="+mj-cs"/>
              </a:rPr>
              <a:t>解 </a:t>
            </a:r>
            <a:r>
              <a:rPr lang="zh-CN" altLang="en-US" sz="2400" b="1" dirty="0">
                <a:latin typeface="+mn-ea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+mn-ea"/>
              </a:rPr>
              <a:t>            </a:t>
            </a:r>
            <a:endParaRPr lang="en-US" altLang="zh-CN" sz="2000" b="1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BBCAF21A-7ACC-42DE-953F-D81900488A41}"/>
              </a:ext>
            </a:extLst>
          </p:cNvPr>
          <p:cNvGrpSpPr/>
          <p:nvPr/>
        </p:nvGrpSpPr>
        <p:grpSpPr>
          <a:xfrm>
            <a:off x="1251422" y="4844496"/>
            <a:ext cx="1530996" cy="651470"/>
            <a:chOff x="1251422" y="4844496"/>
            <a:chExt cx="1530996" cy="651470"/>
          </a:xfrm>
        </p:grpSpPr>
        <p:graphicFrame>
          <p:nvGraphicFramePr>
            <p:cNvPr id="27" name="对象 26">
              <a:extLst>
                <a:ext uri="{FF2B5EF4-FFF2-40B4-BE49-F238E27FC236}">
                  <a16:creationId xmlns:a16="http://schemas.microsoft.com/office/drawing/2014/main" id="{EAA63E7B-A462-466A-86E5-173DA2FBAB1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7742217"/>
                </p:ext>
              </p:extLst>
            </p:nvPr>
          </p:nvGraphicFramePr>
          <p:xfrm>
            <a:off x="1251422" y="5094425"/>
            <a:ext cx="579972" cy="401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993" name="Equation" r:id="rId21" imgW="520560" imgH="355320" progId="Equation.DSMT4">
                    <p:embed/>
                  </p:oleObj>
                </mc:Choice>
                <mc:Fallback>
                  <p:oleObj name="Equation" r:id="rId21" imgW="520560" imgH="355320" progId="Equation.DSMT4">
                    <p:embed/>
                    <p:pic>
                      <p:nvPicPr>
                        <p:cNvPr id="6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1422" y="5094425"/>
                          <a:ext cx="579972" cy="4015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对象 30">
              <a:extLst>
                <a:ext uri="{FF2B5EF4-FFF2-40B4-BE49-F238E27FC236}">
                  <a16:creationId xmlns:a16="http://schemas.microsoft.com/office/drawing/2014/main" id="{C4EFAFEF-1210-4408-A2E7-85996AC1F26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8077163"/>
                </p:ext>
              </p:extLst>
            </p:nvPr>
          </p:nvGraphicFramePr>
          <p:xfrm>
            <a:off x="1956918" y="4844496"/>
            <a:ext cx="8255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994" name="Equation" r:id="rId23" imgW="19812000" imgH="14630400" progId="Equation.DSMT4">
                    <p:embed/>
                  </p:oleObj>
                </mc:Choice>
                <mc:Fallback>
                  <p:oleObj name="Equation" r:id="rId23" imgW="19812000" imgH="14630400" progId="Equation.DSMT4">
                    <p:embed/>
                    <p:pic>
                      <p:nvPicPr>
                        <p:cNvPr id="12" name="对象 1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6918" y="4844496"/>
                          <a:ext cx="825500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195C6623-5EF4-454D-9F5F-2C6660D18101}"/>
              </a:ext>
            </a:extLst>
          </p:cNvPr>
          <p:cNvGrpSpPr/>
          <p:nvPr/>
        </p:nvGrpSpPr>
        <p:grpSpPr>
          <a:xfrm>
            <a:off x="2820988" y="4802188"/>
            <a:ext cx="1850530" cy="766894"/>
            <a:chOff x="2820988" y="4802188"/>
            <a:chExt cx="1850530" cy="766894"/>
          </a:xfrm>
        </p:grpSpPr>
        <p:graphicFrame>
          <p:nvGraphicFramePr>
            <p:cNvPr id="32" name="对象 31">
              <a:extLst>
                <a:ext uri="{FF2B5EF4-FFF2-40B4-BE49-F238E27FC236}">
                  <a16:creationId xmlns:a16="http://schemas.microsoft.com/office/drawing/2014/main" id="{A03D7069-8F32-4284-AADA-BB959016E97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1835057"/>
                </p:ext>
              </p:extLst>
            </p:nvPr>
          </p:nvGraphicFramePr>
          <p:xfrm>
            <a:off x="2820988" y="4802188"/>
            <a:ext cx="8890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995" name="Equation" r:id="rId25" imgW="21336000" imgH="13106400" progId="Equation.DSMT4">
                    <p:embed/>
                  </p:oleObj>
                </mc:Choice>
                <mc:Fallback>
                  <p:oleObj name="Equation" r:id="rId25" imgW="21336000" imgH="13106400" progId="Equation.DSMT4">
                    <p:embed/>
                    <p:pic>
                      <p:nvPicPr>
                        <p:cNvPr id="13" name="对象 1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0988" y="4802188"/>
                          <a:ext cx="8890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对象 32">
              <a:extLst>
                <a:ext uri="{FF2B5EF4-FFF2-40B4-BE49-F238E27FC236}">
                  <a16:creationId xmlns:a16="http://schemas.microsoft.com/office/drawing/2014/main" id="{E73F58AF-AD47-4C5C-A9CD-28EEA548366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65649248"/>
                </p:ext>
              </p:extLst>
            </p:nvPr>
          </p:nvGraphicFramePr>
          <p:xfrm>
            <a:off x="3757118" y="4832482"/>
            <a:ext cx="9144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996" name="Equation" r:id="rId27" imgW="21945600" imgH="17678400" progId="Equation.DSMT4">
                    <p:embed/>
                  </p:oleObj>
                </mc:Choice>
                <mc:Fallback>
                  <p:oleObj name="Equation" r:id="rId27" imgW="21945600" imgH="17678400" progId="Equation.DSMT4">
                    <p:embed/>
                    <p:pic>
                      <p:nvPicPr>
                        <p:cNvPr id="14" name="对象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7118" y="4832482"/>
                          <a:ext cx="914400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449B4DC1-B104-4705-97BB-FE087100E914}"/>
              </a:ext>
            </a:extLst>
          </p:cNvPr>
          <p:cNvGrpSpPr/>
          <p:nvPr/>
        </p:nvGrpSpPr>
        <p:grpSpPr>
          <a:xfrm>
            <a:off x="3757118" y="5835344"/>
            <a:ext cx="1384796" cy="736600"/>
            <a:chOff x="3757118" y="5835344"/>
            <a:chExt cx="1384796" cy="736600"/>
          </a:xfrm>
        </p:grpSpPr>
        <p:graphicFrame>
          <p:nvGraphicFramePr>
            <p:cNvPr id="34" name="对象 33">
              <a:extLst>
                <a:ext uri="{FF2B5EF4-FFF2-40B4-BE49-F238E27FC236}">
                  <a16:creationId xmlns:a16="http://schemas.microsoft.com/office/drawing/2014/main" id="{F1DF8F41-2DDB-4DD5-8D04-2448EA877C4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93997109"/>
                </p:ext>
              </p:extLst>
            </p:nvPr>
          </p:nvGraphicFramePr>
          <p:xfrm>
            <a:off x="3757118" y="5835344"/>
            <a:ext cx="7874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997" name="Equation" r:id="rId29" imgW="18897600" imgH="17678400" progId="Equation.DSMT4">
                    <p:embed/>
                  </p:oleObj>
                </mc:Choice>
                <mc:Fallback>
                  <p:oleObj name="Equation" r:id="rId29" imgW="18897600" imgH="17678400" progId="Equation.DSMT4">
                    <p:embed/>
                    <p:pic>
                      <p:nvPicPr>
                        <p:cNvPr id="15" name="对象 1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7118" y="5835344"/>
                          <a:ext cx="787400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对象 34">
              <a:extLst>
                <a:ext uri="{FF2B5EF4-FFF2-40B4-BE49-F238E27FC236}">
                  <a16:creationId xmlns:a16="http://schemas.microsoft.com/office/drawing/2014/main" id="{FA355B13-2391-4CF7-AA50-415443862D1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4479472"/>
                </p:ext>
              </p:extLst>
            </p:nvPr>
          </p:nvGraphicFramePr>
          <p:xfrm>
            <a:off x="4621214" y="5835344"/>
            <a:ext cx="5207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998" name="Equation" r:id="rId31" imgW="12496800" imgH="17678400" progId="Equation.DSMT4">
                    <p:embed/>
                  </p:oleObj>
                </mc:Choice>
                <mc:Fallback>
                  <p:oleObj name="Equation" r:id="rId31" imgW="12496800" imgH="17678400" progId="Equation.DSMT4">
                    <p:embed/>
                    <p:pic>
                      <p:nvPicPr>
                        <p:cNvPr id="16" name="对象 1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214" y="5835344"/>
                          <a:ext cx="520700" cy="7366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9ADABDA2-5A2C-43AD-9646-93BFA3912DD9}"/>
              </a:ext>
            </a:extLst>
          </p:cNvPr>
          <p:cNvGrpSpPr/>
          <p:nvPr/>
        </p:nvGrpSpPr>
        <p:grpSpPr>
          <a:xfrm>
            <a:off x="5249863" y="5789841"/>
            <a:ext cx="2718464" cy="857478"/>
            <a:chOff x="5249863" y="5789841"/>
            <a:chExt cx="2718464" cy="857478"/>
          </a:xfrm>
        </p:grpSpPr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CC746759-B309-4E31-8A63-98AE9A3AD0EA}"/>
                </a:ext>
              </a:extLst>
            </p:cNvPr>
            <p:cNvGrpSpPr/>
            <p:nvPr/>
          </p:nvGrpSpPr>
          <p:grpSpPr>
            <a:xfrm>
              <a:off x="5249863" y="5789841"/>
              <a:ext cx="1718795" cy="852488"/>
              <a:chOff x="5249863" y="5789841"/>
              <a:chExt cx="1718795" cy="852488"/>
            </a:xfrm>
          </p:grpSpPr>
          <p:graphicFrame>
            <p:nvGraphicFramePr>
              <p:cNvPr id="28" name="对象 27">
                <a:extLst>
                  <a:ext uri="{FF2B5EF4-FFF2-40B4-BE49-F238E27FC236}">
                    <a16:creationId xmlns:a16="http://schemas.microsoft.com/office/drawing/2014/main" id="{C430BBEC-0BC6-4C77-AE5C-8B98E6DA8E9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03902618"/>
                  </p:ext>
                </p:extLst>
              </p:nvPr>
            </p:nvGraphicFramePr>
            <p:xfrm>
              <a:off x="5249863" y="6194063"/>
              <a:ext cx="203200" cy="168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0999" name="Equation" r:id="rId33" imgW="4876800" imgH="3962400" progId="Equation.DSMT4">
                      <p:embed/>
                    </p:oleObj>
                  </mc:Choice>
                  <mc:Fallback>
                    <p:oleObj name="Equation" r:id="rId33" imgW="4876800" imgH="3962400" progId="Equation.DSMT4">
                      <p:embed/>
                      <p:pic>
                        <p:nvPicPr>
                          <p:cNvPr id="7" name="对象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9863" y="6194063"/>
                            <a:ext cx="203200" cy="1682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" name="对象 35">
                <a:extLst>
                  <a:ext uri="{FF2B5EF4-FFF2-40B4-BE49-F238E27FC236}">
                    <a16:creationId xmlns:a16="http://schemas.microsoft.com/office/drawing/2014/main" id="{30315163-D9B5-4A40-8D12-C2AE0F85D4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57613813"/>
                  </p:ext>
                </p:extLst>
              </p:nvPr>
            </p:nvGraphicFramePr>
            <p:xfrm>
              <a:off x="5549433" y="5789841"/>
              <a:ext cx="1419225" cy="852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000" name="Equation" r:id="rId35" imgW="1333440" imgH="787320" progId="Equation.DSMT4">
                      <p:embed/>
                    </p:oleObj>
                  </mc:Choice>
                  <mc:Fallback>
                    <p:oleObj name="Equation" r:id="rId35" imgW="1333440" imgH="787320" progId="Equation.DSMT4">
                      <p:embed/>
                      <p:pic>
                        <p:nvPicPr>
                          <p:cNvPr id="17" name="对象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49433" y="5789841"/>
                            <a:ext cx="1419225" cy="8524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7" name="对象 36">
              <a:extLst>
                <a:ext uri="{FF2B5EF4-FFF2-40B4-BE49-F238E27FC236}">
                  <a16:creationId xmlns:a16="http://schemas.microsoft.com/office/drawing/2014/main" id="{D9FBC2DD-C4EC-4432-BB0A-87D3567E912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3597322"/>
                </p:ext>
              </p:extLst>
            </p:nvPr>
          </p:nvGraphicFramePr>
          <p:xfrm>
            <a:off x="7049165" y="5836106"/>
            <a:ext cx="919162" cy="811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001" name="Equation" r:id="rId37" imgW="850680" imgH="736560" progId="Equation.DSMT4">
                    <p:embed/>
                  </p:oleObj>
                </mc:Choice>
                <mc:Fallback>
                  <p:oleObj name="Equation" r:id="rId37" imgW="850680" imgH="736560" progId="Equation.DSMT4">
                    <p:embed/>
                    <p:pic>
                      <p:nvPicPr>
                        <p:cNvPr id="18" name="对象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9165" y="5836106"/>
                          <a:ext cx="919162" cy="8112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4D0D2F92-D325-4310-AE01-4EB2149BCBF1}"/>
              </a:ext>
            </a:extLst>
          </p:cNvPr>
          <p:cNvGrpSpPr/>
          <p:nvPr/>
        </p:nvGrpSpPr>
        <p:grpSpPr>
          <a:xfrm>
            <a:off x="6070958" y="4245469"/>
            <a:ext cx="2232248" cy="742894"/>
            <a:chOff x="6503452" y="1774499"/>
            <a:chExt cx="2232248" cy="742894"/>
          </a:xfrm>
        </p:grpSpPr>
        <p:graphicFrame>
          <p:nvGraphicFramePr>
            <p:cNvPr id="40" name="对象 39">
              <a:extLst>
                <a:ext uri="{FF2B5EF4-FFF2-40B4-BE49-F238E27FC236}">
                  <a16:creationId xmlns:a16="http://schemas.microsoft.com/office/drawing/2014/main" id="{A6B3D6BB-E44F-48D1-96D8-A7A1F56D47C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0012554"/>
                </p:ext>
              </p:extLst>
            </p:nvPr>
          </p:nvGraphicFramePr>
          <p:xfrm>
            <a:off x="6760568" y="1874018"/>
            <a:ext cx="1537989" cy="541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002" name="Equation" r:id="rId39" imgW="583920" imgH="228600" progId="Equation.DSMT4">
                    <p:embed/>
                  </p:oleObj>
                </mc:Choice>
                <mc:Fallback>
                  <p:oleObj name="Equation" r:id="rId39" imgW="583920" imgH="228600" progId="Equation.DSMT4">
                    <p:embed/>
                    <p:pic>
                      <p:nvPicPr>
                        <p:cNvPr id="18" name="对象 17">
                          <a:extLst>
                            <a:ext uri="{FF2B5EF4-FFF2-40B4-BE49-F238E27FC236}">
                              <a16:creationId xmlns:a16="http://schemas.microsoft.com/office/drawing/2014/main" id="{41BC4125-D86B-4E5F-8A14-3E01B3A7218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6760568" y="1874018"/>
                          <a:ext cx="1537989" cy="5413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矩形: 圆角 40">
              <a:extLst>
                <a:ext uri="{FF2B5EF4-FFF2-40B4-BE49-F238E27FC236}">
                  <a16:creationId xmlns:a16="http://schemas.microsoft.com/office/drawing/2014/main" id="{F75B1346-28C9-49C9-8E3D-D938D05F5106}"/>
                </a:ext>
              </a:extLst>
            </p:cNvPr>
            <p:cNvSpPr/>
            <p:nvPr/>
          </p:nvSpPr>
          <p:spPr>
            <a:xfrm>
              <a:off x="6503452" y="1774499"/>
              <a:ext cx="2232248" cy="7428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11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F9CB75-16F9-45EE-85F8-49E7F49F4446}"/>
              </a:ext>
            </a:extLst>
          </p:cNvPr>
          <p:cNvSpPr txBox="1">
            <a:spLocks noChangeArrowheads="1"/>
          </p:cNvSpPr>
          <p:nvPr/>
        </p:nvSpPr>
        <p:spPr>
          <a:xfrm>
            <a:off x="663981" y="965797"/>
            <a:ext cx="4756245" cy="539750"/>
          </a:xfrm>
          <a:prstGeom prst="rect">
            <a:avLst/>
          </a:prstGeom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2400" b="1" dirty="0">
                <a:solidFill>
                  <a:srgbClr val="3366FF"/>
                </a:solidFill>
                <a:latin typeface="+mn-ea"/>
                <a:ea typeface="+mn-ea"/>
              </a:rPr>
              <a:t>例</a:t>
            </a:r>
            <a:r>
              <a:rPr lang="en-US" altLang="zh-CN" sz="2400" b="1" dirty="0">
                <a:solidFill>
                  <a:srgbClr val="3366FF"/>
                </a:solidFill>
                <a:latin typeface="+mn-ea"/>
                <a:ea typeface="+mn-ea"/>
              </a:rPr>
              <a:t>8</a:t>
            </a:r>
            <a:r>
              <a:rPr lang="en-US" altLang="zh-CN" sz="2400" b="1" dirty="0">
                <a:solidFill>
                  <a:srgbClr val="0064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设</a:t>
            </a:r>
            <a:r>
              <a:rPr lang="zh-CN" altLang="en-US" sz="2800" dirty="0">
                <a:solidFill>
                  <a:schemeClr val="tx1"/>
                </a:solidFill>
                <a:ea typeface="楷体_GB2312" pitchFamily="49" charset="-122"/>
              </a:rPr>
              <a:t>                   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求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8C5534BC-4961-49E6-92D9-3973372588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065602"/>
              </p:ext>
            </p:extLst>
          </p:nvPr>
        </p:nvGraphicFramePr>
        <p:xfrm>
          <a:off x="1729588" y="957455"/>
          <a:ext cx="14700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36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9588" y="957455"/>
                        <a:ext cx="1470025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5620CB19-F992-4A12-B0DC-AF81F0E875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896244"/>
              </p:ext>
            </p:extLst>
          </p:nvPr>
        </p:nvGraphicFramePr>
        <p:xfrm>
          <a:off x="3581656" y="962762"/>
          <a:ext cx="448787" cy="478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37" name="Equation" r:id="rId5" imgW="190440" imgH="203040" progId="Equation.DSMT4">
                  <p:embed/>
                </p:oleObj>
              </mc:Choice>
              <mc:Fallback>
                <p:oleObj name="Equation" r:id="rId5" imgW="190440" imgH="203040" progId="Equation.DSMT4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656" y="962762"/>
                        <a:ext cx="448787" cy="478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A42F6BF4-D01E-4F6C-A6AB-49B3D5666E63}"/>
              </a:ext>
            </a:extLst>
          </p:cNvPr>
          <p:cNvSpPr txBox="1">
            <a:spLocks noChangeArrowheads="1"/>
          </p:cNvSpPr>
          <p:nvPr/>
        </p:nvSpPr>
        <p:spPr>
          <a:xfrm>
            <a:off x="783469" y="1807551"/>
            <a:ext cx="1132506" cy="539750"/>
          </a:xfrm>
          <a:prstGeom prst="rect">
            <a:avLst/>
          </a:prstGeom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2400" b="1" dirty="0">
                <a:solidFill>
                  <a:srgbClr val="3366FF"/>
                </a:solidFill>
                <a:latin typeface="+mn-ea"/>
                <a:ea typeface="+mn-ea"/>
              </a:rPr>
              <a:t>解 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D4835D18-1CAB-4146-A5F6-D2995CF0F6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146230"/>
              </p:ext>
            </p:extLst>
          </p:nvPr>
        </p:nvGraphicFramePr>
        <p:xfrm>
          <a:off x="1460078" y="1826047"/>
          <a:ext cx="6889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38" name="Equation" r:id="rId7" imgW="291960" imgH="203040" progId="Equation.DSMT4">
                  <p:embed/>
                </p:oleObj>
              </mc:Choice>
              <mc:Fallback>
                <p:oleObj name="Equation" r:id="rId7" imgW="291960" imgH="203040" progId="Equation.DSMT4">
                  <p:embed/>
                  <p:pic>
                    <p:nvPicPr>
                      <p:cNvPr id="6" name="对象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60078" y="1826047"/>
                        <a:ext cx="688975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01B4624C-FEBF-4594-AF6B-17C2813CCA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030983"/>
              </p:ext>
            </p:extLst>
          </p:nvPr>
        </p:nvGraphicFramePr>
        <p:xfrm>
          <a:off x="3081674" y="1827208"/>
          <a:ext cx="5699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39" name="Equation" r:id="rId9" imgW="241200" imgH="177480" progId="Equation.DSMT4">
                  <p:embed/>
                </p:oleObj>
              </mc:Choice>
              <mc:Fallback>
                <p:oleObj name="Equation" r:id="rId9" imgW="241200" imgH="177480" progId="Equation.DSMT4">
                  <p:embed/>
                  <p:pic>
                    <p:nvPicPr>
                      <p:cNvPr id="23" name="对象 2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81674" y="1827208"/>
                        <a:ext cx="569912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组合 23">
            <a:extLst>
              <a:ext uri="{FF2B5EF4-FFF2-40B4-BE49-F238E27FC236}">
                <a16:creationId xmlns:a16="http://schemas.microsoft.com/office/drawing/2014/main" id="{2657041A-D992-497E-8CF4-7EA947271E59}"/>
              </a:ext>
            </a:extLst>
          </p:cNvPr>
          <p:cNvGrpSpPr/>
          <p:nvPr/>
        </p:nvGrpSpPr>
        <p:grpSpPr>
          <a:xfrm>
            <a:off x="654293" y="2684673"/>
            <a:ext cx="5984543" cy="567513"/>
            <a:chOff x="457199" y="499287"/>
            <a:chExt cx="5984543" cy="567513"/>
          </a:xfrm>
        </p:grpSpPr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FE016A9F-6019-422E-9571-3909D098DBD1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57199" y="527050"/>
              <a:ext cx="5984543" cy="539750"/>
            </a:xfrm>
            <a:prstGeom prst="rect">
              <a:avLst/>
            </a:prstGeom>
          </p:spPr>
          <p:txBody>
            <a:bodyPr/>
            <a:lstStyle>
              <a:lvl1pPr algn="l" defTabSz="457207" rtl="0" eaLnBrk="1" latinLnBrk="0" hangingPunct="1">
                <a:spcBef>
                  <a:spcPct val="0"/>
                </a:spcBef>
                <a:buNone/>
                <a:defRPr sz="4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CN" altLang="en-US" sz="2400" b="1" dirty="0">
                  <a:solidFill>
                    <a:srgbClr val="3366FF"/>
                  </a:solidFill>
                  <a:latin typeface="+mn-ea"/>
                  <a:ea typeface="+mn-ea"/>
                </a:rPr>
                <a:t>例</a:t>
              </a:r>
              <a:r>
                <a:rPr lang="en-US" altLang="zh-CN" sz="2400" b="1" dirty="0">
                  <a:solidFill>
                    <a:srgbClr val="3366FF"/>
                  </a:solidFill>
                  <a:latin typeface="+mn-ea"/>
                  <a:ea typeface="+mn-ea"/>
                </a:rPr>
                <a:t>9.</a:t>
              </a:r>
              <a:r>
                <a:rPr lang="en-US" altLang="zh-CN" sz="2800" dirty="0">
                  <a:ea typeface="楷体_GB2312" pitchFamily="49" charset="-122"/>
                </a:rPr>
                <a:t>                                              </a:t>
              </a:r>
              <a:r>
                <a:rPr lang="zh-CN" altLang="en-US" sz="2400" b="1" dirty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求</a:t>
              </a:r>
              <a:endParaRPr lang="zh-CN" altLang="en-US" sz="2800" dirty="0">
                <a:solidFill>
                  <a:schemeClr val="tx1"/>
                </a:solidFill>
                <a:ea typeface="楷体_GB2312" pitchFamily="49" charset="-122"/>
              </a:endParaRPr>
            </a:p>
          </p:txBody>
        </p:sp>
        <p:graphicFrame>
          <p:nvGraphicFramePr>
            <p:cNvPr id="26" name="对象 25">
              <a:extLst>
                <a:ext uri="{FF2B5EF4-FFF2-40B4-BE49-F238E27FC236}">
                  <a16:creationId xmlns:a16="http://schemas.microsoft.com/office/drawing/2014/main" id="{82C395A0-9B88-415C-916D-70C685E7BA4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5121727"/>
                </p:ext>
              </p:extLst>
            </p:nvPr>
          </p:nvGraphicFramePr>
          <p:xfrm>
            <a:off x="1369570" y="499287"/>
            <a:ext cx="3403023" cy="490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340" name="Equation" r:id="rId11" imgW="1587240" imgH="228600" progId="Equation.DSMT4">
                    <p:embed/>
                  </p:oleObj>
                </mc:Choice>
                <mc:Fallback>
                  <p:oleObj name="Equation" r:id="rId11" imgW="1587240" imgH="228600" progId="Equation.DSMT4">
                    <p:embed/>
                    <p:pic>
                      <p:nvPicPr>
                        <p:cNvPr id="5" name="对象 4">
                          <a:extLst>
                            <a:ext uri="{FF2B5EF4-FFF2-40B4-BE49-F238E27FC236}">
                              <a16:creationId xmlns:a16="http://schemas.microsoft.com/office/drawing/2014/main" id="{E5566CF5-4205-432E-B275-A128B9E2F21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369570" y="499287"/>
                          <a:ext cx="3403023" cy="4906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对象 26">
              <a:extLst>
                <a:ext uri="{FF2B5EF4-FFF2-40B4-BE49-F238E27FC236}">
                  <a16:creationId xmlns:a16="http://schemas.microsoft.com/office/drawing/2014/main" id="{5121E576-B34C-4D03-AC61-449A3714B9C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5461171"/>
                </p:ext>
              </p:extLst>
            </p:nvPr>
          </p:nvGraphicFramePr>
          <p:xfrm>
            <a:off x="5235702" y="526870"/>
            <a:ext cx="449262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341" name="Equation" r:id="rId13" imgW="190440" imgH="203040" progId="Equation.DSMT4">
                    <p:embed/>
                  </p:oleObj>
                </mc:Choice>
                <mc:Fallback>
                  <p:oleObj name="Equation" r:id="rId13" imgW="190440" imgH="203040" progId="Equation.DSMT4">
                    <p:embed/>
                    <p:pic>
                      <p:nvPicPr>
                        <p:cNvPr id="6" name="对象 5">
                          <a:extLst>
                            <a:ext uri="{FF2B5EF4-FFF2-40B4-BE49-F238E27FC236}">
                              <a16:creationId xmlns:a16="http://schemas.microsoft.com/office/drawing/2014/main" id="{AD0A1F74-3E1F-48CA-AAFD-C919CAC5E52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235702" y="526870"/>
                          <a:ext cx="449262" cy="4794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2">
            <a:extLst>
              <a:ext uri="{FF2B5EF4-FFF2-40B4-BE49-F238E27FC236}">
                <a16:creationId xmlns:a16="http://schemas.microsoft.com/office/drawing/2014/main" id="{8B1A563F-B1B5-41CB-BE1E-EA5BBCCCBAA3}"/>
              </a:ext>
            </a:extLst>
          </p:cNvPr>
          <p:cNvSpPr txBox="1">
            <a:spLocks noChangeArrowheads="1"/>
          </p:cNvSpPr>
          <p:nvPr/>
        </p:nvSpPr>
        <p:spPr>
          <a:xfrm>
            <a:off x="654293" y="3543474"/>
            <a:ext cx="1132506" cy="539750"/>
          </a:xfrm>
          <a:prstGeom prst="rect">
            <a:avLst/>
          </a:prstGeom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2400" b="1" dirty="0">
                <a:solidFill>
                  <a:srgbClr val="3366FF"/>
                </a:solidFill>
                <a:latin typeface="+mn-ea"/>
                <a:ea typeface="+mn-ea"/>
              </a:rPr>
              <a:t>解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29" name="对象 28">
            <a:extLst>
              <a:ext uri="{FF2B5EF4-FFF2-40B4-BE49-F238E27FC236}">
                <a16:creationId xmlns:a16="http://schemas.microsoft.com/office/drawing/2014/main" id="{4EA50641-3FA6-4E02-AB33-D0C9C6D031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00972"/>
              </p:ext>
            </p:extLst>
          </p:nvPr>
        </p:nvGraphicFramePr>
        <p:xfrm>
          <a:off x="1403648" y="3501447"/>
          <a:ext cx="3237056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42" name="Equation" r:id="rId15" imgW="1511280" imgH="228600" progId="Equation.DSMT4">
                  <p:embed/>
                </p:oleObj>
              </mc:Choice>
              <mc:Fallback>
                <p:oleObj name="Equation" r:id="rId15" imgW="1511280" imgH="22860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5D81647B-6141-46E1-9988-9716E9204E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03648" y="3501447"/>
                        <a:ext cx="3237056" cy="490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extLst>
              <a:ext uri="{FF2B5EF4-FFF2-40B4-BE49-F238E27FC236}">
                <a16:creationId xmlns:a16="http://schemas.microsoft.com/office/drawing/2014/main" id="{68853A7E-D6E8-4CB4-A0AD-8B57C9A177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753471"/>
              </p:ext>
            </p:extLst>
          </p:nvPr>
        </p:nvGraphicFramePr>
        <p:xfrm>
          <a:off x="595243" y="4318827"/>
          <a:ext cx="1659659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43" name="Equation" r:id="rId17" imgW="774360" imgH="228600" progId="Equation.DSMT4">
                  <p:embed/>
                </p:oleObj>
              </mc:Choice>
              <mc:Fallback>
                <p:oleObj name="Equation" r:id="rId17" imgW="774360" imgH="22860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E314A0AD-38A0-46B1-AC0B-7FD5CB203F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5243" y="4318827"/>
                        <a:ext cx="1659659" cy="490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>
            <a:extLst>
              <a:ext uri="{FF2B5EF4-FFF2-40B4-BE49-F238E27FC236}">
                <a16:creationId xmlns:a16="http://schemas.microsoft.com/office/drawing/2014/main" id="{DC27F769-4435-402E-BCAA-569A47E2A1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808295"/>
              </p:ext>
            </p:extLst>
          </p:nvPr>
        </p:nvGraphicFramePr>
        <p:xfrm>
          <a:off x="592560" y="5028716"/>
          <a:ext cx="5277715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44" name="Equation" r:id="rId19" imgW="2463480" imgH="228600" progId="Equation.DSMT4">
                  <p:embed/>
                </p:oleObj>
              </mc:Choice>
              <mc:Fallback>
                <p:oleObj name="Equation" r:id="rId19" imgW="2463480" imgH="22860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141E20D1-A0AA-4909-9DCD-8022CD9517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2560" y="5028716"/>
                        <a:ext cx="5277715" cy="490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>
            <a:extLst>
              <a:ext uri="{FF2B5EF4-FFF2-40B4-BE49-F238E27FC236}">
                <a16:creationId xmlns:a16="http://schemas.microsoft.com/office/drawing/2014/main" id="{192D5C12-C524-4244-86C6-F4C68BB079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665708"/>
              </p:ext>
            </p:extLst>
          </p:nvPr>
        </p:nvGraphicFramePr>
        <p:xfrm>
          <a:off x="621537" y="5820804"/>
          <a:ext cx="4325216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45" name="Equation" r:id="rId21" imgW="2019240" imgH="228600" progId="Equation.DSMT4">
                  <p:embed/>
                </p:oleObj>
              </mc:Choice>
              <mc:Fallback>
                <p:oleObj name="Equation" r:id="rId21" imgW="2019240" imgH="22860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FCEC71FC-6034-4746-BAD8-E6193B0575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21537" y="5820804"/>
                        <a:ext cx="4325216" cy="490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对象 32">
            <a:extLst>
              <a:ext uri="{FF2B5EF4-FFF2-40B4-BE49-F238E27FC236}">
                <a16:creationId xmlns:a16="http://schemas.microsoft.com/office/drawing/2014/main" id="{F9B8E8B1-CE5D-4DD4-8840-EE95770B0F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649249"/>
              </p:ext>
            </p:extLst>
          </p:nvPr>
        </p:nvGraphicFramePr>
        <p:xfrm>
          <a:off x="2254170" y="4387432"/>
          <a:ext cx="1225261" cy="437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46" name="Equation" r:id="rId23" imgW="571320" imgH="203040" progId="Equation.DSMT4">
                  <p:embed/>
                </p:oleObj>
              </mc:Choice>
              <mc:Fallback>
                <p:oleObj name="Equation" r:id="rId23" imgW="571320" imgH="20304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B2BEDE66-8B71-4950-BF40-683C6D9FA0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254170" y="4387432"/>
                        <a:ext cx="1225261" cy="437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对象 33">
            <a:extLst>
              <a:ext uri="{FF2B5EF4-FFF2-40B4-BE49-F238E27FC236}">
                <a16:creationId xmlns:a16="http://schemas.microsoft.com/office/drawing/2014/main" id="{51869373-7873-4D35-9A6E-522A2FA407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687798"/>
              </p:ext>
            </p:extLst>
          </p:nvPr>
        </p:nvGraphicFramePr>
        <p:xfrm>
          <a:off x="3478628" y="4391608"/>
          <a:ext cx="1196398" cy="43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47" name="Equation" r:id="rId25" imgW="558720" imgH="203040" progId="Equation.DSMT4">
                  <p:embed/>
                </p:oleObj>
              </mc:Choice>
              <mc:Fallback>
                <p:oleObj name="Equation" r:id="rId25" imgW="558720" imgH="20304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CE9BD137-39ED-421B-AC6C-03ED6CBB10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478628" y="4391608"/>
                        <a:ext cx="1196398" cy="435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对象 34">
            <a:extLst>
              <a:ext uri="{FF2B5EF4-FFF2-40B4-BE49-F238E27FC236}">
                <a16:creationId xmlns:a16="http://schemas.microsoft.com/office/drawing/2014/main" id="{E387CB15-8FBF-4601-B7DD-F902545669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517882"/>
              </p:ext>
            </p:extLst>
          </p:nvPr>
        </p:nvGraphicFramePr>
        <p:xfrm>
          <a:off x="4644008" y="4334035"/>
          <a:ext cx="1549977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48" name="Equation" r:id="rId27" imgW="723600" imgH="228600" progId="Equation.DSMT4">
                  <p:embed/>
                </p:oleObj>
              </mc:Choice>
              <mc:Fallback>
                <p:oleObj name="Equation" r:id="rId27" imgW="723600" imgH="22860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B90A291C-57DE-4B6E-AAF3-CF6AEC5630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644008" y="4334035"/>
                        <a:ext cx="1549977" cy="490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>
            <a:extLst>
              <a:ext uri="{FF2B5EF4-FFF2-40B4-BE49-F238E27FC236}">
                <a16:creationId xmlns:a16="http://schemas.microsoft.com/office/drawing/2014/main" id="{8E7D049D-D780-40EA-A74C-200D12FA57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899067"/>
              </p:ext>
            </p:extLst>
          </p:nvPr>
        </p:nvGraphicFramePr>
        <p:xfrm>
          <a:off x="6227845" y="4389546"/>
          <a:ext cx="1197841" cy="43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49" name="Equation" r:id="rId29" imgW="558720" imgH="203040" progId="Equation.DSMT4">
                  <p:embed/>
                </p:oleObj>
              </mc:Choice>
              <mc:Fallback>
                <p:oleObj name="Equation" r:id="rId29" imgW="558720" imgH="20304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F7332AEA-D0B1-42B6-84E5-D04E689E50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227845" y="4389546"/>
                        <a:ext cx="1197841" cy="435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对象 36">
            <a:extLst>
              <a:ext uri="{FF2B5EF4-FFF2-40B4-BE49-F238E27FC236}">
                <a16:creationId xmlns:a16="http://schemas.microsoft.com/office/drawing/2014/main" id="{B15E0D7C-C00F-40C5-A293-F2D19EA270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460250"/>
              </p:ext>
            </p:extLst>
          </p:nvPr>
        </p:nvGraphicFramePr>
        <p:xfrm>
          <a:off x="7398092" y="4389546"/>
          <a:ext cx="1033318" cy="43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50" name="Equation" r:id="rId31" imgW="482400" imgH="203040" progId="Equation.DSMT4">
                  <p:embed/>
                </p:oleObj>
              </mc:Choice>
              <mc:Fallback>
                <p:oleObj name="Equation" r:id="rId31" imgW="482400" imgH="20304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4C7E62D7-C9E8-4788-9236-F06818D0CE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7398092" y="4389546"/>
                        <a:ext cx="1033318" cy="435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>
            <a:extLst>
              <a:ext uri="{FF2B5EF4-FFF2-40B4-BE49-F238E27FC236}">
                <a16:creationId xmlns:a16="http://schemas.microsoft.com/office/drawing/2014/main" id="{0A3D5AF8-F152-4533-BD25-30ED95BE02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573307"/>
              </p:ext>
            </p:extLst>
          </p:nvPr>
        </p:nvGraphicFramePr>
        <p:xfrm>
          <a:off x="4617504" y="3510800"/>
          <a:ext cx="2747818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51" name="Equation" r:id="rId33" imgW="1282680" imgH="228600" progId="Equation.DSMT4">
                  <p:embed/>
                </p:oleObj>
              </mc:Choice>
              <mc:Fallback>
                <p:oleObj name="Equation" r:id="rId33" imgW="1282680" imgH="228600" progId="Equation.DSMT4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EB3BEF61-EBE3-4335-8775-6C72990824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617504" y="3510800"/>
                        <a:ext cx="2747818" cy="490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对象 38">
            <a:extLst>
              <a:ext uri="{FF2B5EF4-FFF2-40B4-BE49-F238E27FC236}">
                <a16:creationId xmlns:a16="http://schemas.microsoft.com/office/drawing/2014/main" id="{D75ACACC-F0C2-44F2-864F-F2604042B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462363"/>
              </p:ext>
            </p:extLst>
          </p:nvPr>
        </p:nvGraphicFramePr>
        <p:xfrm>
          <a:off x="2138392" y="1787539"/>
          <a:ext cx="953944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52" name="Equation" r:id="rId35" imgW="444240" imgH="228600" progId="Equation.DSMT4">
                  <p:embed/>
                </p:oleObj>
              </mc:Choice>
              <mc:Fallback>
                <p:oleObj name="Equation" r:id="rId35" imgW="444240" imgH="22860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D4835D18-1CAB-4146-A5F6-D2995CF0F6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138392" y="1787539"/>
                        <a:ext cx="953944" cy="490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73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t="3832" r="23430" b="8406"/>
          <a:stretch/>
        </p:blipFill>
        <p:spPr bwMode="auto">
          <a:xfrm>
            <a:off x="395536" y="74540"/>
            <a:ext cx="7001516" cy="601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矩形 3"/>
          <p:cNvSpPr/>
          <p:nvPr/>
        </p:nvSpPr>
        <p:spPr>
          <a:xfrm>
            <a:off x="5147895" y="5013176"/>
            <a:ext cx="4786346" cy="30517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r>
              <a:rPr lang="zh-CN" altLang="en-US" sz="7200" b="1" cap="none" spc="0" dirty="0">
                <a:ln w="11430"/>
                <a:solidFill>
                  <a:srgbClr val="320064"/>
                </a:solidFill>
                <a:latin typeface="华文行楷" pitchFamily="2" charset="-122"/>
                <a:ea typeface="华文行楷" pitchFamily="2" charset="-122"/>
              </a:rPr>
              <a:t>谢</a:t>
            </a:r>
            <a:endParaRPr lang="en-US" altLang="zh-CN" sz="72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r>
              <a:rPr lang="zh-CN" altLang="en-US" sz="7200" b="1" cap="none" spc="0" dirty="0">
                <a:ln w="11430"/>
                <a:solidFill>
                  <a:srgbClr val="320064"/>
                </a:solidFill>
                <a:latin typeface="华文行楷" pitchFamily="2" charset="-122"/>
                <a:ea typeface="华文行楷" pitchFamily="2" charset="-122"/>
              </a:rPr>
              <a:t>谢</a:t>
            </a:r>
          </a:p>
        </p:txBody>
      </p:sp>
    </p:spTree>
    <p:extLst>
      <p:ext uri="{BB962C8B-B14F-4D97-AF65-F5344CB8AC3E}">
        <p14:creationId xmlns:p14="http://schemas.microsoft.com/office/powerpoint/2010/main" val="283074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CE37FB6C-039F-42C7-959C-50C2D5F5EBE1}"/>
              </a:ext>
            </a:extLst>
          </p:cNvPr>
          <p:cNvSpPr txBox="1">
            <a:spLocks noChangeArrowheads="1"/>
          </p:cNvSpPr>
          <p:nvPr/>
        </p:nvSpPr>
        <p:spPr>
          <a:xfrm>
            <a:off x="428704" y="921022"/>
            <a:ext cx="7358023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 函数的和、差、积、商的求导法则</a:t>
            </a:r>
          </a:p>
        </p:txBody>
      </p:sp>
      <p:sp>
        <p:nvSpPr>
          <p:cNvPr id="66" name="Rectangle 3">
            <a:extLst>
              <a:ext uri="{FF2B5EF4-FFF2-40B4-BE49-F238E27FC236}">
                <a16:creationId xmlns:a16="http://schemas.microsoft.com/office/drawing/2014/main" id="{A114B8A8-E2CD-431D-9F9A-07709FFB7A1A}"/>
              </a:ext>
            </a:extLst>
          </p:cNvPr>
          <p:cNvSpPr txBox="1">
            <a:spLocks noChangeArrowheads="1"/>
          </p:cNvSpPr>
          <p:nvPr/>
        </p:nvSpPr>
        <p:spPr>
          <a:xfrm>
            <a:off x="551712" y="1829486"/>
            <a:ext cx="963273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0066FF"/>
                </a:solidFill>
                <a:latin typeface="+mn-ea"/>
                <a:ea typeface="+mn-ea"/>
              </a:rPr>
              <a:t>定理</a:t>
            </a:r>
            <a:r>
              <a:rPr lang="en-US" altLang="zh-CN" sz="2400" b="1" dirty="0">
                <a:solidFill>
                  <a:srgbClr val="0066FF"/>
                </a:solidFill>
                <a:latin typeface="+mn-ea"/>
                <a:ea typeface="+mn-ea"/>
              </a:rPr>
              <a:t>1</a:t>
            </a:r>
            <a:endParaRPr lang="zh-CN" altLang="en-US" sz="2400" b="1" dirty="0">
              <a:solidFill>
                <a:srgbClr val="0066FF"/>
              </a:solidFill>
              <a:latin typeface="+mn-ea"/>
              <a:ea typeface="+mn-ea"/>
            </a:endParaRPr>
          </a:p>
        </p:txBody>
      </p:sp>
      <p:sp>
        <p:nvSpPr>
          <p:cNvPr id="67" name="Rectangle 3">
            <a:extLst>
              <a:ext uri="{FF2B5EF4-FFF2-40B4-BE49-F238E27FC236}">
                <a16:creationId xmlns:a16="http://schemas.microsoft.com/office/drawing/2014/main" id="{E09A3E82-4684-4218-B6DB-863EFE7709CE}"/>
              </a:ext>
            </a:extLst>
          </p:cNvPr>
          <p:cNvSpPr txBox="1">
            <a:spLocks noChangeArrowheads="1"/>
          </p:cNvSpPr>
          <p:nvPr/>
        </p:nvSpPr>
        <p:spPr>
          <a:xfrm>
            <a:off x="6424721" y="1817279"/>
            <a:ext cx="2232248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latin typeface="+mn-ea"/>
                <a:ea typeface="+mn-ea"/>
              </a:rPr>
              <a:t>那么它们的和、</a:t>
            </a:r>
          </a:p>
        </p:txBody>
      </p: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457CF196-3CD5-44B4-BF6F-9D78922473C8}"/>
              </a:ext>
            </a:extLst>
          </p:cNvPr>
          <p:cNvGrpSpPr/>
          <p:nvPr/>
        </p:nvGrpSpPr>
        <p:grpSpPr>
          <a:xfrm>
            <a:off x="1454517" y="1817279"/>
            <a:ext cx="5153549" cy="482316"/>
            <a:chOff x="841912" y="2318034"/>
            <a:chExt cx="5153549" cy="482316"/>
          </a:xfrm>
        </p:grpSpPr>
        <p:sp>
          <p:nvSpPr>
            <p:cNvPr id="69" name="Rectangle 3">
              <a:extLst>
                <a:ext uri="{FF2B5EF4-FFF2-40B4-BE49-F238E27FC236}">
                  <a16:creationId xmlns:a16="http://schemas.microsoft.com/office/drawing/2014/main" id="{3CA34BFB-CC31-4757-B244-2C0EBFE7AFAD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841912" y="2343150"/>
              <a:ext cx="1656184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如果函数</a:t>
              </a:r>
            </a:p>
          </p:txBody>
        </p:sp>
        <p:sp>
          <p:nvSpPr>
            <p:cNvPr id="70" name="Rectangle 3">
              <a:extLst>
                <a:ext uri="{FF2B5EF4-FFF2-40B4-BE49-F238E27FC236}">
                  <a16:creationId xmlns:a16="http://schemas.microsoft.com/office/drawing/2014/main" id="{E94B85EC-E367-4769-955A-5C3FC9A770A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748306" y="2343150"/>
              <a:ext cx="576064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及</a:t>
              </a:r>
            </a:p>
          </p:txBody>
        </p:sp>
        <p:sp>
          <p:nvSpPr>
            <p:cNvPr id="71" name="Rectangle 3">
              <a:extLst>
                <a:ext uri="{FF2B5EF4-FFF2-40B4-BE49-F238E27FC236}">
                  <a16:creationId xmlns:a16="http://schemas.microsoft.com/office/drawing/2014/main" id="{E0C596D6-E2D9-43DC-8D7F-69A647C3DF72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3689902" y="2318034"/>
              <a:ext cx="1152128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都在点</a:t>
              </a:r>
            </a:p>
          </p:txBody>
        </p:sp>
        <p:sp>
          <p:nvSpPr>
            <p:cNvPr id="72" name="Rectangle 3">
              <a:extLst>
                <a:ext uri="{FF2B5EF4-FFF2-40B4-BE49-F238E27FC236}">
                  <a16:creationId xmlns:a16="http://schemas.microsoft.com/office/drawing/2014/main" id="{8E24DC92-987A-42EB-922D-4A158FB9E79C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951345" y="2318034"/>
              <a:ext cx="1044116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可导，</a:t>
              </a:r>
            </a:p>
          </p:txBody>
        </p:sp>
        <p:graphicFrame>
          <p:nvGraphicFramePr>
            <p:cNvPr id="73" name="Object 11">
              <a:extLst>
                <a:ext uri="{FF2B5EF4-FFF2-40B4-BE49-F238E27FC236}">
                  <a16:creationId xmlns:a16="http://schemas.microsoft.com/office/drawing/2014/main" id="{817EE0D5-92BF-40BB-B88A-CF9ECE149785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2186946" y="2432334"/>
            <a:ext cx="6223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832" name="Equation" r:id="rId3" imgW="622080" imgH="342720" progId="Equation.DSMT4">
                    <p:embed/>
                  </p:oleObj>
                </mc:Choice>
                <mc:Fallback>
                  <p:oleObj name="Equation" r:id="rId3" imgW="622080" imgH="342720" progId="Equation.DSMT4">
                    <p:embed/>
                    <p:pic>
                      <p:nvPicPr>
                        <p:cNvPr id="73" name="Object 11">
                          <a:extLst>
                            <a:ext uri="{FF2B5EF4-FFF2-40B4-BE49-F238E27FC236}">
                              <a16:creationId xmlns:a16="http://schemas.microsoft.com/office/drawing/2014/main" id="{A84691D3-F917-442B-8EF8-31312FD69AC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6946" y="2432334"/>
                          <a:ext cx="6223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11">
              <a:extLst>
                <a:ext uri="{FF2B5EF4-FFF2-40B4-BE49-F238E27FC236}">
                  <a16:creationId xmlns:a16="http://schemas.microsoft.com/office/drawing/2014/main" id="{A57447E5-F7C9-4D47-95F4-343C3536C690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3162639" y="2400300"/>
            <a:ext cx="596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833" name="Equation" r:id="rId5" imgW="596880" imgH="342720" progId="Equation.DSMT4">
                    <p:embed/>
                  </p:oleObj>
                </mc:Choice>
                <mc:Fallback>
                  <p:oleObj name="Equation" r:id="rId5" imgW="596880" imgH="342720" progId="Equation.DSMT4">
                    <p:embed/>
                    <p:pic>
                      <p:nvPicPr>
                        <p:cNvPr id="10" name="Object 11">
                          <a:extLst>
                            <a:ext uri="{FF2B5EF4-FFF2-40B4-BE49-F238E27FC236}">
                              <a16:creationId xmlns:a16="http://schemas.microsoft.com/office/drawing/2014/main" id="{34704A66-2E93-4B26-9C75-8831C820300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2639" y="2400300"/>
                          <a:ext cx="5969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11">
              <a:extLst>
                <a:ext uri="{FF2B5EF4-FFF2-40B4-BE49-F238E27FC236}">
                  <a16:creationId xmlns:a16="http://schemas.microsoft.com/office/drawing/2014/main" id="{335CED44-7FBA-4B94-BBA5-BE12C49A0239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4746780" y="2470150"/>
            <a:ext cx="1905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834" name="Equation" r:id="rId7" imgW="190440" imgH="203040" progId="Equation.DSMT4">
                    <p:embed/>
                  </p:oleObj>
                </mc:Choice>
                <mc:Fallback>
                  <p:oleObj name="Equation" r:id="rId7" imgW="190440" imgH="203040" progId="Equation.DSMT4">
                    <p:embed/>
                    <p:pic>
                      <p:nvPicPr>
                        <p:cNvPr id="11" name="Object 11">
                          <a:extLst>
                            <a:ext uri="{FF2B5EF4-FFF2-40B4-BE49-F238E27FC236}">
                              <a16:creationId xmlns:a16="http://schemas.microsoft.com/office/drawing/2014/main" id="{7EF4947B-E0A8-4238-9336-238EF298C84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6780" y="2470150"/>
                          <a:ext cx="190500" cy="203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2AE2017E-5CAD-4EE7-8F93-A4468C686130}"/>
              </a:ext>
            </a:extLst>
          </p:cNvPr>
          <p:cNvGrpSpPr/>
          <p:nvPr/>
        </p:nvGrpSpPr>
        <p:grpSpPr>
          <a:xfrm>
            <a:off x="642319" y="2583740"/>
            <a:ext cx="6589875" cy="457200"/>
            <a:chOff x="300286" y="2330450"/>
            <a:chExt cx="3777841" cy="457200"/>
          </a:xfrm>
        </p:grpSpPr>
        <p:sp>
          <p:nvSpPr>
            <p:cNvPr id="77" name="Rectangle 3">
              <a:extLst>
                <a:ext uri="{FF2B5EF4-FFF2-40B4-BE49-F238E27FC236}">
                  <a16:creationId xmlns:a16="http://schemas.microsoft.com/office/drawing/2014/main" id="{1440794D-8F58-4457-8D65-19C4C24EEDC9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300286" y="2330450"/>
              <a:ext cx="3011450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zh-CN" sz="2400" b="1" dirty="0">
                  <a:latin typeface="+mn-ea"/>
                  <a:ea typeface="+mn-ea"/>
                </a:rPr>
                <a:t> </a:t>
              </a:r>
              <a:r>
                <a:rPr lang="zh-CN" altLang="en-US" sz="2400" b="1" dirty="0">
                  <a:latin typeface="+mn-ea"/>
                  <a:ea typeface="+mn-ea"/>
                </a:rPr>
                <a:t>差、积、商</a:t>
              </a:r>
              <a:r>
                <a:rPr lang="en-US" altLang="zh-CN" sz="2400" b="1" dirty="0">
                  <a:latin typeface="+mn-ea"/>
                  <a:ea typeface="+mn-ea"/>
                </a:rPr>
                <a:t>(</a:t>
              </a:r>
              <a:r>
                <a:rPr lang="zh-CN" altLang="en-US" sz="2400" b="1" dirty="0">
                  <a:latin typeface="+mn-ea"/>
                  <a:ea typeface="+mn-ea"/>
                </a:rPr>
                <a:t>分母不为零）都在点</a:t>
              </a:r>
            </a:p>
          </p:txBody>
        </p:sp>
        <p:graphicFrame>
          <p:nvGraphicFramePr>
            <p:cNvPr id="78" name="Object 11">
              <a:extLst>
                <a:ext uri="{FF2B5EF4-FFF2-40B4-BE49-F238E27FC236}">
                  <a16:creationId xmlns:a16="http://schemas.microsoft.com/office/drawing/2014/main" id="{E88F0A08-77C9-4DF8-A093-08B5A1B91DF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6348361"/>
                </p:ext>
              </p:extLst>
            </p:nvPr>
          </p:nvGraphicFramePr>
          <p:xfrm>
            <a:off x="3020438" y="2495624"/>
            <a:ext cx="109175" cy="203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835" name="Equation" r:id="rId9" imgW="190440" imgH="203040" progId="Equation.DSMT4">
                    <p:embed/>
                  </p:oleObj>
                </mc:Choice>
                <mc:Fallback>
                  <p:oleObj name="Equation" r:id="rId9" imgW="190440" imgH="203040" progId="Equation.DSMT4">
                    <p:embed/>
                    <p:pic>
                      <p:nvPicPr>
                        <p:cNvPr id="14" name="Object 11">
                          <a:extLst>
                            <a:ext uri="{FF2B5EF4-FFF2-40B4-BE49-F238E27FC236}">
                              <a16:creationId xmlns:a16="http://schemas.microsoft.com/office/drawing/2014/main" id="{D4A21134-10EF-45C2-80A9-FCEE588C19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0438" y="2495624"/>
                          <a:ext cx="109175" cy="2030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Rectangle 3">
              <a:extLst>
                <a:ext uri="{FF2B5EF4-FFF2-40B4-BE49-F238E27FC236}">
                  <a16:creationId xmlns:a16="http://schemas.microsoft.com/office/drawing/2014/main" id="{6E035D1B-DAAB-4139-A2B0-5948F2B5D06C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3169004" y="2330450"/>
              <a:ext cx="909123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可导，且</a:t>
              </a:r>
            </a:p>
          </p:txBody>
        </p:sp>
      </p:grp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9A4208B3-9E28-41F6-AA37-41BE5D9EB5F7}"/>
              </a:ext>
            </a:extLst>
          </p:cNvPr>
          <p:cNvGrpSpPr/>
          <p:nvPr/>
        </p:nvGrpSpPr>
        <p:grpSpPr>
          <a:xfrm>
            <a:off x="866567" y="3356992"/>
            <a:ext cx="4497521" cy="457200"/>
            <a:chOff x="693527" y="2797175"/>
            <a:chExt cx="4497521" cy="457200"/>
          </a:xfrm>
        </p:grpSpPr>
        <p:graphicFrame>
          <p:nvGraphicFramePr>
            <p:cNvPr id="81" name="Object 11">
              <a:extLst>
                <a:ext uri="{FF2B5EF4-FFF2-40B4-BE49-F238E27FC236}">
                  <a16:creationId xmlns:a16="http://schemas.microsoft.com/office/drawing/2014/main" id="{E0EEEFC7-4829-4DCD-933D-AEE4B1F99E34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58848" y="2852109"/>
            <a:ext cx="36322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836" name="Equation" r:id="rId11" imgW="3632040" imgH="355320" progId="Equation.DSMT4">
                    <p:embed/>
                  </p:oleObj>
                </mc:Choice>
                <mc:Fallback>
                  <p:oleObj name="Equation" r:id="rId11" imgW="3632040" imgH="355320" progId="Equation.DSMT4">
                    <p:embed/>
                    <p:pic>
                      <p:nvPicPr>
                        <p:cNvPr id="18" name="Object 11">
                          <a:extLst>
                            <a:ext uri="{FF2B5EF4-FFF2-40B4-BE49-F238E27FC236}">
                              <a16:creationId xmlns:a16="http://schemas.microsoft.com/office/drawing/2014/main" id="{B6BC2CF6-9FD4-4005-86F2-1A98F30B0B3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8848" y="2852109"/>
                          <a:ext cx="36322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Rectangle 3">
              <a:extLst>
                <a:ext uri="{FF2B5EF4-FFF2-40B4-BE49-F238E27FC236}">
                  <a16:creationId xmlns:a16="http://schemas.microsoft.com/office/drawing/2014/main" id="{673F995E-94E1-4154-A134-9FD78850E900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93527" y="2797175"/>
              <a:ext cx="812198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（</a:t>
              </a:r>
              <a:r>
                <a:rPr lang="en-US" altLang="zh-CN" sz="2400" b="1" dirty="0">
                  <a:latin typeface="+mn-ea"/>
                  <a:ea typeface="+mn-ea"/>
                </a:rPr>
                <a:t>1</a:t>
              </a:r>
              <a:r>
                <a:rPr lang="zh-CN" altLang="en-US" sz="2400" b="1" dirty="0">
                  <a:latin typeface="+mn-ea"/>
                  <a:ea typeface="+mn-ea"/>
                </a:rPr>
                <a:t>）</a:t>
              </a:r>
            </a:p>
          </p:txBody>
        </p: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A398140E-BF57-48AC-B8DF-0894CDD41913}"/>
              </a:ext>
            </a:extLst>
          </p:cNvPr>
          <p:cNvGrpSpPr/>
          <p:nvPr/>
        </p:nvGrpSpPr>
        <p:grpSpPr>
          <a:xfrm>
            <a:off x="827584" y="4267944"/>
            <a:ext cx="5540508" cy="457200"/>
            <a:chOff x="660267" y="3053200"/>
            <a:chExt cx="5540508" cy="457200"/>
          </a:xfrm>
        </p:grpSpPr>
        <p:graphicFrame>
          <p:nvGraphicFramePr>
            <p:cNvPr id="84" name="Object 11">
              <a:extLst>
                <a:ext uri="{FF2B5EF4-FFF2-40B4-BE49-F238E27FC236}">
                  <a16:creationId xmlns:a16="http://schemas.microsoft.com/office/drawing/2014/main" id="{6926D3B7-4ED1-45D5-8D8F-A9399F588603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527175" y="3110666"/>
            <a:ext cx="46736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837" name="Equation" r:id="rId13" imgW="4673520" imgH="355320" progId="Equation.DSMT4">
                    <p:embed/>
                  </p:oleObj>
                </mc:Choice>
                <mc:Fallback>
                  <p:oleObj name="Equation" r:id="rId13" imgW="4673520" imgH="355320" progId="Equation.DSMT4">
                    <p:embed/>
                    <p:pic>
                      <p:nvPicPr>
                        <p:cNvPr id="20" name="Object 11">
                          <a:extLst>
                            <a:ext uri="{FF2B5EF4-FFF2-40B4-BE49-F238E27FC236}">
                              <a16:creationId xmlns:a16="http://schemas.microsoft.com/office/drawing/2014/main" id="{8DF06074-1958-4897-81DC-65530398E4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7175" y="3110666"/>
                          <a:ext cx="46736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Rectangle 3">
              <a:extLst>
                <a:ext uri="{FF2B5EF4-FFF2-40B4-BE49-F238E27FC236}">
                  <a16:creationId xmlns:a16="http://schemas.microsoft.com/office/drawing/2014/main" id="{BF2F7D61-58DF-4261-AE37-FD18808F00E1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60267" y="3053200"/>
              <a:ext cx="812198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（</a:t>
              </a:r>
              <a:r>
                <a:rPr lang="en-US" altLang="zh-CN" sz="2400" b="1" dirty="0">
                  <a:latin typeface="+mn-ea"/>
                  <a:ea typeface="+mn-ea"/>
                </a:rPr>
                <a:t>2</a:t>
              </a:r>
              <a:r>
                <a:rPr lang="zh-CN" altLang="en-US" sz="2400" b="1" dirty="0">
                  <a:latin typeface="+mn-ea"/>
                  <a:ea typeface="+mn-ea"/>
                </a:rPr>
                <a:t>）</a:t>
              </a: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951E9D88-E188-470A-A4E4-C83ABE9E9D93}"/>
              </a:ext>
            </a:extLst>
          </p:cNvPr>
          <p:cNvGrpSpPr/>
          <p:nvPr/>
        </p:nvGrpSpPr>
        <p:grpSpPr>
          <a:xfrm>
            <a:off x="827584" y="4873972"/>
            <a:ext cx="6378708" cy="1003300"/>
            <a:chOff x="660267" y="3255963"/>
            <a:chExt cx="6378708" cy="1003300"/>
          </a:xfrm>
        </p:grpSpPr>
        <p:graphicFrame>
          <p:nvGraphicFramePr>
            <p:cNvPr id="87" name="Object 11">
              <a:extLst>
                <a:ext uri="{FF2B5EF4-FFF2-40B4-BE49-F238E27FC236}">
                  <a16:creationId xmlns:a16="http://schemas.microsoft.com/office/drawing/2014/main" id="{A30E3E7C-7553-429C-81F2-F0AA05C7A797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438275" y="3255963"/>
            <a:ext cx="5600700" cy="1003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838" name="Equation" r:id="rId15" imgW="5600520" imgH="1002960" progId="Equation.DSMT4">
                    <p:embed/>
                  </p:oleObj>
                </mc:Choice>
                <mc:Fallback>
                  <p:oleObj name="Equation" r:id="rId15" imgW="5600520" imgH="1002960" progId="Equation.DSMT4">
                    <p:embed/>
                    <p:pic>
                      <p:nvPicPr>
                        <p:cNvPr id="23" name="Object 11">
                          <a:extLst>
                            <a:ext uri="{FF2B5EF4-FFF2-40B4-BE49-F238E27FC236}">
                              <a16:creationId xmlns:a16="http://schemas.microsoft.com/office/drawing/2014/main" id="{257D68E3-BD25-46C9-8847-353DDA62DBE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8275" y="3255963"/>
                          <a:ext cx="5600700" cy="1003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8" name="Rectangle 3">
              <a:extLst>
                <a:ext uri="{FF2B5EF4-FFF2-40B4-BE49-F238E27FC236}">
                  <a16:creationId xmlns:a16="http://schemas.microsoft.com/office/drawing/2014/main" id="{8EA1DF27-C696-4B63-9F39-032DF7D784E2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60267" y="3552461"/>
              <a:ext cx="812198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（</a:t>
              </a:r>
              <a:r>
                <a:rPr lang="en-US" altLang="zh-CN" sz="2400" b="1" dirty="0">
                  <a:latin typeface="+mn-ea"/>
                  <a:ea typeface="+mn-ea"/>
                </a:rPr>
                <a:t>3</a:t>
              </a:r>
              <a:r>
                <a:rPr lang="zh-CN" altLang="en-US" sz="2400" b="1" dirty="0">
                  <a:latin typeface="+mn-ea"/>
                  <a:ea typeface="+mn-ea"/>
                </a:rPr>
                <a:t>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130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7A7A82D-03FB-4A8E-88C5-0AB8A3DDF966}"/>
              </a:ext>
            </a:extLst>
          </p:cNvPr>
          <p:cNvSpPr txBox="1">
            <a:spLocks noChangeArrowheads="1"/>
          </p:cNvSpPr>
          <p:nvPr/>
        </p:nvSpPr>
        <p:spPr>
          <a:xfrm>
            <a:off x="737825" y="1008517"/>
            <a:ext cx="812198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0066FF"/>
                </a:solidFill>
                <a:latin typeface="+mn-ea"/>
                <a:ea typeface="+mn-ea"/>
              </a:rPr>
              <a:t>证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D70F62-8C2F-4139-BC93-F9D3152875DB}"/>
              </a:ext>
            </a:extLst>
          </p:cNvPr>
          <p:cNvSpPr txBox="1">
            <a:spLocks noChangeArrowheads="1"/>
          </p:cNvSpPr>
          <p:nvPr/>
        </p:nvSpPr>
        <p:spPr>
          <a:xfrm>
            <a:off x="1241881" y="1008517"/>
            <a:ext cx="4968552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latin typeface="+mn-ea"/>
                <a:ea typeface="+mn-ea"/>
              </a:rPr>
              <a:t>仅对乘积形式的求导公式给出证明</a:t>
            </a:r>
          </a:p>
        </p:txBody>
      </p:sp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6B1CFDAD-0A50-47D3-8854-2F34AA4088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029917"/>
              </p:ext>
            </p:extLst>
          </p:nvPr>
        </p:nvGraphicFramePr>
        <p:xfrm>
          <a:off x="831288" y="2123350"/>
          <a:ext cx="157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576" name="Equation" r:id="rId3" imgW="1574640" imgH="355320" progId="Equation.DSMT4">
                  <p:embed/>
                </p:oleObj>
              </mc:Choice>
              <mc:Fallback>
                <p:oleObj name="Equation" r:id="rId3" imgW="1574640" imgH="355320" progId="Equation.DSMT4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D77DAB5A-029A-4D82-A8BA-769669CA57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288" y="2123350"/>
                        <a:ext cx="157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544D563B-77AC-459A-84F5-8ECB8BBB08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961070"/>
              </p:ext>
            </p:extLst>
          </p:nvPr>
        </p:nvGraphicFramePr>
        <p:xfrm>
          <a:off x="2406088" y="1932850"/>
          <a:ext cx="4597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577" name="Equation" r:id="rId5" imgW="4597200" imgH="736560" progId="Equation.DSMT4">
                  <p:embed/>
                </p:oleObj>
              </mc:Choice>
              <mc:Fallback>
                <p:oleObj name="Equation" r:id="rId5" imgW="4597200" imgH="736560" progId="Equation.DSMT4">
                  <p:embed/>
                  <p:pic>
                    <p:nvPicPr>
                      <p:cNvPr id="2" name="对象 1">
                        <a:extLst>
                          <a:ext uri="{FF2B5EF4-FFF2-40B4-BE49-F238E27FC236}">
                            <a16:creationId xmlns:a16="http://schemas.microsoft.com/office/drawing/2014/main" id="{9053F048-5DE8-4371-B03B-B946CC48B3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088" y="1932850"/>
                        <a:ext cx="4597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279AFF33-E565-4C4A-8EB9-27B402C4BD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93485"/>
              </p:ext>
            </p:extLst>
          </p:nvPr>
        </p:nvGraphicFramePr>
        <p:xfrm>
          <a:off x="827584" y="3095312"/>
          <a:ext cx="7368099" cy="98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578" name="Equation" r:id="rId7" imgW="8915400" imgH="1193760" progId="Equation.DSMT4">
                  <p:embed/>
                </p:oleObj>
              </mc:Choice>
              <mc:Fallback>
                <p:oleObj name="Equation" r:id="rId7" imgW="8915400" imgH="119376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4FB3FDC2-E686-4AC0-9284-27EF63F02A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095312"/>
                        <a:ext cx="7368099" cy="98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CE83B957-AD6F-4AFE-B7AE-FC5D0CDED4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757943"/>
              </p:ext>
            </p:extLst>
          </p:nvPr>
        </p:nvGraphicFramePr>
        <p:xfrm>
          <a:off x="714503" y="4411653"/>
          <a:ext cx="82042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579" name="Equation" r:id="rId9" imgW="8204040" imgH="1117440" progId="Equation.DSMT4">
                  <p:embed/>
                </p:oleObj>
              </mc:Choice>
              <mc:Fallback>
                <p:oleObj name="Equation" r:id="rId9" imgW="8204040" imgH="111744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E76AC21A-DDEF-4631-A334-784C79E81B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03" y="4411653"/>
                        <a:ext cx="82042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BE15B04D-E939-4458-840B-2E4ACC874A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429455"/>
              </p:ext>
            </p:extLst>
          </p:nvPr>
        </p:nvGraphicFramePr>
        <p:xfrm>
          <a:off x="751160" y="5755388"/>
          <a:ext cx="3048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580" name="Equation" r:id="rId11" imgW="3047760" imgH="355320" progId="Equation.DSMT4">
                  <p:embed/>
                </p:oleObj>
              </mc:Choice>
              <mc:Fallback>
                <p:oleObj name="Equation" r:id="rId11" imgW="3047760" imgH="355320" progId="Equation.DSMT4">
                  <p:embed/>
                  <p:pic>
                    <p:nvPicPr>
                      <p:cNvPr id="10" name="Object 11">
                        <a:extLst>
                          <a:ext uri="{FF2B5EF4-FFF2-40B4-BE49-F238E27FC236}">
                            <a16:creationId xmlns:a16="http://schemas.microsoft.com/office/drawing/2014/main" id="{86560552-E352-44F8-88A6-C4D64A2015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160" y="5755388"/>
                        <a:ext cx="3048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317E111F-74FE-4CCC-AF93-7529429C729D}"/>
              </a:ext>
            </a:extLst>
          </p:cNvPr>
          <p:cNvSpPr txBox="1">
            <a:spLocks noChangeArrowheads="1"/>
          </p:cNvSpPr>
          <p:nvPr/>
        </p:nvSpPr>
        <p:spPr>
          <a:xfrm>
            <a:off x="4468202" y="5653788"/>
            <a:ext cx="188829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latin typeface="+mn-ea"/>
                <a:ea typeface="+mn-ea"/>
              </a:rPr>
              <a:t>故公式成立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  <a:endParaRPr lang="zh-CN" altLang="en-US" sz="2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656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586ED24-2D34-4CAF-ADD0-81A96740B2C5}"/>
              </a:ext>
            </a:extLst>
          </p:cNvPr>
          <p:cNvSpPr txBox="1">
            <a:spLocks noChangeArrowheads="1"/>
          </p:cNvSpPr>
          <p:nvPr/>
        </p:nvSpPr>
        <p:spPr>
          <a:xfrm>
            <a:off x="421310" y="1098815"/>
            <a:ext cx="936104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0066FF"/>
                </a:solidFill>
                <a:latin typeface="+mn-ea"/>
                <a:ea typeface="+mn-ea"/>
              </a:rPr>
              <a:t>注</a:t>
            </a:r>
            <a:r>
              <a:rPr lang="en-US" altLang="zh-CN" sz="2400" b="1" dirty="0">
                <a:solidFill>
                  <a:srgbClr val="0066FF"/>
                </a:solidFill>
                <a:latin typeface="+mn-ea"/>
                <a:ea typeface="+mn-ea"/>
              </a:rPr>
              <a:t> 1</a:t>
            </a:r>
            <a:endParaRPr lang="zh-CN" altLang="en-US" sz="2400" b="1" dirty="0">
              <a:solidFill>
                <a:srgbClr val="0066FF"/>
              </a:solidFill>
              <a:latin typeface="+mn-ea"/>
              <a:ea typeface="+mn-ea"/>
            </a:endParaRPr>
          </a:p>
        </p:txBody>
      </p:sp>
      <p:graphicFrame>
        <p:nvGraphicFramePr>
          <p:cNvPr id="14" name="Object 11">
            <a:extLst>
              <a:ext uri="{FF2B5EF4-FFF2-40B4-BE49-F238E27FC236}">
                <a16:creationId xmlns:a16="http://schemas.microsoft.com/office/drawing/2014/main" id="{7A989CC3-2060-44FD-B8AA-9E65E800CB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118750"/>
              </p:ext>
            </p:extLst>
          </p:nvPr>
        </p:nvGraphicFramePr>
        <p:xfrm>
          <a:off x="1584761" y="2442807"/>
          <a:ext cx="5118100" cy="341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390" name="Equation" r:id="rId3" imgW="5117760" imgH="355320" progId="Equation.DSMT4">
                  <p:embed/>
                </p:oleObj>
              </mc:Choice>
              <mc:Fallback>
                <p:oleObj name="Equation" r:id="rId3" imgW="5117760" imgH="355320" progId="Equation.DSMT4">
                  <p:embed/>
                  <p:pic>
                    <p:nvPicPr>
                      <p:cNvPr id="18" name="Object 11">
                        <a:extLst>
                          <a:ext uri="{FF2B5EF4-FFF2-40B4-BE49-F238E27FC236}">
                            <a16:creationId xmlns:a16="http://schemas.microsoft.com/office/drawing/2014/main" id="{B6BC2CF6-9FD4-4005-86F2-1A98F30B0B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761" y="2442807"/>
                        <a:ext cx="5118100" cy="3418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>
            <a:extLst>
              <a:ext uri="{FF2B5EF4-FFF2-40B4-BE49-F238E27FC236}">
                <a16:creationId xmlns:a16="http://schemas.microsoft.com/office/drawing/2014/main" id="{CCCF71D4-5483-49F3-8109-192988720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69912"/>
              </p:ext>
            </p:extLst>
          </p:nvPr>
        </p:nvGraphicFramePr>
        <p:xfrm>
          <a:off x="611560" y="3534107"/>
          <a:ext cx="8369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391" name="Equation" r:id="rId5" imgW="8369280" imgH="355320" progId="Equation.DSMT4">
                  <p:embed/>
                </p:oleObj>
              </mc:Choice>
              <mc:Fallback>
                <p:oleObj name="Equation" r:id="rId5" imgW="8369280" imgH="355320" progId="Equation.DSMT4">
                  <p:embed/>
                  <p:pic>
                    <p:nvPicPr>
                      <p:cNvPr id="20" name="Object 11">
                        <a:extLst>
                          <a:ext uri="{FF2B5EF4-FFF2-40B4-BE49-F238E27FC236}">
                            <a16:creationId xmlns:a16="http://schemas.microsoft.com/office/drawing/2014/main" id="{8DF06074-1958-4897-81DC-65530398E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534107"/>
                        <a:ext cx="8369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44B536AD-6717-4DC8-B8B5-CF29E1E31CC7}"/>
              </a:ext>
            </a:extLst>
          </p:cNvPr>
          <p:cNvSpPr txBox="1"/>
          <p:nvPr/>
        </p:nvSpPr>
        <p:spPr>
          <a:xfrm>
            <a:off x="611560" y="1619836"/>
            <a:ext cx="7632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+mn-ea"/>
              </a:rPr>
              <a:t>公式（</a:t>
            </a:r>
            <a:r>
              <a:rPr lang="en-US" altLang="zh-CN" sz="2400" b="1" dirty="0">
                <a:latin typeface="+mn-ea"/>
              </a:rPr>
              <a:t>1</a:t>
            </a:r>
            <a:r>
              <a:rPr lang="zh-CN" altLang="en-US" sz="2400" b="1" dirty="0">
                <a:latin typeface="+mn-ea"/>
              </a:rPr>
              <a:t>）（</a:t>
            </a:r>
            <a:r>
              <a:rPr lang="en-US" altLang="zh-CN" sz="2400" b="1" dirty="0">
                <a:latin typeface="+mn-ea"/>
              </a:rPr>
              <a:t>2</a:t>
            </a:r>
            <a:r>
              <a:rPr lang="zh-CN" altLang="en-US" sz="2400" b="1" dirty="0">
                <a:latin typeface="+mn-ea"/>
              </a:rPr>
              <a:t>）可以推广到有限个可导函数的情形，如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17A6E158-B96A-488A-8290-1636058CB7FC}"/>
              </a:ext>
            </a:extLst>
          </p:cNvPr>
          <p:cNvGrpSpPr/>
          <p:nvPr/>
        </p:nvGrpSpPr>
        <p:grpSpPr>
          <a:xfrm>
            <a:off x="423826" y="4748753"/>
            <a:ext cx="7549035" cy="489411"/>
            <a:chOff x="423826" y="4748753"/>
            <a:chExt cx="7549035" cy="489411"/>
          </a:xfrm>
        </p:grpSpPr>
        <p:sp>
          <p:nvSpPr>
            <p:cNvPr id="18" name="Rectangle 3">
              <a:extLst>
                <a:ext uri="{FF2B5EF4-FFF2-40B4-BE49-F238E27FC236}">
                  <a16:creationId xmlns:a16="http://schemas.microsoft.com/office/drawing/2014/main" id="{F45E08F9-543D-482C-BD49-D933B9F1440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23826" y="4762844"/>
              <a:ext cx="812198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solidFill>
                    <a:srgbClr val="0066FF"/>
                  </a:solidFill>
                  <a:latin typeface="+mn-ea"/>
                  <a:ea typeface="+mn-ea"/>
                </a:rPr>
                <a:t>  </a:t>
              </a:r>
              <a:r>
                <a:rPr lang="en-US" altLang="zh-CN" sz="2400" b="1" dirty="0">
                  <a:solidFill>
                    <a:srgbClr val="0066FF"/>
                  </a:solidFill>
                  <a:latin typeface="+mn-ea"/>
                  <a:ea typeface="+mn-ea"/>
                </a:rPr>
                <a:t>2</a:t>
              </a:r>
              <a:endParaRPr lang="zh-CN" altLang="en-US" sz="2400" b="1" dirty="0">
                <a:solidFill>
                  <a:srgbClr val="0066FF"/>
                </a:solidFill>
                <a:latin typeface="+mn-ea"/>
                <a:ea typeface="+mn-ea"/>
              </a:endParaRP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D34308F6-89FA-4421-A70E-E408BFBADCCE}"/>
                </a:ext>
              </a:extLst>
            </p:cNvPr>
            <p:cNvGrpSpPr/>
            <p:nvPr/>
          </p:nvGrpSpPr>
          <p:grpSpPr>
            <a:xfrm>
              <a:off x="1164017" y="4748753"/>
              <a:ext cx="6808844" cy="489411"/>
              <a:chOff x="1164017" y="4748753"/>
              <a:chExt cx="6808844" cy="489411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7C3DD7C4-7402-430A-A95C-206CD48C2438}"/>
                  </a:ext>
                </a:extLst>
              </p:cNvPr>
              <p:cNvGrpSpPr/>
              <p:nvPr/>
            </p:nvGrpSpPr>
            <p:grpSpPr>
              <a:xfrm>
                <a:off x="1164017" y="4776499"/>
                <a:ext cx="3367192" cy="461665"/>
                <a:chOff x="1622931" y="2600137"/>
                <a:chExt cx="3367192" cy="461665"/>
              </a:xfrm>
            </p:grpSpPr>
            <p:sp>
              <p:nvSpPr>
                <p:cNvPr id="20" name="文本框 19">
                  <a:extLst>
                    <a:ext uri="{FF2B5EF4-FFF2-40B4-BE49-F238E27FC236}">
                      <a16:creationId xmlns:a16="http://schemas.microsoft.com/office/drawing/2014/main" id="{EEF49A59-86F8-41B3-8A70-D7F0C118891A}"/>
                    </a:ext>
                  </a:extLst>
                </p:cNvPr>
                <p:cNvSpPr txBox="1"/>
                <p:nvPr/>
              </p:nvSpPr>
              <p:spPr>
                <a:xfrm>
                  <a:off x="1622931" y="2600137"/>
                  <a:ext cx="228414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400" b="1" dirty="0">
                      <a:latin typeface="+mn-ea"/>
                    </a:rPr>
                    <a:t>公式（</a:t>
                  </a:r>
                  <a:r>
                    <a:rPr lang="en-US" altLang="zh-CN" sz="2400" b="1" dirty="0">
                      <a:latin typeface="+mn-ea"/>
                    </a:rPr>
                    <a:t>2</a:t>
                  </a:r>
                  <a:r>
                    <a:rPr lang="zh-CN" altLang="en-US" sz="2400" b="1" dirty="0">
                      <a:latin typeface="+mn-ea"/>
                    </a:rPr>
                    <a:t>）中取</a:t>
                  </a:r>
                </a:p>
              </p:txBody>
            </p:sp>
            <p:graphicFrame>
              <p:nvGraphicFramePr>
                <p:cNvPr id="21" name="对象 20">
                  <a:extLst>
                    <a:ext uri="{FF2B5EF4-FFF2-40B4-BE49-F238E27FC236}">
                      <a16:creationId xmlns:a16="http://schemas.microsoft.com/office/drawing/2014/main" id="{DC02E96A-DCC5-4E6C-971B-6C0C5B67037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9113642"/>
                    </p:ext>
                  </p:extLst>
                </p:nvPr>
              </p:nvGraphicFramePr>
              <p:xfrm>
                <a:off x="3796323" y="2664233"/>
                <a:ext cx="1193800" cy="3429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9392" name="Equation" r:id="rId7" imgW="1193760" imgH="342720" progId="Equation.DSMT4">
                        <p:embed/>
                      </p:oleObj>
                    </mc:Choice>
                    <mc:Fallback>
                      <p:oleObj name="Equation" r:id="rId7" imgW="1193760" imgH="342720" progId="Equation.DSMT4">
                        <p:embed/>
                        <p:pic>
                          <p:nvPicPr>
                            <p:cNvPr id="8" name="对象 7">
                              <a:extLst>
                                <a:ext uri="{FF2B5EF4-FFF2-40B4-BE49-F238E27FC236}">
                                  <a16:creationId xmlns:a16="http://schemas.microsoft.com/office/drawing/2014/main" id="{1B28329B-646A-4460-9D21-CA27C53DC278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96323" y="2664233"/>
                              <a:ext cx="1193800" cy="3429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5D3A1869-1688-4EB0-B7BA-DD7B2F709594}"/>
                  </a:ext>
                </a:extLst>
              </p:cNvPr>
              <p:cNvGrpSpPr/>
              <p:nvPr/>
            </p:nvGrpSpPr>
            <p:grpSpPr>
              <a:xfrm>
                <a:off x="4575936" y="4748753"/>
                <a:ext cx="3396925" cy="461665"/>
                <a:chOff x="5034850" y="2572391"/>
                <a:chExt cx="3396925" cy="461665"/>
              </a:xfrm>
            </p:grpSpPr>
            <p:sp>
              <p:nvSpPr>
                <p:cNvPr id="23" name="文本框 22">
                  <a:extLst>
                    <a:ext uri="{FF2B5EF4-FFF2-40B4-BE49-F238E27FC236}">
                      <a16:creationId xmlns:a16="http://schemas.microsoft.com/office/drawing/2014/main" id="{0A573015-390B-4A34-B67B-DC9D2E1DF0C5}"/>
                    </a:ext>
                  </a:extLst>
                </p:cNvPr>
                <p:cNvSpPr txBox="1"/>
                <p:nvPr/>
              </p:nvSpPr>
              <p:spPr>
                <a:xfrm>
                  <a:off x="5034850" y="2572391"/>
                  <a:ext cx="81219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400" b="1" dirty="0">
                      <a:latin typeface="+mn-ea"/>
                    </a:rPr>
                    <a:t>可得</a:t>
                  </a:r>
                </a:p>
              </p:txBody>
            </p:sp>
            <p:graphicFrame>
              <p:nvGraphicFramePr>
                <p:cNvPr id="24" name="对象 23">
                  <a:extLst>
                    <a:ext uri="{FF2B5EF4-FFF2-40B4-BE49-F238E27FC236}">
                      <a16:creationId xmlns:a16="http://schemas.microsoft.com/office/drawing/2014/main" id="{7E0C8CBD-814B-46F3-A4B1-23B1BD66B4F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24327643"/>
                    </p:ext>
                  </p:extLst>
                </p:nvPr>
              </p:nvGraphicFramePr>
              <p:xfrm>
                <a:off x="5891775" y="2670992"/>
                <a:ext cx="2540000" cy="3556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9393" name="Equation" r:id="rId9" imgW="2539800" imgH="355320" progId="Equation.DSMT4">
                        <p:embed/>
                      </p:oleObj>
                    </mc:Choice>
                    <mc:Fallback>
                      <p:oleObj name="Equation" r:id="rId9" imgW="2539800" imgH="355320" progId="Equation.DSMT4">
                        <p:embed/>
                        <p:pic>
                          <p:nvPicPr>
                            <p:cNvPr id="31" name="对象 30">
                              <a:extLst>
                                <a:ext uri="{FF2B5EF4-FFF2-40B4-BE49-F238E27FC236}">
                                  <a16:creationId xmlns:a16="http://schemas.microsoft.com/office/drawing/2014/main" id="{45992ED5-410D-4EE3-A529-196A11026533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891775" y="2670992"/>
                              <a:ext cx="2540000" cy="3556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</p:spTree>
    <p:extLst>
      <p:ext uri="{BB962C8B-B14F-4D97-AF65-F5344CB8AC3E}">
        <p14:creationId xmlns:p14="http://schemas.microsoft.com/office/powerpoint/2010/main" val="79703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69E40587-FF35-4AC0-9069-12CD01B09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791" y="2242002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66FF"/>
                </a:solidFill>
                <a:latin typeface="+mn-ea"/>
              </a:rPr>
              <a:t>解</a:t>
            </a:r>
            <a:r>
              <a:rPr lang="en-US" altLang="zh-CN" sz="2400" b="1" dirty="0">
                <a:solidFill>
                  <a:srgbClr val="0066FF"/>
                </a:solidFill>
                <a:latin typeface="+mn-ea"/>
              </a:rPr>
              <a:t> </a:t>
            </a:r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3F29A75A-FA47-4285-93B3-F6AFA41000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342978"/>
              </p:ext>
            </p:extLst>
          </p:nvPr>
        </p:nvGraphicFramePr>
        <p:xfrm>
          <a:off x="2045233" y="3796867"/>
          <a:ext cx="685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1" name="Equation" r:id="rId3" imgW="685800" imgH="355320" progId="Equation.DSMT4">
                  <p:embed/>
                </p:oleObj>
              </mc:Choice>
              <mc:Fallback>
                <p:oleObj name="Equation" r:id="rId3" imgW="685800" imgH="355320" progId="Equation.DSMT4">
                  <p:embed/>
                  <p:pic>
                    <p:nvPicPr>
                      <p:cNvPr id="22" name="Object 11">
                        <a:extLst>
                          <a:ext uri="{FF2B5EF4-FFF2-40B4-BE49-F238E27FC236}">
                            <a16:creationId xmlns:a16="http://schemas.microsoft.com/office/drawing/2014/main" id="{1DE79E78-9733-4148-91EA-24EDC3C4DF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5233" y="3796867"/>
                        <a:ext cx="685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组合 22">
            <a:extLst>
              <a:ext uri="{FF2B5EF4-FFF2-40B4-BE49-F238E27FC236}">
                <a16:creationId xmlns:a16="http://schemas.microsoft.com/office/drawing/2014/main" id="{CB2EAF8D-6805-402A-A00B-EB5D5AEA782C}"/>
              </a:ext>
            </a:extLst>
          </p:cNvPr>
          <p:cNvGrpSpPr/>
          <p:nvPr/>
        </p:nvGrpSpPr>
        <p:grpSpPr>
          <a:xfrm>
            <a:off x="1572137" y="5229200"/>
            <a:ext cx="3099228" cy="852418"/>
            <a:chOff x="1037811" y="4581128"/>
            <a:chExt cx="3099228" cy="852418"/>
          </a:xfrm>
        </p:grpSpPr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2440E399-F991-428B-BBBB-7FF840F94D28}"/>
                </a:ext>
              </a:extLst>
            </p:cNvPr>
            <p:cNvSpPr/>
            <p:nvPr/>
          </p:nvSpPr>
          <p:spPr>
            <a:xfrm>
              <a:off x="1907704" y="4581128"/>
              <a:ext cx="2229335" cy="852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Text Box 14">
              <a:extLst>
                <a:ext uri="{FF2B5EF4-FFF2-40B4-BE49-F238E27FC236}">
                  <a16:creationId xmlns:a16="http://schemas.microsoft.com/office/drawing/2014/main" id="{1CEAE62F-407A-4A93-BA4C-635101F9A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7811" y="4778915"/>
              <a:ext cx="10668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+mn-ea"/>
                </a:rPr>
                <a:t>即</a:t>
              </a:r>
            </a:p>
          </p:txBody>
        </p:sp>
        <p:graphicFrame>
          <p:nvGraphicFramePr>
            <p:cNvPr id="12" name="Object 15">
              <a:extLst>
                <a:ext uri="{FF2B5EF4-FFF2-40B4-BE49-F238E27FC236}">
                  <a16:creationId xmlns:a16="http://schemas.microsoft.com/office/drawing/2014/main" id="{E989EC31-663E-4D31-BFC9-9BAF93AD2E6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0644669"/>
                </p:ext>
              </p:extLst>
            </p:nvPr>
          </p:nvGraphicFramePr>
          <p:xfrm>
            <a:off x="1971675" y="4621213"/>
            <a:ext cx="20574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12" name="Equation" r:id="rId5" imgW="2057400" imgH="736560" progId="Equation.DSMT4">
                    <p:embed/>
                  </p:oleObj>
                </mc:Choice>
                <mc:Fallback>
                  <p:oleObj name="Equation" r:id="rId5" imgW="2057400" imgH="736560" progId="Equation.DSMT4">
                    <p:embed/>
                    <p:pic>
                      <p:nvPicPr>
                        <p:cNvPr id="46" name="Object 15">
                          <a:extLst>
                            <a:ext uri="{FF2B5EF4-FFF2-40B4-BE49-F238E27FC236}">
                              <a16:creationId xmlns:a16="http://schemas.microsoft.com/office/drawing/2014/main" id="{6179121D-03F9-4239-AA53-04EA1A1D607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1675" y="4621213"/>
                          <a:ext cx="2057400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27">
            <a:extLst>
              <a:ext uri="{FF2B5EF4-FFF2-40B4-BE49-F238E27FC236}">
                <a16:creationId xmlns:a16="http://schemas.microsoft.com/office/drawing/2014/main" id="{5719FCBB-AF5C-4E88-A854-80AA2B9F58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827227"/>
              </p:ext>
            </p:extLst>
          </p:nvPr>
        </p:nvGraphicFramePr>
        <p:xfrm>
          <a:off x="6571828" y="3536645"/>
          <a:ext cx="952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3" name="Equation" r:id="rId7" imgW="952200" imgH="736560" progId="Equation.DSMT4">
                  <p:embed/>
                </p:oleObj>
              </mc:Choice>
              <mc:Fallback>
                <p:oleObj name="Equation" r:id="rId7" imgW="952200" imgH="736560" progId="Equation.DSMT4">
                  <p:embed/>
                  <p:pic>
                    <p:nvPicPr>
                      <p:cNvPr id="74" name="Object 27">
                        <a:extLst>
                          <a:ext uri="{FF2B5EF4-FFF2-40B4-BE49-F238E27FC236}">
                            <a16:creationId xmlns:a16="http://schemas.microsoft.com/office/drawing/2014/main" id="{04907917-7729-49AA-94E8-C245EFDF6A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828" y="3536645"/>
                        <a:ext cx="952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组合 21">
            <a:extLst>
              <a:ext uri="{FF2B5EF4-FFF2-40B4-BE49-F238E27FC236}">
                <a16:creationId xmlns:a16="http://schemas.microsoft.com/office/drawing/2014/main" id="{A980F623-3866-47FD-9509-2376B657DE8E}"/>
              </a:ext>
            </a:extLst>
          </p:cNvPr>
          <p:cNvGrpSpPr/>
          <p:nvPr/>
        </p:nvGrpSpPr>
        <p:grpSpPr>
          <a:xfrm>
            <a:off x="1037811" y="927111"/>
            <a:ext cx="6495958" cy="491817"/>
            <a:chOff x="474392" y="974986"/>
            <a:chExt cx="6495958" cy="49181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D5865D3-15E2-4E1D-8938-7F2D368FD8C6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74392" y="974986"/>
              <a:ext cx="1296144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solidFill>
                    <a:srgbClr val="3366FF"/>
                  </a:solidFill>
                  <a:latin typeface="+mn-ea"/>
                  <a:ea typeface="+mn-ea"/>
                </a:rPr>
                <a:t>例</a:t>
              </a:r>
              <a:r>
                <a:rPr lang="en-US" altLang="zh-CN" sz="2400" b="1" dirty="0">
                  <a:solidFill>
                    <a:srgbClr val="3366FF"/>
                  </a:solidFill>
                  <a:latin typeface="+mn-ea"/>
                  <a:ea typeface="+mn-ea"/>
                </a:rPr>
                <a:t>1</a:t>
              </a:r>
              <a:r>
                <a:rPr lang="en-US" altLang="zh-CN" sz="2400" b="1" dirty="0">
                  <a:latin typeface="+mn-ea"/>
                  <a:ea typeface="+mn-ea"/>
                </a:rPr>
                <a:t>  </a:t>
              </a:r>
              <a:r>
                <a:rPr lang="zh-CN" altLang="en-US" sz="2400" b="1" dirty="0">
                  <a:latin typeface="+mn-ea"/>
                  <a:ea typeface="+mn-ea"/>
                </a:rPr>
                <a:t>设</a:t>
              </a:r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D7FCAA27-ABF1-416E-93BA-D3FFFA15620E}"/>
                </a:ext>
              </a:extLst>
            </p:cNvPr>
            <p:cNvGrpSpPr/>
            <p:nvPr/>
          </p:nvGrpSpPr>
          <p:grpSpPr>
            <a:xfrm>
              <a:off x="5806637" y="1002442"/>
              <a:ext cx="1163713" cy="457200"/>
              <a:chOff x="1067704" y="3525042"/>
              <a:chExt cx="1163713" cy="457200"/>
            </a:xfrm>
          </p:grpSpPr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5E56EDAA-503F-477C-8C48-DC9B0AF3C25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67704" y="3525042"/>
                <a:ext cx="432325" cy="45720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0033CC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zh-CN" altLang="en-US" sz="2400" b="1" dirty="0">
                    <a:latin typeface="+mn-ea"/>
                    <a:ea typeface="+mn-ea"/>
                  </a:rPr>
                  <a:t>求</a:t>
                </a:r>
              </a:p>
            </p:txBody>
          </p:sp>
          <p:graphicFrame>
            <p:nvGraphicFramePr>
              <p:cNvPr id="7" name="Object 11">
                <a:extLst>
                  <a:ext uri="{FF2B5EF4-FFF2-40B4-BE49-F238E27FC236}">
                    <a16:creationId xmlns:a16="http://schemas.microsoft.com/office/drawing/2014/main" id="{FE590912-50E3-4864-91C3-7652C424CC7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05411001"/>
                  </p:ext>
                </p:extLst>
              </p:nvPr>
            </p:nvGraphicFramePr>
            <p:xfrm>
              <a:off x="1482117" y="3610866"/>
              <a:ext cx="749300" cy="355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014" name="Equation" r:id="rId9" imgW="749160" imgH="355320" progId="Equation.DSMT4">
                      <p:embed/>
                    </p:oleObj>
                  </mc:Choice>
                  <mc:Fallback>
                    <p:oleObj name="Equation" r:id="rId9" imgW="749160" imgH="355320" progId="Equation.DSMT4">
                      <p:embed/>
                      <p:pic>
                        <p:nvPicPr>
                          <p:cNvPr id="77" name="Object 11">
                            <a:extLst>
                              <a:ext uri="{FF2B5EF4-FFF2-40B4-BE49-F238E27FC236}">
                                <a16:creationId xmlns:a16="http://schemas.microsoft.com/office/drawing/2014/main" id="{7460B3B7-B2BB-4366-B1D4-9E9809B3466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2117" y="3610866"/>
                            <a:ext cx="749300" cy="355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" name="对象 9">
              <a:extLst>
                <a:ext uri="{FF2B5EF4-FFF2-40B4-BE49-F238E27FC236}">
                  <a16:creationId xmlns:a16="http://schemas.microsoft.com/office/drawing/2014/main" id="{345B100A-A52A-4183-85D4-3728409EC79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1016021"/>
                </p:ext>
              </p:extLst>
            </p:nvPr>
          </p:nvGraphicFramePr>
          <p:xfrm>
            <a:off x="1776028" y="1064636"/>
            <a:ext cx="17145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15" name="Equation" r:id="rId11" imgW="1714320" imgH="380880" progId="Equation.DSMT4">
                    <p:embed/>
                  </p:oleObj>
                </mc:Choice>
                <mc:Fallback>
                  <p:oleObj name="Equation" r:id="rId11" imgW="1714320" imgH="380880" progId="Equation.DSMT4">
                    <p:embed/>
                    <p:pic>
                      <p:nvPicPr>
                        <p:cNvPr id="2" name="对象 1">
                          <a:extLst>
                            <a:ext uri="{FF2B5EF4-FFF2-40B4-BE49-F238E27FC236}">
                              <a16:creationId xmlns:a16="http://schemas.microsoft.com/office/drawing/2014/main" id="{15D20D95-B4D0-45F2-B66A-1655093D170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028" y="1064636"/>
                          <a:ext cx="17145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3">
              <a:extLst>
                <a:ext uri="{FF2B5EF4-FFF2-40B4-BE49-F238E27FC236}">
                  <a16:creationId xmlns:a16="http://schemas.microsoft.com/office/drawing/2014/main" id="{84096A29-EB4A-4B26-8B7F-358C5352E236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3574546" y="1009603"/>
              <a:ext cx="818648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其中</a:t>
              </a:r>
            </a:p>
          </p:txBody>
        </p:sp>
        <p:graphicFrame>
          <p:nvGraphicFramePr>
            <p:cNvPr id="16" name="对象 15">
              <a:extLst>
                <a:ext uri="{FF2B5EF4-FFF2-40B4-BE49-F238E27FC236}">
                  <a16:creationId xmlns:a16="http://schemas.microsoft.com/office/drawing/2014/main" id="{33D9E4DA-6F30-49BE-B404-655548CE2DA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9645461"/>
                </p:ext>
              </p:extLst>
            </p:nvPr>
          </p:nvGraphicFramePr>
          <p:xfrm>
            <a:off x="4365224" y="1090036"/>
            <a:ext cx="1397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16" name="Equation" r:id="rId13" imgW="1396800" imgH="330120" progId="Equation.DSMT4">
                    <p:embed/>
                  </p:oleObj>
                </mc:Choice>
                <mc:Fallback>
                  <p:oleObj name="Equation" r:id="rId13" imgW="1396800" imgH="330120" progId="Equation.DSMT4">
                    <p:embed/>
                    <p:pic>
                      <p:nvPicPr>
                        <p:cNvPr id="24" name="对象 23">
                          <a:extLst>
                            <a:ext uri="{FF2B5EF4-FFF2-40B4-BE49-F238E27FC236}">
                              <a16:creationId xmlns:a16="http://schemas.microsoft.com/office/drawing/2014/main" id="{0404FA25-491A-4E29-9C30-1E90DA66C81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5224" y="1090036"/>
                          <a:ext cx="13970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877766BA-D73A-478F-A564-2BD87B492400}"/>
              </a:ext>
            </a:extLst>
          </p:cNvPr>
          <p:cNvGrpSpPr/>
          <p:nvPr/>
        </p:nvGrpSpPr>
        <p:grpSpPr>
          <a:xfrm>
            <a:off x="1572137" y="2099509"/>
            <a:ext cx="3255833" cy="736600"/>
            <a:chOff x="1571211" y="1883485"/>
            <a:chExt cx="3255833" cy="736600"/>
          </a:xfrm>
        </p:grpSpPr>
        <p:graphicFrame>
          <p:nvGraphicFramePr>
            <p:cNvPr id="13" name="Object 23">
              <a:extLst>
                <a:ext uri="{FF2B5EF4-FFF2-40B4-BE49-F238E27FC236}">
                  <a16:creationId xmlns:a16="http://schemas.microsoft.com/office/drawing/2014/main" id="{FEC4BC29-DFA0-4AB1-A3FA-BCFD31295C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219181"/>
                </p:ext>
              </p:extLst>
            </p:nvPr>
          </p:nvGraphicFramePr>
          <p:xfrm>
            <a:off x="3404644" y="1883485"/>
            <a:ext cx="14224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17" name="Equation" r:id="rId15" imgW="1422360" imgH="736560" progId="Equation.DSMT4">
                    <p:embed/>
                  </p:oleObj>
                </mc:Choice>
                <mc:Fallback>
                  <p:oleObj name="Equation" r:id="rId15" imgW="1422360" imgH="736560" progId="Equation.DSMT4">
                    <p:embed/>
                    <p:pic>
                      <p:nvPicPr>
                        <p:cNvPr id="69" name="Object 23">
                          <a:extLst>
                            <a:ext uri="{FF2B5EF4-FFF2-40B4-BE49-F238E27FC236}">
                              <a16:creationId xmlns:a16="http://schemas.microsoft.com/office/drawing/2014/main" id="{80ECD794-2B33-4E86-9EE0-88DA61DBAB7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4644" y="1883485"/>
                          <a:ext cx="1422400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3">
              <a:extLst>
                <a:ext uri="{FF2B5EF4-FFF2-40B4-BE49-F238E27FC236}">
                  <a16:creationId xmlns:a16="http://schemas.microsoft.com/office/drawing/2014/main" id="{0780426C-7301-4934-B94E-5D47981CC188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571211" y="2038227"/>
              <a:ext cx="1797287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由换底公式</a:t>
              </a:r>
            </a:p>
          </p:txBody>
        </p:sp>
      </p:grpSp>
      <p:sp>
        <p:nvSpPr>
          <p:cNvPr id="18" name="Rectangle 3">
            <a:extLst>
              <a:ext uri="{FF2B5EF4-FFF2-40B4-BE49-F238E27FC236}">
                <a16:creationId xmlns:a16="http://schemas.microsoft.com/office/drawing/2014/main" id="{4BF4AED7-CE1C-4BF4-9B16-6D90076C15EA}"/>
              </a:ext>
            </a:extLst>
          </p:cNvPr>
          <p:cNvSpPr txBox="1">
            <a:spLocks noChangeArrowheads="1"/>
          </p:cNvSpPr>
          <p:nvPr/>
        </p:nvSpPr>
        <p:spPr>
          <a:xfrm>
            <a:off x="1456513" y="3699712"/>
            <a:ext cx="530906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latin typeface="+mn-ea"/>
                <a:ea typeface="+mn-ea"/>
              </a:rPr>
              <a:t>故</a:t>
            </a:r>
          </a:p>
        </p:txBody>
      </p:sp>
      <p:graphicFrame>
        <p:nvGraphicFramePr>
          <p:cNvPr id="19" name="Object 23">
            <a:extLst>
              <a:ext uri="{FF2B5EF4-FFF2-40B4-BE49-F238E27FC236}">
                <a16:creationId xmlns:a16="http://schemas.microsoft.com/office/drawing/2014/main" id="{5910E788-9D1E-47B3-96DF-FE01A98B3A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840674"/>
              </p:ext>
            </p:extLst>
          </p:nvPr>
        </p:nvGraphicFramePr>
        <p:xfrm>
          <a:off x="2754701" y="3434264"/>
          <a:ext cx="1117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8" name="Equation" r:id="rId17" imgW="1117440" imgH="939600" progId="Equation.DSMT4">
                  <p:embed/>
                </p:oleObj>
              </mc:Choice>
              <mc:Fallback>
                <p:oleObj name="Equation" r:id="rId17" imgW="1117440" imgH="939600" progId="Equation.DSMT4">
                  <p:embed/>
                  <p:pic>
                    <p:nvPicPr>
                      <p:cNvPr id="27" name="Object 23">
                        <a:extLst>
                          <a:ext uri="{FF2B5EF4-FFF2-40B4-BE49-F238E27FC236}">
                            <a16:creationId xmlns:a16="http://schemas.microsoft.com/office/drawing/2014/main" id="{DD5A3EA2-9913-49E7-993C-835F154C8C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701" y="3434264"/>
                        <a:ext cx="11176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3">
            <a:extLst>
              <a:ext uri="{FF2B5EF4-FFF2-40B4-BE49-F238E27FC236}">
                <a16:creationId xmlns:a16="http://schemas.microsoft.com/office/drawing/2014/main" id="{40AC322F-C35C-487C-9063-89EBE30470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044754"/>
              </p:ext>
            </p:extLst>
          </p:nvPr>
        </p:nvGraphicFramePr>
        <p:xfrm>
          <a:off x="3871297" y="3544888"/>
          <a:ext cx="1498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9" name="Equation" r:id="rId19" imgW="1498320" imgH="736560" progId="Equation.DSMT4">
                  <p:embed/>
                </p:oleObj>
              </mc:Choice>
              <mc:Fallback>
                <p:oleObj name="Equation" r:id="rId19" imgW="1498320" imgH="736560" progId="Equation.DSMT4">
                  <p:embed/>
                  <p:pic>
                    <p:nvPicPr>
                      <p:cNvPr id="28" name="Object 23">
                        <a:extLst>
                          <a:ext uri="{FF2B5EF4-FFF2-40B4-BE49-F238E27FC236}">
                            <a16:creationId xmlns:a16="http://schemas.microsoft.com/office/drawing/2014/main" id="{9DDC234D-9EBC-4052-B1E6-F4B65C526A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297" y="3544888"/>
                        <a:ext cx="1498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3">
            <a:extLst>
              <a:ext uri="{FF2B5EF4-FFF2-40B4-BE49-F238E27FC236}">
                <a16:creationId xmlns:a16="http://schemas.microsoft.com/office/drawing/2014/main" id="{7D671780-78DA-47AC-B33D-E2FB3FBC1F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240200"/>
              </p:ext>
            </p:extLst>
          </p:nvPr>
        </p:nvGraphicFramePr>
        <p:xfrm>
          <a:off x="5398616" y="3536645"/>
          <a:ext cx="1117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0" name="Equation" r:id="rId21" imgW="1117440" imgH="736560" progId="Equation.DSMT4">
                  <p:embed/>
                </p:oleObj>
              </mc:Choice>
              <mc:Fallback>
                <p:oleObj name="Equation" r:id="rId21" imgW="1117440" imgH="736560" progId="Equation.DSMT4">
                  <p:embed/>
                  <p:pic>
                    <p:nvPicPr>
                      <p:cNvPr id="29" name="Object 23">
                        <a:extLst>
                          <a:ext uri="{FF2B5EF4-FFF2-40B4-BE49-F238E27FC236}">
                            <a16:creationId xmlns:a16="http://schemas.microsoft.com/office/drawing/2014/main" id="{0BB7C50C-5734-4B8B-A7BE-29907FC8DD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8616" y="3536645"/>
                        <a:ext cx="1117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236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graphicFrame>
        <p:nvGraphicFramePr>
          <p:cNvPr id="3" name="Object 23">
            <a:extLst>
              <a:ext uri="{FF2B5EF4-FFF2-40B4-BE49-F238E27FC236}">
                <a16:creationId xmlns:a16="http://schemas.microsoft.com/office/drawing/2014/main" id="{49A024A8-905C-4F32-B489-ACBFABD952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154426"/>
              </p:ext>
            </p:extLst>
          </p:nvPr>
        </p:nvGraphicFramePr>
        <p:xfrm>
          <a:off x="1389734" y="4143061"/>
          <a:ext cx="1414318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97" name="Equation" r:id="rId3" imgW="596880" imgH="203040" progId="Equation.DSMT4">
                  <p:embed/>
                </p:oleObj>
              </mc:Choice>
              <mc:Fallback>
                <p:oleObj name="Equation" r:id="rId3" imgW="596880" imgH="203040" progId="Equation.DSMT4">
                  <p:embed/>
                  <p:pic>
                    <p:nvPicPr>
                      <p:cNvPr id="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734" y="4143061"/>
                        <a:ext cx="1414318" cy="4906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4">
            <a:extLst>
              <a:ext uri="{FF2B5EF4-FFF2-40B4-BE49-F238E27FC236}">
                <a16:creationId xmlns:a16="http://schemas.microsoft.com/office/drawing/2014/main" id="{C1197885-0EB7-4DDA-8FB5-79233B4088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836083"/>
              </p:ext>
            </p:extLst>
          </p:nvPr>
        </p:nvGraphicFramePr>
        <p:xfrm>
          <a:off x="2867025" y="3798888"/>
          <a:ext cx="11572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98" name="Equation" r:id="rId5" imgW="533160" imgH="495000" progId="Equation.DSMT4">
                  <p:embed/>
                </p:oleObj>
              </mc:Choice>
              <mc:Fallback>
                <p:oleObj name="Equation" r:id="rId5" imgW="533160" imgH="495000" progId="Equation.DSMT4">
                  <p:embed/>
                  <p:pic>
                    <p:nvPicPr>
                      <p:cNvPr id="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3798888"/>
                        <a:ext cx="1157288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5">
            <a:extLst>
              <a:ext uri="{FF2B5EF4-FFF2-40B4-BE49-F238E27FC236}">
                <a16:creationId xmlns:a16="http://schemas.microsoft.com/office/drawing/2014/main" id="{1538F247-7378-4FEA-A0A9-9304FDCEFD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403040"/>
              </p:ext>
            </p:extLst>
          </p:nvPr>
        </p:nvGraphicFramePr>
        <p:xfrm>
          <a:off x="4098925" y="3889375"/>
          <a:ext cx="18526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99" name="Equation" r:id="rId7" imgW="711000" imgH="431640" progId="Equation.DSMT4">
                  <p:embed/>
                </p:oleObj>
              </mc:Choice>
              <mc:Fallback>
                <p:oleObj name="Equation" r:id="rId7" imgW="711000" imgH="431640" progId="Equation.DSMT4">
                  <p:embed/>
                  <p:pic>
                    <p:nvPicPr>
                      <p:cNvPr id="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3889375"/>
                        <a:ext cx="18526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6">
            <a:extLst>
              <a:ext uri="{FF2B5EF4-FFF2-40B4-BE49-F238E27FC236}">
                <a16:creationId xmlns:a16="http://schemas.microsoft.com/office/drawing/2014/main" id="{EF40A736-13B5-4A0D-86C1-33E7F41714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205183"/>
              </p:ext>
            </p:extLst>
          </p:nvPr>
        </p:nvGraphicFramePr>
        <p:xfrm>
          <a:off x="4513244" y="3899207"/>
          <a:ext cx="1298864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0" name="Equation" r:id="rId9" imgW="545760" imgH="203040" progId="Equation.DSMT4">
                  <p:embed/>
                </p:oleObj>
              </mc:Choice>
              <mc:Fallback>
                <p:oleObj name="Equation" r:id="rId9" imgW="545760" imgH="203040" progId="Equation.DSMT4">
                  <p:embed/>
                  <p:pic>
                    <p:nvPicPr>
                      <p:cNvPr id="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44" y="3899207"/>
                        <a:ext cx="1298864" cy="4906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8">
            <a:extLst>
              <a:ext uri="{FF2B5EF4-FFF2-40B4-BE49-F238E27FC236}">
                <a16:creationId xmlns:a16="http://schemas.microsoft.com/office/drawing/2014/main" id="{81C53B21-9059-4574-9417-3DF6F4E206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474962"/>
              </p:ext>
            </p:extLst>
          </p:nvPr>
        </p:nvGraphicFramePr>
        <p:xfrm>
          <a:off x="6223000" y="3962400"/>
          <a:ext cx="168433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1" name="Equation" r:id="rId11" imgW="711000" imgH="431640" progId="Equation.DSMT4">
                  <p:embed/>
                </p:oleObj>
              </mc:Choice>
              <mc:Fallback>
                <p:oleObj name="Equation" r:id="rId11" imgW="711000" imgH="431640" progId="Equation.DSMT4">
                  <p:embed/>
                  <p:pic>
                    <p:nvPicPr>
                      <p:cNvPr id="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3962400"/>
                        <a:ext cx="1684338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A6506304-5480-43A6-928C-95768515C4F5}"/>
              </a:ext>
            </a:extLst>
          </p:cNvPr>
          <p:cNvSpPr txBox="1">
            <a:spLocks noChangeArrowheads="1"/>
          </p:cNvSpPr>
          <p:nvPr/>
        </p:nvSpPr>
        <p:spPr>
          <a:xfrm>
            <a:off x="547461" y="804754"/>
            <a:ext cx="1828800" cy="533400"/>
          </a:xfrm>
          <a:prstGeom prst="rect">
            <a:avLst/>
          </a:prstGeom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2400" b="1" dirty="0">
                <a:solidFill>
                  <a:srgbClr val="3366FF"/>
                </a:solidFill>
                <a:latin typeface="+mn-ea"/>
                <a:ea typeface="+mn-ea"/>
              </a:rPr>
              <a:t>例</a:t>
            </a:r>
            <a:r>
              <a:rPr lang="en-US" altLang="zh-CN" sz="2400" b="1" dirty="0">
                <a:solidFill>
                  <a:srgbClr val="3366FF"/>
                </a:solidFill>
                <a:latin typeface="+mn-ea"/>
                <a:ea typeface="+mn-ea"/>
              </a:rPr>
              <a:t>2  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  <a:ea typeface="+mn-ea"/>
              </a:rPr>
              <a:t>求证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D51CB699-98CB-43A1-8224-8902EEE489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823257"/>
              </p:ext>
            </p:extLst>
          </p:nvPr>
        </p:nvGraphicFramePr>
        <p:xfrm>
          <a:off x="2282825" y="793750"/>
          <a:ext cx="22415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2" name="Equation" r:id="rId13" imgW="1041120" imgH="228600" progId="Equation.DSMT4">
                  <p:embed/>
                </p:oleObj>
              </mc:Choice>
              <mc:Fallback>
                <p:oleObj name="Equation" r:id="rId13" imgW="1041120" imgH="22860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793750"/>
                        <a:ext cx="22415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4">
            <a:extLst>
              <a:ext uri="{FF2B5EF4-FFF2-40B4-BE49-F238E27FC236}">
                <a16:creationId xmlns:a16="http://schemas.microsoft.com/office/drawing/2014/main" id="{8C043B7C-3480-42EC-A134-98000003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45" y="1686867"/>
            <a:ext cx="1052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solidFill>
                  <a:srgbClr val="3366FF"/>
                </a:solidFill>
                <a:latin typeface="+mn-ea"/>
                <a:ea typeface="+mn-ea"/>
                <a:cs typeface="+mj-cs"/>
              </a:rPr>
              <a:t>证</a:t>
            </a:r>
            <a:r>
              <a:rPr lang="en-US" altLang="zh-CN" sz="2400" b="1" dirty="0">
                <a:solidFill>
                  <a:srgbClr val="3366FF"/>
                </a:solidFill>
                <a:latin typeface="+mn-ea"/>
                <a:ea typeface="+mn-ea"/>
                <a:cs typeface="+mj-cs"/>
              </a:rPr>
              <a:t>  </a:t>
            </a:r>
          </a:p>
        </p:txBody>
      </p:sp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09CD1FE7-1315-4CCA-9B51-6093EBBF53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588488"/>
              </p:ext>
            </p:extLst>
          </p:nvPr>
        </p:nvGraphicFramePr>
        <p:xfrm>
          <a:off x="4687496" y="823466"/>
          <a:ext cx="2980848" cy="44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3" name="Equation" r:id="rId15" imgW="1384200" imgH="203040" progId="Equation.DSMT4">
                  <p:embed/>
                </p:oleObj>
              </mc:Choice>
              <mc:Fallback>
                <p:oleObj name="Equation" r:id="rId15" imgW="1384200" imgH="203040" progId="Equation.DSMT4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496" y="823466"/>
                        <a:ext cx="2980848" cy="4452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>
            <a:extLst>
              <a:ext uri="{FF2B5EF4-FFF2-40B4-BE49-F238E27FC236}">
                <a16:creationId xmlns:a16="http://schemas.microsoft.com/office/drawing/2014/main" id="{228D8112-7A5C-4483-B44D-D5F0D654BD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492529"/>
              </p:ext>
            </p:extLst>
          </p:nvPr>
        </p:nvGraphicFramePr>
        <p:xfrm>
          <a:off x="1328738" y="1382713"/>
          <a:ext cx="243205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4" name="Equation" r:id="rId17" imgW="1130040" imgH="495000" progId="Equation.DSMT4">
                  <p:embed/>
                </p:oleObj>
              </mc:Choice>
              <mc:Fallback>
                <p:oleObj name="Equation" r:id="rId17" imgW="1130040" imgH="495000" progId="Equation.DSMT4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1382713"/>
                        <a:ext cx="243205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98049BA2-4E53-4251-93B6-698F76D80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091525"/>
              </p:ext>
            </p:extLst>
          </p:nvPr>
        </p:nvGraphicFramePr>
        <p:xfrm>
          <a:off x="3766053" y="1708940"/>
          <a:ext cx="4702758" cy="592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5" name="Equation" r:id="rId19" imgW="2286000" imgH="419040" progId="Equation.DSMT4">
                  <p:embed/>
                </p:oleObj>
              </mc:Choice>
              <mc:Fallback>
                <p:oleObj name="Equation" r:id="rId19" imgW="2286000" imgH="41904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053" y="1708940"/>
                        <a:ext cx="4702758" cy="592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>
            <a:extLst>
              <a:ext uri="{FF2B5EF4-FFF2-40B4-BE49-F238E27FC236}">
                <a16:creationId xmlns:a16="http://schemas.microsoft.com/office/drawing/2014/main" id="{EC031EC7-01B8-4C05-90F4-EDDBD856D1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091885"/>
              </p:ext>
            </p:extLst>
          </p:nvPr>
        </p:nvGraphicFramePr>
        <p:xfrm>
          <a:off x="5652800" y="2067474"/>
          <a:ext cx="965488" cy="49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6" name="Equation" r:id="rId21" imgW="406080" imgH="203040" progId="Equation.DSMT4">
                  <p:embed/>
                </p:oleObj>
              </mc:Choice>
              <mc:Fallback>
                <p:oleObj name="Equation" r:id="rId21" imgW="406080" imgH="203040" progId="Equation.DSMT4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800" y="2067474"/>
                        <a:ext cx="965488" cy="49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>
            <a:extLst>
              <a:ext uri="{FF2B5EF4-FFF2-40B4-BE49-F238E27FC236}">
                <a16:creationId xmlns:a16="http://schemas.microsoft.com/office/drawing/2014/main" id="{57AF1426-604D-4783-BFAB-9EC886828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143428"/>
              </p:ext>
            </p:extLst>
          </p:nvPr>
        </p:nvGraphicFramePr>
        <p:xfrm>
          <a:off x="4289862" y="1508317"/>
          <a:ext cx="1871806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7" name="Equation" r:id="rId23" imgW="787320" imgH="203040" progId="Equation.DSMT4">
                  <p:embed/>
                </p:oleObj>
              </mc:Choice>
              <mc:Fallback>
                <p:oleObj name="Equation" r:id="rId23" imgW="787320" imgH="203040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862" y="1508317"/>
                        <a:ext cx="1871806" cy="4906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>
            <a:extLst>
              <a:ext uri="{FF2B5EF4-FFF2-40B4-BE49-F238E27FC236}">
                <a16:creationId xmlns:a16="http://schemas.microsoft.com/office/drawing/2014/main" id="{A1CA85DB-00DA-4B6E-BEE1-6321B574A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718703"/>
              </p:ext>
            </p:extLst>
          </p:nvPr>
        </p:nvGraphicFramePr>
        <p:xfrm>
          <a:off x="6228184" y="1537792"/>
          <a:ext cx="1919432" cy="445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8" name="Equation" r:id="rId25" imgW="888840" imgH="203040" progId="Equation.DSMT4">
                  <p:embed/>
                </p:oleObj>
              </mc:Choice>
              <mc:Fallback>
                <p:oleObj name="Equation" r:id="rId25" imgW="888840" imgH="203040" progId="Equation.DSMT4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537792"/>
                        <a:ext cx="1919432" cy="445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>
            <a:extLst>
              <a:ext uri="{FF2B5EF4-FFF2-40B4-BE49-F238E27FC236}">
                <a16:creationId xmlns:a16="http://schemas.microsoft.com/office/drawing/2014/main" id="{67E151FD-B531-4D66-A8F9-D3AB2AAE0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567289"/>
              </p:ext>
            </p:extLst>
          </p:nvPr>
        </p:nvGraphicFramePr>
        <p:xfrm>
          <a:off x="2376261" y="2715415"/>
          <a:ext cx="3074502" cy="87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9" name="Equation" r:id="rId27" imgW="1485720" imgH="419040" progId="Equation.DSMT4">
                  <p:embed/>
                </p:oleObj>
              </mc:Choice>
              <mc:Fallback>
                <p:oleObj name="Equation" r:id="rId27" imgW="1485720" imgH="419040" progId="Equation.DSMT4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261" y="2715415"/>
                        <a:ext cx="3074502" cy="87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>
            <a:extLst>
              <a:ext uri="{FF2B5EF4-FFF2-40B4-BE49-F238E27FC236}">
                <a16:creationId xmlns:a16="http://schemas.microsoft.com/office/drawing/2014/main" id="{444FDF3C-4F33-4965-9795-66E17A2445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297339"/>
              </p:ext>
            </p:extLst>
          </p:nvPr>
        </p:nvGraphicFramePr>
        <p:xfrm>
          <a:off x="3551238" y="3186113"/>
          <a:ext cx="9667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0" name="Equation" r:id="rId29" imgW="406080" imgH="203040" progId="Equation.DSMT4">
                  <p:embed/>
                </p:oleObj>
              </mc:Choice>
              <mc:Fallback>
                <p:oleObj name="Equation" r:id="rId29" imgW="406080" imgH="203040" progId="Equation.DSMT4">
                  <p:embed/>
                  <p:pic>
                    <p:nvPicPr>
                      <p:cNvPr id="1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3186113"/>
                        <a:ext cx="9667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4">
            <a:extLst>
              <a:ext uri="{FF2B5EF4-FFF2-40B4-BE49-F238E27FC236}">
                <a16:creationId xmlns:a16="http://schemas.microsoft.com/office/drawing/2014/main" id="{E3C87F50-E15D-424A-B78C-2E8D6450A7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855026"/>
              </p:ext>
            </p:extLst>
          </p:nvPr>
        </p:nvGraphicFramePr>
        <p:xfrm>
          <a:off x="2908934" y="2611183"/>
          <a:ext cx="878898" cy="450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1" name="Equation" r:id="rId31" imgW="406080" imgH="203040" progId="Equation.DSMT4">
                  <p:embed/>
                </p:oleObj>
              </mc:Choice>
              <mc:Fallback>
                <p:oleObj name="Equation" r:id="rId31" imgW="406080" imgH="203040" progId="Equation.DSMT4">
                  <p:embed/>
                  <p:pic>
                    <p:nvPicPr>
                      <p:cNvPr id="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934" y="2611183"/>
                        <a:ext cx="878898" cy="450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">
            <a:extLst>
              <a:ext uri="{FF2B5EF4-FFF2-40B4-BE49-F238E27FC236}">
                <a16:creationId xmlns:a16="http://schemas.microsoft.com/office/drawing/2014/main" id="{80CBF424-C94A-477A-88DB-BF6320573D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161676"/>
              </p:ext>
            </p:extLst>
          </p:nvPr>
        </p:nvGraphicFramePr>
        <p:xfrm>
          <a:off x="3829298" y="2610316"/>
          <a:ext cx="11747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2" name="Equation" r:id="rId33" imgW="495000" imgH="203040" progId="Equation.DSMT4">
                  <p:embed/>
                </p:oleObj>
              </mc:Choice>
              <mc:Fallback>
                <p:oleObj name="Equation" r:id="rId33" imgW="495000" imgH="203040" progId="Equation.DSMT4">
                  <p:embed/>
                  <p:pic>
                    <p:nvPicPr>
                      <p:cNvPr id="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298" y="2610316"/>
                        <a:ext cx="117475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2">
            <a:extLst>
              <a:ext uri="{FF2B5EF4-FFF2-40B4-BE49-F238E27FC236}">
                <a16:creationId xmlns:a16="http://schemas.microsoft.com/office/drawing/2014/main" id="{9FE6811E-5846-45EE-B064-3369EF6FC2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574464"/>
              </p:ext>
            </p:extLst>
          </p:nvPr>
        </p:nvGraphicFramePr>
        <p:xfrm>
          <a:off x="5502275" y="2886870"/>
          <a:ext cx="123031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3" name="Equation" r:id="rId35" imgW="520560" imgH="203040" progId="Equation.DSMT4">
                  <p:embed/>
                </p:oleObj>
              </mc:Choice>
              <mc:Fallback>
                <p:oleObj name="Equation" r:id="rId35" imgW="520560" imgH="203040" progId="Equation.DSMT4">
                  <p:embed/>
                  <p:pic>
                    <p:nvPicPr>
                      <p:cNvPr id="2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2886870"/>
                        <a:ext cx="1230313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7">
            <a:extLst>
              <a:ext uri="{FF2B5EF4-FFF2-40B4-BE49-F238E27FC236}">
                <a16:creationId xmlns:a16="http://schemas.microsoft.com/office/drawing/2014/main" id="{808954FB-CCC4-4874-8655-787B600059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467396"/>
              </p:ext>
            </p:extLst>
          </p:nvPr>
        </p:nvGraphicFramePr>
        <p:xfrm>
          <a:off x="6618288" y="3963988"/>
          <a:ext cx="1087437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4" name="Equation" r:id="rId37" imgW="457200" imgH="139680" progId="Equation.DSMT4">
                  <p:embed/>
                </p:oleObj>
              </mc:Choice>
              <mc:Fallback>
                <p:oleObj name="Equation" r:id="rId37" imgW="457200" imgH="139680" progId="Equation.DSMT4">
                  <p:embed/>
                  <p:pic>
                    <p:nvPicPr>
                      <p:cNvPr id="2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288" y="3963988"/>
                        <a:ext cx="1087437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9">
            <a:extLst>
              <a:ext uri="{FF2B5EF4-FFF2-40B4-BE49-F238E27FC236}">
                <a16:creationId xmlns:a16="http://schemas.microsoft.com/office/drawing/2014/main" id="{FA8E389E-75D5-4856-A2C0-4307893E81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2261"/>
              </p:ext>
            </p:extLst>
          </p:nvPr>
        </p:nvGraphicFramePr>
        <p:xfrm>
          <a:off x="2660650" y="5143500"/>
          <a:ext cx="20415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5" name="Equation" r:id="rId39" imgW="863280" imgH="164880" progId="Equation.DSMT4">
                  <p:embed/>
                </p:oleObj>
              </mc:Choice>
              <mc:Fallback>
                <p:oleObj name="Equation" r:id="rId39" imgW="863280" imgH="164880" progId="Equation.DSMT4">
                  <p:embed/>
                  <p:pic>
                    <p:nvPicPr>
                      <p:cNvPr id="22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5143500"/>
                        <a:ext cx="204152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30">
            <a:extLst>
              <a:ext uri="{FF2B5EF4-FFF2-40B4-BE49-F238E27FC236}">
                <a16:creationId xmlns:a16="http://schemas.microsoft.com/office/drawing/2014/main" id="{50CBF455-CF1F-4302-BF63-8FBBAB1E7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23" y="5833417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+mn-ea"/>
                <a:ea typeface="+mn-ea"/>
                <a:cs typeface="+mj-cs"/>
              </a:rPr>
              <a:t>类似可证</a:t>
            </a:r>
            <a:r>
              <a:rPr lang="en-US" altLang="zh-CN" sz="2400" b="1" dirty="0">
                <a:latin typeface="+mn-ea"/>
                <a:ea typeface="+mn-ea"/>
                <a:cs typeface="+mj-cs"/>
              </a:rPr>
              <a:t>:</a:t>
            </a:r>
          </a:p>
        </p:txBody>
      </p:sp>
      <p:graphicFrame>
        <p:nvGraphicFramePr>
          <p:cNvPr id="25" name="Object 31">
            <a:extLst>
              <a:ext uri="{FF2B5EF4-FFF2-40B4-BE49-F238E27FC236}">
                <a16:creationId xmlns:a16="http://schemas.microsoft.com/office/drawing/2014/main" id="{153C0145-8E16-4E58-BC45-1AA224C0B3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361851"/>
              </p:ext>
            </p:extLst>
          </p:nvPr>
        </p:nvGraphicFramePr>
        <p:xfrm>
          <a:off x="2276405" y="5810568"/>
          <a:ext cx="2727643" cy="551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6" name="Equation" r:id="rId41" imgW="1155600" imgH="228600" progId="Equation.DSMT4">
                  <p:embed/>
                </p:oleObj>
              </mc:Choice>
              <mc:Fallback>
                <p:oleObj name="Equation" r:id="rId41" imgW="1155600" imgH="228600" progId="Equation.DSMT4">
                  <p:embed/>
                  <p:pic>
                    <p:nvPicPr>
                      <p:cNvPr id="24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05" y="5810568"/>
                        <a:ext cx="2727643" cy="5518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2">
            <a:extLst>
              <a:ext uri="{FF2B5EF4-FFF2-40B4-BE49-F238E27FC236}">
                <a16:creationId xmlns:a16="http://schemas.microsoft.com/office/drawing/2014/main" id="{D53D8B9E-04F8-4624-801E-68FB8D0908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367535"/>
              </p:ext>
            </p:extLst>
          </p:nvPr>
        </p:nvGraphicFramePr>
        <p:xfrm>
          <a:off x="5218113" y="5894863"/>
          <a:ext cx="2759075" cy="44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7" name="Equation" r:id="rId43" imgW="1282680" imgH="203040" progId="Equation.DSMT4">
                  <p:embed/>
                </p:oleObj>
              </mc:Choice>
              <mc:Fallback>
                <p:oleObj name="Equation" r:id="rId43" imgW="1282680" imgH="203040" progId="Equation.DSMT4">
                  <p:embed/>
                  <p:pic>
                    <p:nvPicPr>
                      <p:cNvPr id="25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5894863"/>
                        <a:ext cx="2759075" cy="4435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4B01978-7830-4BBF-A9ED-DD22948E5911}"/>
              </a:ext>
            </a:extLst>
          </p:cNvPr>
          <p:cNvSpPr txBox="1">
            <a:spLocks noChangeArrowheads="1"/>
          </p:cNvSpPr>
          <p:nvPr/>
        </p:nvSpPr>
        <p:spPr>
          <a:xfrm>
            <a:off x="438912" y="663748"/>
            <a:ext cx="4133088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二、反函数的求导法则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88EF37B-F2D6-46E5-BD02-A6E291CF5E2B}"/>
              </a:ext>
            </a:extLst>
          </p:cNvPr>
          <p:cNvSpPr txBox="1">
            <a:spLocks noChangeArrowheads="1"/>
          </p:cNvSpPr>
          <p:nvPr/>
        </p:nvSpPr>
        <p:spPr>
          <a:xfrm>
            <a:off x="3669644" y="3065898"/>
            <a:ext cx="475722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latin typeface="+mn-ea"/>
                <a:ea typeface="+mn-ea"/>
              </a:rPr>
              <a:t>或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721D1149-AC73-4564-95F7-E15550CC1794}"/>
              </a:ext>
            </a:extLst>
          </p:cNvPr>
          <p:cNvGrpSpPr/>
          <p:nvPr/>
        </p:nvGrpSpPr>
        <p:grpSpPr>
          <a:xfrm>
            <a:off x="430570" y="1340581"/>
            <a:ext cx="7922855" cy="493282"/>
            <a:chOff x="430570" y="1906675"/>
            <a:chExt cx="7922855" cy="49328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5CF6D29-A72D-4C59-AE66-161CD323D166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30570" y="1906675"/>
              <a:ext cx="1064040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solidFill>
                    <a:srgbClr val="0066FF"/>
                  </a:solidFill>
                  <a:latin typeface="+mn-ea"/>
                  <a:ea typeface="+mn-ea"/>
                </a:rPr>
                <a:t>定理</a:t>
              </a:r>
              <a:r>
                <a:rPr lang="en-US" altLang="zh-CN" sz="2400" b="1" dirty="0">
                  <a:solidFill>
                    <a:srgbClr val="0066FF"/>
                  </a:solidFill>
                  <a:latin typeface="+mn-ea"/>
                  <a:ea typeface="+mn-ea"/>
                </a:rPr>
                <a:t>2</a:t>
              </a:r>
              <a:endParaRPr lang="zh-CN" altLang="en-US" sz="2400" b="1" dirty="0">
                <a:solidFill>
                  <a:srgbClr val="0066FF"/>
                </a:solidFill>
                <a:latin typeface="+mn-ea"/>
                <a:ea typeface="+mn-ea"/>
              </a:endParaRP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E2CE9328-6313-4548-A13C-A7012B95DCDD}"/>
                </a:ext>
              </a:extLst>
            </p:cNvPr>
            <p:cNvGrpSpPr/>
            <p:nvPr/>
          </p:nvGrpSpPr>
          <p:grpSpPr>
            <a:xfrm>
              <a:off x="1338635" y="1907584"/>
              <a:ext cx="2480890" cy="457200"/>
              <a:chOff x="1619672" y="1203598"/>
              <a:chExt cx="2480890" cy="457200"/>
            </a:xfrm>
          </p:grpSpPr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41294557-0F96-4117-9651-BD17C0845D9C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619672" y="1203598"/>
                <a:ext cx="1656184" cy="45720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0033CC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zh-CN" altLang="en-US" sz="2400" b="1" dirty="0">
                    <a:latin typeface="+mn-ea"/>
                    <a:ea typeface="+mn-ea"/>
                  </a:rPr>
                  <a:t>如果函数</a:t>
                </a:r>
              </a:p>
            </p:txBody>
          </p:sp>
          <p:graphicFrame>
            <p:nvGraphicFramePr>
              <p:cNvPr id="8" name="Object 11">
                <a:extLst>
                  <a:ext uri="{FF2B5EF4-FFF2-40B4-BE49-F238E27FC236}">
                    <a16:creationId xmlns:a16="http://schemas.microsoft.com/office/drawing/2014/main" id="{96197A4A-FAD0-462A-876D-EBF1D7193B0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36011453"/>
                  </p:ext>
                </p:extLst>
              </p:nvPr>
            </p:nvGraphicFramePr>
            <p:xfrm>
              <a:off x="2995662" y="1294677"/>
              <a:ext cx="11049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3263" name="Equation" r:id="rId3" imgW="1104840" imgH="342720" progId="Equation.DSMT4">
                      <p:embed/>
                    </p:oleObj>
                  </mc:Choice>
                  <mc:Fallback>
                    <p:oleObj name="Equation" r:id="rId3" imgW="1104840" imgH="342720" progId="Equation.DSMT4">
                      <p:embed/>
                      <p:pic>
                        <p:nvPicPr>
                          <p:cNvPr id="52" name="Object 11">
                            <a:extLst>
                              <a:ext uri="{FF2B5EF4-FFF2-40B4-BE49-F238E27FC236}">
                                <a16:creationId xmlns:a16="http://schemas.microsoft.com/office/drawing/2014/main" id="{15935112-F108-4377-872D-1F94D3C1B16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95662" y="1294677"/>
                            <a:ext cx="11049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5B45F579-205C-441E-ABAC-7D4729C2FF72}"/>
                </a:ext>
              </a:extLst>
            </p:cNvPr>
            <p:cNvGrpSpPr/>
            <p:nvPr/>
          </p:nvGrpSpPr>
          <p:grpSpPr>
            <a:xfrm>
              <a:off x="3776360" y="1906862"/>
              <a:ext cx="4577065" cy="493095"/>
              <a:chOff x="971938" y="2114550"/>
              <a:chExt cx="4577065" cy="493095"/>
            </a:xfrm>
          </p:grpSpPr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1B6DB1E9-BC64-4B22-BA6A-4468B345A174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971938" y="2114550"/>
                <a:ext cx="1123622" cy="45720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0033CC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zh-CN" altLang="en-US" sz="2400" b="1" dirty="0">
                    <a:latin typeface="+mn-ea"/>
                    <a:ea typeface="+mn-ea"/>
                  </a:rPr>
                  <a:t>在区间</a:t>
                </a:r>
              </a:p>
            </p:txBody>
          </p:sp>
          <p:sp>
            <p:nvSpPr>
              <p:cNvPr id="11" name="Rectangle 3">
                <a:extLst>
                  <a:ext uri="{FF2B5EF4-FFF2-40B4-BE49-F238E27FC236}">
                    <a16:creationId xmlns:a16="http://schemas.microsoft.com/office/drawing/2014/main" id="{8895F4CB-776B-4707-9132-D688985A93F8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312682" y="2114550"/>
                <a:ext cx="2126187" cy="45720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0033CC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zh-CN" altLang="en-US" sz="2400" b="1" dirty="0">
                    <a:latin typeface="+mn-ea"/>
                    <a:ea typeface="+mn-ea"/>
                  </a:rPr>
                  <a:t>内单调可导且</a:t>
                </a:r>
              </a:p>
            </p:txBody>
          </p:sp>
          <p:graphicFrame>
            <p:nvGraphicFramePr>
              <p:cNvPr id="12" name="Object 11">
                <a:extLst>
                  <a:ext uri="{FF2B5EF4-FFF2-40B4-BE49-F238E27FC236}">
                    <a16:creationId xmlns:a16="http://schemas.microsoft.com/office/drawing/2014/main" id="{754000AC-0E96-403C-ADF3-CCA49798F7E2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051720" y="2188545"/>
              <a:ext cx="279400" cy="419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3264" name="Equation" r:id="rId5" imgW="279360" imgH="419040" progId="Equation.DSMT4">
                      <p:embed/>
                    </p:oleObj>
                  </mc:Choice>
                  <mc:Fallback>
                    <p:oleObj name="Equation" r:id="rId5" imgW="279360" imgH="419040" progId="Equation.DSMT4">
                      <p:embed/>
                      <p:pic>
                        <p:nvPicPr>
                          <p:cNvPr id="53" name="Object 11">
                            <a:extLst>
                              <a:ext uri="{FF2B5EF4-FFF2-40B4-BE49-F238E27FC236}">
                                <a16:creationId xmlns:a16="http://schemas.microsoft.com/office/drawing/2014/main" id="{7812AD35-EC82-40CF-8DE8-71795A51AA4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51720" y="2188545"/>
                            <a:ext cx="279400" cy="4191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Object 11">
                <a:extLst>
                  <a:ext uri="{FF2B5EF4-FFF2-40B4-BE49-F238E27FC236}">
                    <a16:creationId xmlns:a16="http://schemas.microsoft.com/office/drawing/2014/main" id="{3823A86A-0FFC-485D-A7DA-90FF58BFD79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14185705"/>
                  </p:ext>
                </p:extLst>
              </p:nvPr>
            </p:nvGraphicFramePr>
            <p:xfrm>
              <a:off x="4304403" y="2177132"/>
              <a:ext cx="1244600" cy="355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3265" name="Equation" r:id="rId7" imgW="1244520" imgH="355320" progId="Equation.DSMT4">
                      <p:embed/>
                    </p:oleObj>
                  </mc:Choice>
                  <mc:Fallback>
                    <p:oleObj name="Equation" r:id="rId7" imgW="1244520" imgH="355320" progId="Equation.DSMT4">
                      <p:embed/>
                      <p:pic>
                        <p:nvPicPr>
                          <p:cNvPr id="54" name="Object 11">
                            <a:extLst>
                              <a:ext uri="{FF2B5EF4-FFF2-40B4-BE49-F238E27FC236}">
                                <a16:creationId xmlns:a16="http://schemas.microsoft.com/office/drawing/2014/main" id="{D32D426E-1CA2-4097-8223-7375CF58E91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04403" y="2177132"/>
                            <a:ext cx="1244600" cy="355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14" name="Object 11">
            <a:extLst>
              <a:ext uri="{FF2B5EF4-FFF2-40B4-BE49-F238E27FC236}">
                <a16:creationId xmlns:a16="http://schemas.microsoft.com/office/drawing/2014/main" id="{C630CC16-940B-4C60-BBB8-C91F658C2A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882272"/>
              </p:ext>
            </p:extLst>
          </p:nvPr>
        </p:nvGraphicFramePr>
        <p:xfrm>
          <a:off x="1379538" y="2867669"/>
          <a:ext cx="2108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66" name="Equation" r:id="rId9" imgW="2108160" imgH="787320" progId="Equation.DSMT4">
                  <p:embed/>
                </p:oleObj>
              </mc:Choice>
              <mc:Fallback>
                <p:oleObj name="Equation" r:id="rId9" imgW="2108160" imgH="787320" progId="Equation.DSMT4">
                  <p:embed/>
                  <p:pic>
                    <p:nvPicPr>
                      <p:cNvPr id="62" name="Object 11">
                        <a:extLst>
                          <a:ext uri="{FF2B5EF4-FFF2-40B4-BE49-F238E27FC236}">
                            <a16:creationId xmlns:a16="http://schemas.microsoft.com/office/drawing/2014/main" id="{7189A2B3-0D52-48AB-8B71-BDAB3A093E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2867669"/>
                        <a:ext cx="2108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组合 30">
            <a:extLst>
              <a:ext uri="{FF2B5EF4-FFF2-40B4-BE49-F238E27FC236}">
                <a16:creationId xmlns:a16="http://schemas.microsoft.com/office/drawing/2014/main" id="{C43EC63A-1BD1-4603-8FF6-518F4EA59D82}"/>
              </a:ext>
            </a:extLst>
          </p:cNvPr>
          <p:cNvGrpSpPr/>
          <p:nvPr/>
        </p:nvGrpSpPr>
        <p:grpSpPr>
          <a:xfrm>
            <a:off x="669026" y="2123808"/>
            <a:ext cx="7805948" cy="516908"/>
            <a:chOff x="669026" y="2689902"/>
            <a:chExt cx="7805948" cy="516908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9C011178-48C7-4686-B1AC-9A27ED75A444}"/>
                </a:ext>
              </a:extLst>
            </p:cNvPr>
            <p:cNvGrpSpPr/>
            <p:nvPr/>
          </p:nvGrpSpPr>
          <p:grpSpPr>
            <a:xfrm>
              <a:off x="669026" y="2689902"/>
              <a:ext cx="7805948" cy="492793"/>
              <a:chOff x="613123" y="1863413"/>
              <a:chExt cx="7805948" cy="492793"/>
            </a:xfrm>
          </p:grpSpPr>
          <p:graphicFrame>
            <p:nvGraphicFramePr>
              <p:cNvPr id="16" name="Object 11">
                <a:extLst>
                  <a:ext uri="{FF2B5EF4-FFF2-40B4-BE49-F238E27FC236}">
                    <a16:creationId xmlns:a16="http://schemas.microsoft.com/office/drawing/2014/main" id="{DFD9E9F7-8D53-4952-A0D7-D37A6681F51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43861754"/>
                  </p:ext>
                </p:extLst>
              </p:nvPr>
            </p:nvGraphicFramePr>
            <p:xfrm>
              <a:off x="2341240" y="1899006"/>
              <a:ext cx="1320800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3267" name="Equation" r:id="rId11" imgW="1320480" imgH="406080" progId="Equation.DSMT4">
                      <p:embed/>
                    </p:oleObj>
                  </mc:Choice>
                  <mc:Fallback>
                    <p:oleObj name="Equation" r:id="rId11" imgW="1320480" imgH="406080" progId="Equation.DSMT4">
                      <p:embed/>
                      <p:pic>
                        <p:nvPicPr>
                          <p:cNvPr id="64" name="Object 11">
                            <a:extLst>
                              <a:ext uri="{FF2B5EF4-FFF2-40B4-BE49-F238E27FC236}">
                                <a16:creationId xmlns:a16="http://schemas.microsoft.com/office/drawing/2014/main" id="{78C5758C-CF3E-45D2-AA57-AC39FD6D60B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41240" y="1899006"/>
                            <a:ext cx="1320800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" name="Rectangle 3">
                <a:extLst>
                  <a:ext uri="{FF2B5EF4-FFF2-40B4-BE49-F238E27FC236}">
                    <a16:creationId xmlns:a16="http://schemas.microsoft.com/office/drawing/2014/main" id="{C46EA41F-A3E2-4592-B34C-CF0B8C8D399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13123" y="1899006"/>
                <a:ext cx="2325793" cy="45720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0033CC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zh-CN" altLang="en-US" sz="2400" b="1" dirty="0">
                    <a:latin typeface="+mn-ea"/>
                    <a:ea typeface="+mn-ea"/>
                  </a:rPr>
                  <a:t>则其反函数</a:t>
                </a:r>
              </a:p>
            </p:txBody>
          </p:sp>
          <p:sp>
            <p:nvSpPr>
              <p:cNvPr id="19" name="Rectangle 3">
                <a:extLst>
                  <a:ext uri="{FF2B5EF4-FFF2-40B4-BE49-F238E27FC236}">
                    <a16:creationId xmlns:a16="http://schemas.microsoft.com/office/drawing/2014/main" id="{6F064009-477C-404A-B946-DECF8DDD9471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674325" y="1863413"/>
                <a:ext cx="4744746" cy="45720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0033CC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zh-CN" altLang="en-US" sz="2400" b="1" dirty="0">
                    <a:latin typeface="+mn-ea"/>
                    <a:ea typeface="+mn-ea"/>
                  </a:rPr>
                  <a:t>在                     内可导</a:t>
                </a:r>
              </a:p>
            </p:txBody>
          </p:sp>
        </p:grpSp>
        <p:graphicFrame>
          <p:nvGraphicFramePr>
            <p:cNvPr id="20" name="Object 11">
              <a:extLst>
                <a:ext uri="{FF2B5EF4-FFF2-40B4-BE49-F238E27FC236}">
                  <a16:creationId xmlns:a16="http://schemas.microsoft.com/office/drawing/2014/main" id="{76883677-A76B-495C-95EA-0B0042F6F7A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042239"/>
                </p:ext>
              </p:extLst>
            </p:nvPr>
          </p:nvGraphicFramePr>
          <p:xfrm>
            <a:off x="4221774" y="2787710"/>
            <a:ext cx="30480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268" name="Equation" r:id="rId13" imgW="3047760" imgH="419040" progId="Equation.DSMT4">
                    <p:embed/>
                  </p:oleObj>
                </mc:Choice>
                <mc:Fallback>
                  <p:oleObj name="Equation" r:id="rId13" imgW="3047760" imgH="419040" progId="Equation.DSMT4">
                    <p:embed/>
                    <p:pic>
                      <p:nvPicPr>
                        <p:cNvPr id="69" name="Object 11">
                          <a:extLst>
                            <a:ext uri="{FF2B5EF4-FFF2-40B4-BE49-F238E27FC236}">
                              <a16:creationId xmlns:a16="http://schemas.microsoft.com/office/drawing/2014/main" id="{6A3DB4EA-93B7-4EA1-B965-A7697FD23C2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1774" y="2787710"/>
                          <a:ext cx="304800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Rectangle 3">
            <a:extLst>
              <a:ext uri="{FF2B5EF4-FFF2-40B4-BE49-F238E27FC236}">
                <a16:creationId xmlns:a16="http://schemas.microsoft.com/office/drawing/2014/main" id="{EDBD6A35-48A4-49FF-A365-FDCB6C170984}"/>
              </a:ext>
            </a:extLst>
          </p:cNvPr>
          <p:cNvSpPr txBox="1">
            <a:spLocks noChangeArrowheads="1"/>
          </p:cNvSpPr>
          <p:nvPr/>
        </p:nvSpPr>
        <p:spPr>
          <a:xfrm>
            <a:off x="688612" y="3004091"/>
            <a:ext cx="147811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latin typeface="+mn-ea"/>
                <a:ea typeface="+mn-ea"/>
              </a:rPr>
              <a:t>且</a:t>
            </a:r>
          </a:p>
        </p:txBody>
      </p:sp>
      <p:graphicFrame>
        <p:nvGraphicFramePr>
          <p:cNvPr id="29" name="Object 11">
            <a:extLst>
              <a:ext uri="{FF2B5EF4-FFF2-40B4-BE49-F238E27FC236}">
                <a16:creationId xmlns:a16="http://schemas.microsoft.com/office/drawing/2014/main" id="{41243291-3CAB-49A8-A90D-90D4732493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950050"/>
              </p:ext>
            </p:extLst>
          </p:nvPr>
        </p:nvGraphicFramePr>
        <p:xfrm>
          <a:off x="4382648" y="2862906"/>
          <a:ext cx="10795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69" name="Equation" r:id="rId15" imgW="1079280" imgH="1168200" progId="Equation.DSMT4">
                  <p:embed/>
                </p:oleObj>
              </mc:Choice>
              <mc:Fallback>
                <p:oleObj name="Equation" r:id="rId15" imgW="1079280" imgH="1168200" progId="Equation.DSMT4">
                  <p:embed/>
                  <p:pic>
                    <p:nvPicPr>
                      <p:cNvPr id="78" name="Object 11">
                        <a:extLst>
                          <a:ext uri="{FF2B5EF4-FFF2-40B4-BE49-F238E27FC236}">
                            <a16:creationId xmlns:a16="http://schemas.microsoft.com/office/drawing/2014/main" id="{11659100-8BD2-4B68-B387-5EA386E6C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648" y="2862906"/>
                        <a:ext cx="10795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3">
            <a:extLst>
              <a:ext uri="{FF2B5EF4-FFF2-40B4-BE49-F238E27FC236}">
                <a16:creationId xmlns:a16="http://schemas.microsoft.com/office/drawing/2014/main" id="{C59EBE94-76F5-44DB-B879-28786464B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70" y="3727331"/>
            <a:ext cx="70741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solidFill>
                  <a:srgbClr val="0066FF"/>
                </a:solidFill>
                <a:latin typeface="+mn-ea"/>
                <a:ea typeface="+mn-ea"/>
                <a:cs typeface="+mj-cs"/>
              </a:rPr>
              <a:t>证 </a:t>
            </a:r>
          </a:p>
        </p:txBody>
      </p:sp>
      <p:graphicFrame>
        <p:nvGraphicFramePr>
          <p:cNvPr id="46" name="Object 9">
            <a:extLst>
              <a:ext uri="{FF2B5EF4-FFF2-40B4-BE49-F238E27FC236}">
                <a16:creationId xmlns:a16="http://schemas.microsoft.com/office/drawing/2014/main" id="{065E8374-3128-4838-86C2-37F6720B2F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786802"/>
              </p:ext>
            </p:extLst>
          </p:nvPr>
        </p:nvGraphicFramePr>
        <p:xfrm>
          <a:off x="329877" y="4280641"/>
          <a:ext cx="2535555" cy="806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70" name="Equation" r:id="rId17" imgW="1904760" imgH="583920" progId="Equation.DSMT4">
                  <p:embed/>
                </p:oleObj>
              </mc:Choice>
              <mc:Fallback>
                <p:oleObj name="Equation" r:id="rId17" imgW="1904760" imgH="583920" progId="Equation.DSMT4">
                  <p:embed/>
                  <p:pic>
                    <p:nvPicPr>
                      <p:cNvPr id="1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77" y="4280641"/>
                        <a:ext cx="2535555" cy="806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9">
            <a:extLst>
              <a:ext uri="{FF2B5EF4-FFF2-40B4-BE49-F238E27FC236}">
                <a16:creationId xmlns:a16="http://schemas.microsoft.com/office/drawing/2014/main" id="{AFF8A8F5-E4B1-4CBA-90C7-DEEBBF0B10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40386"/>
              </p:ext>
            </p:extLst>
          </p:nvPr>
        </p:nvGraphicFramePr>
        <p:xfrm>
          <a:off x="2880119" y="4328122"/>
          <a:ext cx="1213643" cy="1196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71" name="Equation" r:id="rId19" imgW="1002960" imgH="952200" progId="Equation.DSMT4">
                  <p:embed/>
                </p:oleObj>
              </mc:Choice>
              <mc:Fallback>
                <p:oleObj name="Equation" r:id="rId19" imgW="1002960" imgH="952200" progId="Equation.DSMT4">
                  <p:embed/>
                  <p:pic>
                    <p:nvPicPr>
                      <p:cNvPr id="2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119" y="4328122"/>
                        <a:ext cx="1213643" cy="1196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组合 4">
            <a:extLst>
              <a:ext uri="{FF2B5EF4-FFF2-40B4-BE49-F238E27FC236}">
                <a16:creationId xmlns:a16="http://schemas.microsoft.com/office/drawing/2014/main" id="{DF0CAE67-764F-4876-B525-82721804725C}"/>
              </a:ext>
            </a:extLst>
          </p:cNvPr>
          <p:cNvGrpSpPr>
            <a:grpSpLocks/>
          </p:cNvGrpSpPr>
          <p:nvPr/>
        </p:nvGrpSpPr>
        <p:grpSpPr bwMode="auto">
          <a:xfrm>
            <a:off x="407472" y="5682600"/>
            <a:ext cx="3829049" cy="893762"/>
            <a:chOff x="332529" y="5703887"/>
            <a:chExt cx="3828623" cy="893465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4C638938-4818-4707-B99E-5E91218745CE}"/>
                </a:ext>
              </a:extLst>
            </p:cNvPr>
            <p:cNvSpPr/>
            <p:nvPr/>
          </p:nvSpPr>
          <p:spPr>
            <a:xfrm>
              <a:off x="332529" y="5703887"/>
              <a:ext cx="3828623" cy="8934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aphicFrame>
          <p:nvGraphicFramePr>
            <p:cNvPr id="50" name="Object 9">
              <a:extLst>
                <a:ext uri="{FF2B5EF4-FFF2-40B4-BE49-F238E27FC236}">
                  <a16:creationId xmlns:a16="http://schemas.microsoft.com/office/drawing/2014/main" id="{65EC2A1F-4A56-46CD-9756-977F08779F7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8174164"/>
                </p:ext>
              </p:extLst>
            </p:nvPr>
          </p:nvGraphicFramePr>
          <p:xfrm>
            <a:off x="407724" y="5730864"/>
            <a:ext cx="3703224" cy="841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272" name="Equation" r:id="rId21" imgW="3568680" imgH="736560" progId="Equation.DSMT4">
                    <p:embed/>
                  </p:oleObj>
                </mc:Choice>
                <mc:Fallback>
                  <p:oleObj name="Equation" r:id="rId21" imgW="3568680" imgH="736560" progId="Equation.DSMT4">
                    <p:embed/>
                    <p:pic>
                      <p:nvPicPr>
                        <p:cNvPr id="23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724" y="5730864"/>
                          <a:ext cx="3703224" cy="8410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" name="组合 2">
            <a:extLst>
              <a:ext uri="{FF2B5EF4-FFF2-40B4-BE49-F238E27FC236}">
                <a16:creationId xmlns:a16="http://schemas.microsoft.com/office/drawing/2014/main" id="{C129B1C9-BDE7-46B6-A3C0-1CB28CBFCB7E}"/>
              </a:ext>
            </a:extLst>
          </p:cNvPr>
          <p:cNvGrpSpPr>
            <a:grpSpLocks/>
          </p:cNvGrpSpPr>
          <p:nvPr/>
        </p:nvGrpSpPr>
        <p:grpSpPr bwMode="auto">
          <a:xfrm>
            <a:off x="4545982" y="5585111"/>
            <a:ext cx="3074393" cy="1096347"/>
            <a:chOff x="5405918" y="5570800"/>
            <a:chExt cx="3075330" cy="1096347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4C11ECE7-1728-4D18-8CCB-9F14055B4D33}"/>
                </a:ext>
              </a:extLst>
            </p:cNvPr>
            <p:cNvSpPr/>
            <p:nvPr/>
          </p:nvSpPr>
          <p:spPr>
            <a:xfrm>
              <a:off x="5405918" y="5570800"/>
              <a:ext cx="3075330" cy="10963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aphicFrame>
          <p:nvGraphicFramePr>
            <p:cNvPr id="53" name="Object 9">
              <a:extLst>
                <a:ext uri="{FF2B5EF4-FFF2-40B4-BE49-F238E27FC236}">
                  <a16:creationId xmlns:a16="http://schemas.microsoft.com/office/drawing/2014/main" id="{1C05A3AA-9A2A-4915-B0EF-4723F883A9C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7624465"/>
                </p:ext>
              </p:extLst>
            </p:nvPr>
          </p:nvGraphicFramePr>
          <p:xfrm>
            <a:off x="5644084" y="5686732"/>
            <a:ext cx="2754028" cy="980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273" name="Equation" r:id="rId23" imgW="2070000" imgH="711000" progId="Equation.DSMT4">
                    <p:embed/>
                  </p:oleObj>
                </mc:Choice>
                <mc:Fallback>
                  <p:oleObj name="Equation" r:id="rId23" imgW="2070000" imgH="711000" progId="Equation.DSMT4">
                    <p:embed/>
                    <p:pic>
                      <p:nvPicPr>
                        <p:cNvPr id="26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4084" y="5686732"/>
                          <a:ext cx="2754028" cy="980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0643D358-7AF9-499D-8BC5-36DCA4FCC19D}"/>
              </a:ext>
            </a:extLst>
          </p:cNvPr>
          <p:cNvCxnSpPr/>
          <p:nvPr/>
        </p:nvCxnSpPr>
        <p:spPr>
          <a:xfrm flipV="1">
            <a:off x="1979613" y="5326348"/>
            <a:ext cx="1623269" cy="609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9">
            <a:extLst>
              <a:ext uri="{FF2B5EF4-FFF2-40B4-BE49-F238E27FC236}">
                <a16:creationId xmlns:a16="http://schemas.microsoft.com/office/drawing/2014/main" id="{DD8B05AA-392C-4F8F-A7C5-E9CADA57AB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612518"/>
              </p:ext>
            </p:extLst>
          </p:nvPr>
        </p:nvGraphicFramePr>
        <p:xfrm>
          <a:off x="4089056" y="4325773"/>
          <a:ext cx="1213644" cy="1196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74" name="Equation" r:id="rId25" imgW="1002960" imgH="952200" progId="Equation.DSMT4">
                  <p:embed/>
                </p:oleObj>
              </mc:Choice>
              <mc:Fallback>
                <p:oleObj name="Equation" r:id="rId25" imgW="1002960" imgH="952200" progId="Equation.DSMT4">
                  <p:embed/>
                  <p:pic>
                    <p:nvPicPr>
                      <p:cNvPr id="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056" y="4325773"/>
                        <a:ext cx="1213644" cy="1196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5D2C631D-5D34-4D17-8D9D-61935D084780}"/>
              </a:ext>
            </a:extLst>
          </p:cNvPr>
          <p:cNvCxnSpPr/>
          <p:nvPr/>
        </p:nvCxnSpPr>
        <p:spPr>
          <a:xfrm flipH="1" flipV="1">
            <a:off x="4687859" y="5132626"/>
            <a:ext cx="204816" cy="452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9">
            <a:extLst>
              <a:ext uri="{FF2B5EF4-FFF2-40B4-BE49-F238E27FC236}">
                <a16:creationId xmlns:a16="http://schemas.microsoft.com/office/drawing/2014/main" id="{09F7CCB8-7578-48F6-B8EA-2805961AFD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153567"/>
              </p:ext>
            </p:extLst>
          </p:nvPr>
        </p:nvGraphicFramePr>
        <p:xfrm>
          <a:off x="5352383" y="4358805"/>
          <a:ext cx="1014571" cy="798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75" name="Equation" r:id="rId27" imgW="838080" imgH="634680" progId="Equation.DSMT4">
                  <p:embed/>
                </p:oleObj>
              </mc:Choice>
              <mc:Fallback>
                <p:oleObj name="Equation" r:id="rId27" imgW="838080" imgH="634680" progId="Equation.DSMT4">
                  <p:embed/>
                  <p:pic>
                    <p:nvPicPr>
                      <p:cNvPr id="3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383" y="4358805"/>
                        <a:ext cx="1014571" cy="7980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组合 57">
            <a:extLst>
              <a:ext uri="{FF2B5EF4-FFF2-40B4-BE49-F238E27FC236}">
                <a16:creationId xmlns:a16="http://schemas.microsoft.com/office/drawing/2014/main" id="{B8D315FA-AC2E-43B5-9ABB-08ADCE54CDBE}"/>
              </a:ext>
            </a:extLst>
          </p:cNvPr>
          <p:cNvGrpSpPr/>
          <p:nvPr/>
        </p:nvGrpSpPr>
        <p:grpSpPr>
          <a:xfrm>
            <a:off x="6815354" y="2861761"/>
            <a:ext cx="1832553" cy="2062103"/>
            <a:chOff x="7073715" y="2850744"/>
            <a:chExt cx="1832553" cy="2062103"/>
          </a:xfrm>
        </p:grpSpPr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9BFCA2AF-30CB-42B7-8AF6-6397BD82ECAA}"/>
                </a:ext>
              </a:extLst>
            </p:cNvPr>
            <p:cNvSpPr/>
            <p:nvPr/>
          </p:nvSpPr>
          <p:spPr>
            <a:xfrm>
              <a:off x="7110482" y="2910749"/>
              <a:ext cx="1727546" cy="19994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E34D2C58-9666-493D-B158-CD49925C9AA0}"/>
                </a:ext>
              </a:extLst>
            </p:cNvPr>
            <p:cNvSpPr/>
            <p:nvPr/>
          </p:nvSpPr>
          <p:spPr>
            <a:xfrm>
              <a:off x="7073715" y="2850744"/>
              <a:ext cx="1832553" cy="206210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zh-CN" altLang="en-US" sz="3200" b="1" cap="none" spc="0" dirty="0">
                  <a:ln/>
                  <a:solidFill>
                    <a:schemeClr val="accent3"/>
                  </a:solidFill>
                  <a:effectLst/>
                  <a:ea typeface="楷体_GB2312" pitchFamily="49" charset="-122"/>
                </a:rPr>
                <a:t>反函数的</a:t>
              </a:r>
              <a:endParaRPr lang="en-US" altLang="zh-CN" sz="3200" b="1" cap="none" spc="0" dirty="0">
                <a:ln/>
                <a:solidFill>
                  <a:schemeClr val="accent3"/>
                </a:solidFill>
                <a:effectLst/>
                <a:ea typeface="楷体_GB2312" pitchFamily="49" charset="-122"/>
              </a:endParaRPr>
            </a:p>
            <a:p>
              <a:pPr algn="ctr"/>
              <a:r>
                <a:rPr lang="zh-CN" altLang="en-US" sz="3200" b="1" cap="none" spc="0" dirty="0">
                  <a:ln/>
                  <a:solidFill>
                    <a:schemeClr val="accent3"/>
                  </a:solidFill>
                  <a:effectLst/>
                  <a:ea typeface="楷体_GB2312" pitchFamily="49" charset="-122"/>
                </a:rPr>
                <a:t>导数等于</a:t>
              </a:r>
              <a:endParaRPr lang="en-US" altLang="zh-CN" sz="3200" b="1" cap="none" spc="0" dirty="0">
                <a:ln/>
                <a:solidFill>
                  <a:schemeClr val="accent3"/>
                </a:solidFill>
                <a:effectLst/>
                <a:ea typeface="楷体_GB2312" pitchFamily="49" charset="-122"/>
              </a:endParaRPr>
            </a:p>
            <a:p>
              <a:pPr algn="ctr"/>
              <a:r>
                <a:rPr lang="zh-CN" altLang="en-US" sz="3200" b="1" cap="none" spc="0" dirty="0">
                  <a:ln/>
                  <a:solidFill>
                    <a:schemeClr val="accent3"/>
                  </a:solidFill>
                  <a:effectLst/>
                  <a:ea typeface="楷体_GB2312" pitchFamily="49" charset="-122"/>
                </a:rPr>
                <a:t>原函数导</a:t>
              </a:r>
              <a:endParaRPr lang="en-US" altLang="zh-CN" sz="3200" b="1" cap="none" spc="0" dirty="0">
                <a:ln/>
                <a:solidFill>
                  <a:schemeClr val="accent3"/>
                </a:solidFill>
                <a:effectLst/>
                <a:ea typeface="楷体_GB2312" pitchFamily="49" charset="-122"/>
              </a:endParaRPr>
            </a:p>
            <a:p>
              <a:pPr algn="ctr"/>
              <a:r>
                <a:rPr lang="zh-CN" altLang="en-US" sz="3200" b="1" cap="none" spc="0" dirty="0">
                  <a:ln/>
                  <a:solidFill>
                    <a:schemeClr val="accent3"/>
                  </a:solidFill>
                  <a:effectLst/>
                  <a:ea typeface="楷体_GB2312" pitchFamily="49" charset="-122"/>
                </a:rPr>
                <a:t>数的倒数</a:t>
              </a:r>
              <a:endParaRPr lang="zh-CN" altLang="en-US" sz="3200" b="1" cap="none" spc="0" dirty="0">
                <a:ln/>
                <a:solidFill>
                  <a:schemeClr val="accent3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812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3A72282-8986-428C-990E-CF94C54FA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5" y="1638660"/>
            <a:ext cx="8747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solidFill>
                  <a:srgbClr val="0066FF"/>
                </a:solidFill>
                <a:latin typeface="+mn-ea"/>
                <a:ea typeface="+mn-ea"/>
                <a:cs typeface="+mj-cs"/>
              </a:rPr>
              <a:t>解 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CEF7FFAD-8434-4016-A944-DC79D84CE148}"/>
              </a:ext>
            </a:extLst>
          </p:cNvPr>
          <p:cNvGrpSpPr/>
          <p:nvPr/>
        </p:nvGrpSpPr>
        <p:grpSpPr>
          <a:xfrm>
            <a:off x="1415861" y="1638660"/>
            <a:ext cx="5867094" cy="470077"/>
            <a:chOff x="1532113" y="2289944"/>
            <a:chExt cx="5867094" cy="470077"/>
          </a:xfrm>
        </p:grpSpPr>
        <p:graphicFrame>
          <p:nvGraphicFramePr>
            <p:cNvPr id="15" name="Object 4">
              <a:extLst>
                <a:ext uri="{FF2B5EF4-FFF2-40B4-BE49-F238E27FC236}">
                  <a16:creationId xmlns:a16="http://schemas.microsoft.com/office/drawing/2014/main" id="{15EC8008-2670-4C35-80AC-905113645BB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6156218"/>
                </p:ext>
              </p:extLst>
            </p:nvPr>
          </p:nvGraphicFramePr>
          <p:xfrm>
            <a:off x="1532113" y="2353144"/>
            <a:ext cx="1945323" cy="4068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220" name="Equation" r:id="rId3" imgW="1460160" imgH="304560" progId="Equation.DSMT4">
                    <p:embed/>
                  </p:oleObj>
                </mc:Choice>
                <mc:Fallback>
                  <p:oleObj name="Equation" r:id="rId3" imgW="1460160" imgH="304560" progId="Equation.DSMT4">
                    <p:embed/>
                    <p:pic>
                      <p:nvPicPr>
                        <p:cNvPr id="3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2113" y="2353144"/>
                          <a:ext cx="1945323" cy="4068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4">
              <a:extLst>
                <a:ext uri="{FF2B5EF4-FFF2-40B4-BE49-F238E27FC236}">
                  <a16:creationId xmlns:a16="http://schemas.microsoft.com/office/drawing/2014/main" id="{15C57FEA-4840-48A5-9037-84C54D93D1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7264898"/>
                </p:ext>
              </p:extLst>
            </p:nvPr>
          </p:nvGraphicFramePr>
          <p:xfrm>
            <a:off x="4019674" y="2353145"/>
            <a:ext cx="1234598" cy="406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221" name="Equation" r:id="rId5" imgW="927000" imgH="304560" progId="Equation.DSMT4">
                    <p:embed/>
                  </p:oleObj>
                </mc:Choice>
                <mc:Fallback>
                  <p:oleObj name="Equation" r:id="rId5" imgW="927000" imgH="304560" progId="Equation.DSMT4">
                    <p:embed/>
                    <p:pic>
                      <p:nvPicPr>
                        <p:cNvPr id="13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9674" y="2353145"/>
                          <a:ext cx="1234598" cy="4068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3">
              <a:extLst>
                <a:ext uri="{FF2B5EF4-FFF2-40B4-BE49-F238E27FC236}">
                  <a16:creationId xmlns:a16="http://schemas.microsoft.com/office/drawing/2014/main" id="{403893AA-5DA7-4DB2-8312-15B713869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7436" y="2289944"/>
              <a:ext cx="3921771" cy="470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是</a:t>
              </a:r>
              <a:r>
                <a:rPr kumimoji="0" lang="zh-CN" altLang="en-US" sz="2800" dirty="0">
                  <a:solidFill>
                    <a:schemeClr val="tx2"/>
                  </a:solidFill>
                  <a:ea typeface="楷体_GB2312" pitchFamily="49" charset="-122"/>
                </a:rPr>
                <a:t>               </a:t>
              </a: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的反函数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52397A4D-77B0-46ED-A3A1-85ABC2A21A77}"/>
              </a:ext>
            </a:extLst>
          </p:cNvPr>
          <p:cNvGrpSpPr/>
          <p:nvPr/>
        </p:nvGrpSpPr>
        <p:grpSpPr>
          <a:xfrm>
            <a:off x="760164" y="879585"/>
            <a:ext cx="6587555" cy="685800"/>
            <a:chOff x="754545" y="774177"/>
            <a:chExt cx="6587555" cy="685800"/>
          </a:xfrm>
        </p:grpSpPr>
        <p:sp>
          <p:nvSpPr>
            <p:cNvPr id="18" name="Rectangle 3">
              <a:extLst>
                <a:ext uri="{FF2B5EF4-FFF2-40B4-BE49-F238E27FC236}">
                  <a16:creationId xmlns:a16="http://schemas.microsoft.com/office/drawing/2014/main" id="{E23B47EE-C09A-402F-91FC-3AFBB709A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545" y="774177"/>
              <a:ext cx="6587555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solidFill>
                    <a:srgbClr val="0066FF"/>
                  </a:solidFill>
                  <a:latin typeface="+mn-ea"/>
                  <a:ea typeface="+mn-ea"/>
                  <a:cs typeface="+mj-cs"/>
                </a:rPr>
                <a:t>例</a:t>
              </a:r>
              <a:r>
                <a:rPr lang="en-US" altLang="zh-CN" sz="2400" b="1" dirty="0">
                  <a:solidFill>
                    <a:srgbClr val="0066FF"/>
                  </a:solidFill>
                  <a:latin typeface="+mn-ea"/>
                  <a:ea typeface="+mn-ea"/>
                  <a:cs typeface="+mj-cs"/>
                </a:rPr>
                <a:t>3  </a:t>
              </a: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求</a:t>
              </a:r>
              <a:r>
                <a:rPr lang="zh-CN" altLang="en-US" sz="2400" b="1" dirty="0">
                  <a:solidFill>
                    <a:srgbClr val="0066FF"/>
                  </a:solidFill>
                  <a:latin typeface="+mn-ea"/>
                  <a:ea typeface="+mn-ea"/>
                  <a:cs typeface="+mj-cs"/>
                </a:rPr>
                <a:t>     </a:t>
              </a: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               的导数</a:t>
              </a:r>
              <a:r>
                <a:rPr lang="en-US" altLang="zh-CN" sz="2400" b="1" dirty="0">
                  <a:latin typeface="+mn-ea"/>
                  <a:ea typeface="+mn-ea"/>
                  <a:cs typeface="+mj-cs"/>
                </a:rPr>
                <a:t>.</a:t>
              </a:r>
              <a:endParaRPr lang="zh-CN" altLang="en-US" sz="2400" b="1" dirty="0">
                <a:latin typeface="+mn-ea"/>
                <a:ea typeface="+mn-ea"/>
                <a:cs typeface="+mj-cs"/>
              </a:endParaRPr>
            </a:p>
          </p:txBody>
        </p:sp>
        <p:graphicFrame>
          <p:nvGraphicFramePr>
            <p:cNvPr id="19" name="Object 11">
              <a:extLst>
                <a:ext uri="{FF2B5EF4-FFF2-40B4-BE49-F238E27FC236}">
                  <a16:creationId xmlns:a16="http://schemas.microsoft.com/office/drawing/2014/main" id="{1570D785-C5C6-4EF5-AAF1-B2A0D3B215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8503300"/>
                </p:ext>
              </p:extLst>
            </p:nvPr>
          </p:nvGraphicFramePr>
          <p:xfrm>
            <a:off x="1982663" y="860316"/>
            <a:ext cx="28956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222" name="Equation" r:id="rId7" imgW="2895480" imgH="342720" progId="Equation.DSMT4">
                    <p:embed/>
                  </p:oleObj>
                </mc:Choice>
                <mc:Fallback>
                  <p:oleObj name="Equation" r:id="rId7" imgW="2895480" imgH="342720" progId="Equation.DSMT4">
                    <p:embed/>
                    <p:pic>
                      <p:nvPicPr>
                        <p:cNvPr id="8" name="Object 11">
                          <a:extLst>
                            <a:ext uri="{FF2B5EF4-FFF2-40B4-BE49-F238E27FC236}">
                              <a16:creationId xmlns:a16="http://schemas.microsoft.com/office/drawing/2014/main" id="{96197A4A-FAD0-462A-876D-EBF1D7193B0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2663" y="860316"/>
                          <a:ext cx="28956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ABB6E3DE-D625-46D1-834B-A4E37C704A2D}"/>
              </a:ext>
            </a:extLst>
          </p:cNvPr>
          <p:cNvGrpSpPr/>
          <p:nvPr/>
        </p:nvGrpSpPr>
        <p:grpSpPr>
          <a:xfrm>
            <a:off x="814284" y="2307421"/>
            <a:ext cx="7950282" cy="723900"/>
            <a:chOff x="863940" y="2204701"/>
            <a:chExt cx="7950282" cy="723900"/>
          </a:xfrm>
        </p:grpSpPr>
        <p:sp>
          <p:nvSpPr>
            <p:cNvPr id="22" name="Rectangle 3">
              <a:extLst>
                <a:ext uri="{FF2B5EF4-FFF2-40B4-BE49-F238E27FC236}">
                  <a16:creationId xmlns:a16="http://schemas.microsoft.com/office/drawing/2014/main" id="{26B06DF1-9757-43EB-A586-18D11566A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940" y="2329937"/>
              <a:ext cx="551921" cy="484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而</a:t>
              </a:r>
            </a:p>
          </p:txBody>
        </p:sp>
        <p:graphicFrame>
          <p:nvGraphicFramePr>
            <p:cNvPr id="23" name="Object 11">
              <a:extLst>
                <a:ext uri="{FF2B5EF4-FFF2-40B4-BE49-F238E27FC236}">
                  <a16:creationId xmlns:a16="http://schemas.microsoft.com/office/drawing/2014/main" id="{B4F02A49-7F71-4A3F-BA89-19187289F9D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8874040"/>
                </p:ext>
              </p:extLst>
            </p:nvPr>
          </p:nvGraphicFramePr>
          <p:xfrm>
            <a:off x="1321722" y="2414663"/>
            <a:ext cx="10668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223" name="Equation" r:id="rId9" imgW="1066680" imgH="342720" progId="Equation.DSMT4">
                    <p:embed/>
                  </p:oleObj>
                </mc:Choice>
                <mc:Fallback>
                  <p:oleObj name="Equation" r:id="rId9" imgW="1066680" imgH="342720" progId="Equation.DSMT4">
                    <p:embed/>
                    <p:pic>
                      <p:nvPicPr>
                        <p:cNvPr id="8" name="Object 11">
                          <a:extLst>
                            <a:ext uri="{FF2B5EF4-FFF2-40B4-BE49-F238E27FC236}">
                              <a16:creationId xmlns:a16="http://schemas.microsoft.com/office/drawing/2014/main" id="{96197A4A-FAD0-462A-876D-EBF1D7193B0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1722" y="2414663"/>
                          <a:ext cx="10668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5ABA2023-93D9-458B-A5A4-CDD8DC585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8522" y="2324460"/>
              <a:ext cx="551921" cy="484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在</a:t>
              </a:r>
            </a:p>
          </p:txBody>
        </p:sp>
        <p:graphicFrame>
          <p:nvGraphicFramePr>
            <p:cNvPr id="25" name="Object 11">
              <a:extLst>
                <a:ext uri="{FF2B5EF4-FFF2-40B4-BE49-F238E27FC236}">
                  <a16:creationId xmlns:a16="http://schemas.microsoft.com/office/drawing/2014/main" id="{2942E532-7C05-4135-ABAC-C497A7CB81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6249630"/>
                </p:ext>
              </p:extLst>
            </p:nvPr>
          </p:nvGraphicFramePr>
          <p:xfrm>
            <a:off x="2846304" y="2204701"/>
            <a:ext cx="1079500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224" name="Equation" r:id="rId11" imgW="1079280" imgH="723600" progId="Equation.DSMT4">
                    <p:embed/>
                  </p:oleObj>
                </mc:Choice>
                <mc:Fallback>
                  <p:oleObj name="Equation" r:id="rId11" imgW="1079280" imgH="723600" progId="Equation.DSMT4">
                    <p:embed/>
                    <p:pic>
                      <p:nvPicPr>
                        <p:cNvPr id="23" name="Object 11">
                          <a:extLst>
                            <a:ext uri="{FF2B5EF4-FFF2-40B4-BE49-F238E27FC236}">
                              <a16:creationId xmlns:a16="http://schemas.microsoft.com/office/drawing/2014/main" id="{B4F02A49-7F71-4A3F-BA89-19187289F9D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6304" y="2204701"/>
                          <a:ext cx="1079500" cy="723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ctangle 3">
              <a:extLst>
                <a:ext uri="{FF2B5EF4-FFF2-40B4-BE49-F238E27FC236}">
                  <a16:creationId xmlns:a16="http://schemas.microsoft.com/office/drawing/2014/main" id="{E3C6158C-E174-487F-93C7-D7D9712EF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3422" y="2343922"/>
              <a:ext cx="3367701" cy="484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内单调，可导且</a:t>
              </a:r>
            </a:p>
          </p:txBody>
        </p:sp>
        <p:graphicFrame>
          <p:nvGraphicFramePr>
            <p:cNvPr id="27" name="Object 6">
              <a:extLst>
                <a:ext uri="{FF2B5EF4-FFF2-40B4-BE49-F238E27FC236}">
                  <a16:creationId xmlns:a16="http://schemas.microsoft.com/office/drawing/2014/main" id="{67FEB726-9D09-4BAC-94D2-F15DEE1984C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6545449"/>
                </p:ext>
              </p:extLst>
            </p:nvPr>
          </p:nvGraphicFramePr>
          <p:xfrm>
            <a:off x="6228184" y="2416602"/>
            <a:ext cx="2586038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225" name="Equation" r:id="rId13" imgW="1942920" imgH="304560" progId="Equation.DSMT4">
                    <p:embed/>
                  </p:oleObj>
                </mc:Choice>
                <mc:Fallback>
                  <p:oleObj name="Equation" r:id="rId13" imgW="1942920" imgH="304560" progId="Equation.DSMT4">
                    <p:embed/>
                    <p:pic>
                      <p:nvPicPr>
                        <p:cNvPr id="5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8184" y="2416602"/>
                          <a:ext cx="2586038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DABF0D4-599F-4897-9C2F-E85A8B4827F6}"/>
              </a:ext>
            </a:extLst>
          </p:cNvPr>
          <p:cNvGrpSpPr/>
          <p:nvPr/>
        </p:nvGrpSpPr>
        <p:grpSpPr>
          <a:xfrm>
            <a:off x="845589" y="3274406"/>
            <a:ext cx="6499457" cy="506094"/>
            <a:chOff x="863940" y="2329937"/>
            <a:chExt cx="6499457" cy="506094"/>
          </a:xfrm>
        </p:grpSpPr>
        <p:sp>
          <p:nvSpPr>
            <p:cNvPr id="30" name="Rectangle 3">
              <a:extLst>
                <a:ext uri="{FF2B5EF4-FFF2-40B4-BE49-F238E27FC236}">
                  <a16:creationId xmlns:a16="http://schemas.microsoft.com/office/drawing/2014/main" id="{214A03FB-D586-4C47-958A-ACB4D4866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940" y="2329937"/>
              <a:ext cx="551921" cy="484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故</a:t>
              </a:r>
            </a:p>
          </p:txBody>
        </p:sp>
        <p:graphicFrame>
          <p:nvGraphicFramePr>
            <p:cNvPr id="31" name="Object 11">
              <a:extLst>
                <a:ext uri="{FF2B5EF4-FFF2-40B4-BE49-F238E27FC236}">
                  <a16:creationId xmlns:a16="http://schemas.microsoft.com/office/drawing/2014/main" id="{EF68D0C3-F75B-4BB3-BDC8-B4C29C11056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850081"/>
                </p:ext>
              </p:extLst>
            </p:nvPr>
          </p:nvGraphicFramePr>
          <p:xfrm>
            <a:off x="1359306" y="2452926"/>
            <a:ext cx="14478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226" name="Equation" r:id="rId15" imgW="1447560" imgH="342720" progId="Equation.DSMT4">
                    <p:embed/>
                  </p:oleObj>
                </mc:Choice>
                <mc:Fallback>
                  <p:oleObj name="Equation" r:id="rId15" imgW="1447560" imgH="342720" progId="Equation.DSMT4">
                    <p:embed/>
                    <p:pic>
                      <p:nvPicPr>
                        <p:cNvPr id="23" name="Object 11">
                          <a:extLst>
                            <a:ext uri="{FF2B5EF4-FFF2-40B4-BE49-F238E27FC236}">
                              <a16:creationId xmlns:a16="http://schemas.microsoft.com/office/drawing/2014/main" id="{B4F02A49-7F71-4A3F-BA89-19187289F9D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9306" y="2452926"/>
                          <a:ext cx="14478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ctangle 3">
              <a:extLst>
                <a:ext uri="{FF2B5EF4-FFF2-40B4-BE49-F238E27FC236}">
                  <a16:creationId xmlns:a16="http://schemas.microsoft.com/office/drawing/2014/main" id="{8663A3E2-3AA5-4D59-B591-9DD9AB2FF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0551" y="2343922"/>
              <a:ext cx="551921" cy="484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在</a:t>
              </a:r>
            </a:p>
          </p:txBody>
        </p:sp>
        <p:graphicFrame>
          <p:nvGraphicFramePr>
            <p:cNvPr id="33" name="Object 11">
              <a:extLst>
                <a:ext uri="{FF2B5EF4-FFF2-40B4-BE49-F238E27FC236}">
                  <a16:creationId xmlns:a16="http://schemas.microsoft.com/office/drawing/2014/main" id="{5013CEB2-9DAA-4F35-B2F3-482BF9732DB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9189220"/>
                </p:ext>
              </p:extLst>
            </p:nvPr>
          </p:nvGraphicFramePr>
          <p:xfrm>
            <a:off x="3246396" y="2444219"/>
            <a:ext cx="7493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227" name="Equation" r:id="rId17" imgW="749160" imgH="342720" progId="Equation.DSMT4">
                    <p:embed/>
                  </p:oleObj>
                </mc:Choice>
                <mc:Fallback>
                  <p:oleObj name="Equation" r:id="rId17" imgW="749160" imgH="342720" progId="Equation.DSMT4">
                    <p:embed/>
                    <p:pic>
                      <p:nvPicPr>
                        <p:cNvPr id="25" name="Object 11">
                          <a:extLst>
                            <a:ext uri="{FF2B5EF4-FFF2-40B4-BE49-F238E27FC236}">
                              <a16:creationId xmlns:a16="http://schemas.microsoft.com/office/drawing/2014/main" id="{2942E532-7C05-4135-ABAC-C497A7CB810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396" y="2444219"/>
                          <a:ext cx="7493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Rectangle 3">
              <a:extLst>
                <a:ext uri="{FF2B5EF4-FFF2-40B4-BE49-F238E27FC236}">
                  <a16:creationId xmlns:a16="http://schemas.microsoft.com/office/drawing/2014/main" id="{15FF23F7-C83D-49A8-91A0-EF1981F56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696" y="2351649"/>
              <a:ext cx="3367701" cy="484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 defTabSz="4572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  <a:cs typeface="+mj-cs"/>
                </a:rPr>
                <a:t>可导，且</a:t>
              </a:r>
            </a:p>
          </p:txBody>
        </p:sp>
      </p:grpSp>
      <p:graphicFrame>
        <p:nvGraphicFramePr>
          <p:cNvPr id="36" name="Object 8">
            <a:extLst>
              <a:ext uri="{FF2B5EF4-FFF2-40B4-BE49-F238E27FC236}">
                <a16:creationId xmlns:a16="http://schemas.microsoft.com/office/drawing/2014/main" id="{0F5495BA-D5B1-49DA-9441-63F2F264DB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756555"/>
              </p:ext>
            </p:extLst>
          </p:nvPr>
        </p:nvGraphicFramePr>
        <p:xfrm>
          <a:off x="1242749" y="4085313"/>
          <a:ext cx="24733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228" name="Equation" r:id="rId19" imgW="2044440" imgH="634680" progId="Equation.DSMT4">
                  <p:embed/>
                </p:oleObj>
              </mc:Choice>
              <mc:Fallback>
                <p:oleObj name="Equation" r:id="rId19" imgW="2044440" imgH="634680" progId="Equation.DSMT4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749" y="4085313"/>
                        <a:ext cx="24733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9">
            <a:extLst>
              <a:ext uri="{FF2B5EF4-FFF2-40B4-BE49-F238E27FC236}">
                <a16:creationId xmlns:a16="http://schemas.microsoft.com/office/drawing/2014/main" id="{807E9816-8C98-470E-B8FF-36AF556D07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806165"/>
              </p:ext>
            </p:extLst>
          </p:nvPr>
        </p:nvGraphicFramePr>
        <p:xfrm>
          <a:off x="3853766" y="4097242"/>
          <a:ext cx="95345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229" name="Equation" r:id="rId21" imgW="787320" imgH="634680" progId="Equation.DSMT4">
                  <p:embed/>
                </p:oleObj>
              </mc:Choice>
              <mc:Fallback>
                <p:oleObj name="Equation" r:id="rId21" imgW="787320" imgH="634680" progId="Equation.DSMT4">
                  <p:embed/>
                  <p:pic>
                    <p:nvPicPr>
                      <p:cNvPr id="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3766" y="4097242"/>
                        <a:ext cx="953453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0">
            <a:extLst>
              <a:ext uri="{FF2B5EF4-FFF2-40B4-BE49-F238E27FC236}">
                <a16:creationId xmlns:a16="http://schemas.microsoft.com/office/drawing/2014/main" id="{9C2FA987-CF8A-4F40-8A88-4EFF932F68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282860"/>
              </p:ext>
            </p:extLst>
          </p:nvPr>
        </p:nvGraphicFramePr>
        <p:xfrm>
          <a:off x="4849284" y="4097242"/>
          <a:ext cx="1674654" cy="829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230" name="Equation" r:id="rId23" imgW="1384200" imgH="685800" progId="Equation.DSMT4">
                  <p:embed/>
                </p:oleObj>
              </mc:Choice>
              <mc:Fallback>
                <p:oleObj name="Equation" r:id="rId23" imgW="1384200" imgH="685800" progId="Equation.DSMT4">
                  <p:embed/>
                  <p:pic>
                    <p:nvPicPr>
                      <p:cNvPr id="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284" y="4097242"/>
                        <a:ext cx="1674654" cy="8294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1">
            <a:extLst>
              <a:ext uri="{FF2B5EF4-FFF2-40B4-BE49-F238E27FC236}">
                <a16:creationId xmlns:a16="http://schemas.microsoft.com/office/drawing/2014/main" id="{953CC05F-C354-4494-80DE-6698F4752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457026"/>
              </p:ext>
            </p:extLst>
          </p:nvPr>
        </p:nvGraphicFramePr>
        <p:xfrm>
          <a:off x="6566003" y="4097242"/>
          <a:ext cx="126079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231" name="Equation" r:id="rId25" imgW="1041120" imgH="634680" progId="Equation.DSMT4">
                  <p:embed/>
                </p:oleObj>
              </mc:Choice>
              <mc:Fallback>
                <p:oleObj name="Equation" r:id="rId25" imgW="1041120" imgH="634680" progId="Equation.DSMT4">
                  <p:embed/>
                  <p:pic>
                    <p:nvPicPr>
                      <p:cNvPr id="1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6003" y="4097242"/>
                        <a:ext cx="1260793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6">
            <a:extLst>
              <a:ext uri="{FF2B5EF4-FFF2-40B4-BE49-F238E27FC236}">
                <a16:creationId xmlns:a16="http://schemas.microsoft.com/office/drawing/2014/main" id="{2CD25900-9BDB-47CE-913E-D75CE62B48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813738"/>
              </p:ext>
            </p:extLst>
          </p:nvPr>
        </p:nvGraphicFramePr>
        <p:xfrm>
          <a:off x="1220788" y="4951413"/>
          <a:ext cx="6700837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232" name="Equation" r:id="rId27" imgW="5537160" imgH="1295280" progId="Equation.DSMT4">
                  <p:embed/>
                </p:oleObj>
              </mc:Choice>
              <mc:Fallback>
                <p:oleObj name="Equation" r:id="rId27" imgW="5537160" imgH="1295280" progId="Equation.DSMT4">
                  <p:embed/>
                  <p:pic>
                    <p:nvPicPr>
                      <p:cNvPr id="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4951413"/>
                        <a:ext cx="6700837" cy="172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3">
            <a:extLst>
              <a:ext uri="{FF2B5EF4-FFF2-40B4-BE49-F238E27FC236}">
                <a16:creationId xmlns:a16="http://schemas.microsoft.com/office/drawing/2014/main" id="{7C010883-E3D5-4766-89AA-15C02701B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45" y="5156140"/>
            <a:ext cx="1491682" cy="484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+mn-ea"/>
                <a:ea typeface="+mn-ea"/>
                <a:cs typeface="+mj-cs"/>
              </a:rPr>
              <a:t>类似可得</a:t>
            </a:r>
          </a:p>
        </p:txBody>
      </p:sp>
    </p:spTree>
    <p:extLst>
      <p:ext uri="{BB962C8B-B14F-4D97-AF65-F5344CB8AC3E}">
        <p14:creationId xmlns:p14="http://schemas.microsoft.com/office/powerpoint/2010/main" val="347520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函数的求导法则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59026DF-A89C-40D6-AAA9-AEFEF6493126}"/>
              </a:ext>
            </a:extLst>
          </p:cNvPr>
          <p:cNvSpPr txBox="1">
            <a:spLocks noChangeArrowheads="1"/>
          </p:cNvSpPr>
          <p:nvPr/>
        </p:nvSpPr>
        <p:spPr>
          <a:xfrm>
            <a:off x="692067" y="1876735"/>
            <a:ext cx="8707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3366FF"/>
                </a:solidFill>
                <a:latin typeface="+mn-ea"/>
                <a:ea typeface="+mn-ea"/>
              </a:rPr>
              <a:t>解</a:t>
            </a:r>
            <a:r>
              <a:rPr lang="zh-CN" altLang="en-US" sz="2400" b="1" dirty="0">
                <a:latin typeface="+mn-ea"/>
                <a:ea typeface="+mn-ea"/>
              </a:rPr>
              <a:t> 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25F18561-3CB5-4116-B53E-E39BB3B4A8C9}"/>
              </a:ext>
            </a:extLst>
          </p:cNvPr>
          <p:cNvGrpSpPr/>
          <p:nvPr/>
        </p:nvGrpSpPr>
        <p:grpSpPr>
          <a:xfrm>
            <a:off x="1274735" y="1853604"/>
            <a:ext cx="5917355" cy="480331"/>
            <a:chOff x="1357290" y="1600202"/>
            <a:chExt cx="5917355" cy="480331"/>
          </a:xfrm>
        </p:grpSpPr>
        <p:sp>
          <p:nvSpPr>
            <p:cNvPr id="10" name="Text Box 4">
              <a:extLst>
                <a:ext uri="{FF2B5EF4-FFF2-40B4-BE49-F238E27FC236}">
                  <a16:creationId xmlns:a16="http://schemas.microsoft.com/office/drawing/2014/main" id="{1B1D986C-6079-4A3F-BF45-45CCBFE27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7290" y="1600202"/>
              <a:ext cx="8121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zh-CN" altLang="en-US" sz="2400" b="1" dirty="0">
                  <a:latin typeface="+mn-ea"/>
                  <a:ea typeface="+mn-ea"/>
                </a:rPr>
                <a:t>由于</a:t>
              </a:r>
            </a:p>
          </p:txBody>
        </p:sp>
        <p:graphicFrame>
          <p:nvGraphicFramePr>
            <p:cNvPr id="11" name="Object 11">
              <a:extLst>
                <a:ext uri="{FF2B5EF4-FFF2-40B4-BE49-F238E27FC236}">
                  <a16:creationId xmlns:a16="http://schemas.microsoft.com/office/drawing/2014/main" id="{5BF3309E-450D-4F54-9423-4160A8E74AE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8493231"/>
                </p:ext>
              </p:extLst>
            </p:nvPr>
          </p:nvGraphicFramePr>
          <p:xfrm>
            <a:off x="2219345" y="1652133"/>
            <a:ext cx="135509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229" name="Equation" r:id="rId3" imgW="1231560" imgH="380880" progId="Equation.DSMT4">
                    <p:embed/>
                  </p:oleObj>
                </mc:Choice>
                <mc:Fallback>
                  <p:oleObj name="Equation" r:id="rId3" imgW="1231560" imgH="380880" progId="Equation.DSMT4">
                    <p:embed/>
                    <p:pic>
                      <p:nvPicPr>
                        <p:cNvPr id="16" name="Object 11">
                          <a:extLst>
                            <a:ext uri="{FF2B5EF4-FFF2-40B4-BE49-F238E27FC236}">
                              <a16:creationId xmlns:a16="http://schemas.microsoft.com/office/drawing/2014/main" id="{78539632-068E-4F2F-A07E-6D62B0ABE89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9345" y="1652133"/>
                          <a:ext cx="135509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3">
              <a:extLst>
                <a:ext uri="{FF2B5EF4-FFF2-40B4-BE49-F238E27FC236}">
                  <a16:creationId xmlns:a16="http://schemas.microsoft.com/office/drawing/2014/main" id="{044A894E-3F6D-48D8-A4DE-24530F53CCA2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3646443" y="1623333"/>
              <a:ext cx="449626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在</a:t>
              </a:r>
            </a:p>
          </p:txBody>
        </p:sp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id="{EB76B259-0AB9-4259-B144-643C45C55F52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940979" y="1613465"/>
              <a:ext cx="2333666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内单调可导，且</a:t>
              </a:r>
            </a:p>
          </p:txBody>
        </p:sp>
        <p:graphicFrame>
          <p:nvGraphicFramePr>
            <p:cNvPr id="14" name="Object 11">
              <a:extLst>
                <a:ext uri="{FF2B5EF4-FFF2-40B4-BE49-F238E27FC236}">
                  <a16:creationId xmlns:a16="http://schemas.microsoft.com/office/drawing/2014/main" id="{61401BA1-9982-4D6C-A2C0-0C330A487F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8677142"/>
                </p:ext>
              </p:extLst>
            </p:nvPr>
          </p:nvGraphicFramePr>
          <p:xfrm>
            <a:off x="4104061" y="1737633"/>
            <a:ext cx="8890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230" name="Equation" r:id="rId5" imgW="888840" imgH="342720" progId="Equation.DSMT4">
                    <p:embed/>
                  </p:oleObj>
                </mc:Choice>
                <mc:Fallback>
                  <p:oleObj name="Equation" r:id="rId5" imgW="888840" imgH="342720" progId="Equation.DSMT4">
                    <p:embed/>
                    <p:pic>
                      <p:nvPicPr>
                        <p:cNvPr id="19" name="Object 11">
                          <a:extLst>
                            <a:ext uri="{FF2B5EF4-FFF2-40B4-BE49-F238E27FC236}">
                              <a16:creationId xmlns:a16="http://schemas.microsoft.com/office/drawing/2014/main" id="{FE4B9B04-1951-4627-BC2A-452FFD96E7D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4061" y="1737633"/>
                          <a:ext cx="8890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11">
            <a:extLst>
              <a:ext uri="{FF2B5EF4-FFF2-40B4-BE49-F238E27FC236}">
                <a16:creationId xmlns:a16="http://schemas.microsoft.com/office/drawing/2014/main" id="{E664D81F-4D17-4221-B563-26C3381D16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787693"/>
              </p:ext>
            </p:extLst>
          </p:nvPr>
        </p:nvGraphicFramePr>
        <p:xfrm>
          <a:off x="1426966" y="2601193"/>
          <a:ext cx="4127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31" name="Equation" r:id="rId7" imgW="4127400" imgH="787320" progId="Equation.DSMT4">
                  <p:embed/>
                </p:oleObj>
              </mc:Choice>
              <mc:Fallback>
                <p:oleObj name="Equation" r:id="rId7" imgW="4127400" imgH="787320" progId="Equation.DSMT4">
                  <p:embed/>
                  <p:pic>
                    <p:nvPicPr>
                      <p:cNvPr id="20" name="Object 11">
                        <a:extLst>
                          <a:ext uri="{FF2B5EF4-FFF2-40B4-BE49-F238E27FC236}">
                            <a16:creationId xmlns:a16="http://schemas.microsoft.com/office/drawing/2014/main" id="{89611F79-DDB5-460B-99E6-9C96C6D5F6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6966" y="2601193"/>
                        <a:ext cx="41275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3">
            <a:extLst>
              <a:ext uri="{FF2B5EF4-FFF2-40B4-BE49-F238E27FC236}">
                <a16:creationId xmlns:a16="http://schemas.microsoft.com/office/drawing/2014/main" id="{4465AE7B-C09B-4451-B5D5-8C58FDA763FA}"/>
              </a:ext>
            </a:extLst>
          </p:cNvPr>
          <p:cNvSpPr txBox="1">
            <a:spLocks noChangeArrowheads="1"/>
          </p:cNvSpPr>
          <p:nvPr/>
        </p:nvSpPr>
        <p:spPr>
          <a:xfrm>
            <a:off x="5755415" y="2728461"/>
            <a:ext cx="993841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latin typeface="+mn-ea"/>
                <a:ea typeface="+mn-ea"/>
              </a:rPr>
              <a:t> 则  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6B536D11-342F-49B9-943A-3209A44F6651}"/>
              </a:ext>
            </a:extLst>
          </p:cNvPr>
          <p:cNvGrpSpPr/>
          <p:nvPr/>
        </p:nvGrpSpPr>
        <p:grpSpPr>
          <a:xfrm>
            <a:off x="1316038" y="3660749"/>
            <a:ext cx="4761301" cy="471215"/>
            <a:chOff x="2515057" y="1648343"/>
            <a:chExt cx="4761301" cy="471215"/>
          </a:xfrm>
        </p:grpSpPr>
        <p:graphicFrame>
          <p:nvGraphicFramePr>
            <p:cNvPr id="18" name="Object 11">
              <a:extLst>
                <a:ext uri="{FF2B5EF4-FFF2-40B4-BE49-F238E27FC236}">
                  <a16:creationId xmlns:a16="http://schemas.microsoft.com/office/drawing/2014/main" id="{B7CAC2B8-8279-4EDC-8E00-1566CD44C9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6233171"/>
                </p:ext>
              </p:extLst>
            </p:nvPr>
          </p:nvGraphicFramePr>
          <p:xfrm>
            <a:off x="2515057" y="1675357"/>
            <a:ext cx="7874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232" name="Equation" r:id="rId9" imgW="787320" imgH="406080" progId="Equation.DSMT4">
                    <p:embed/>
                  </p:oleObj>
                </mc:Choice>
                <mc:Fallback>
                  <p:oleObj name="Equation" r:id="rId9" imgW="787320" imgH="406080" progId="Equation.DSMT4">
                    <p:embed/>
                    <p:pic>
                      <p:nvPicPr>
                        <p:cNvPr id="24" name="Object 11">
                          <a:extLst>
                            <a:ext uri="{FF2B5EF4-FFF2-40B4-BE49-F238E27FC236}">
                              <a16:creationId xmlns:a16="http://schemas.microsoft.com/office/drawing/2014/main" id="{96241C73-314E-41FB-B8BB-629E03F8018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5057" y="1675357"/>
                          <a:ext cx="7874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3">
              <a:extLst>
                <a:ext uri="{FF2B5EF4-FFF2-40B4-BE49-F238E27FC236}">
                  <a16:creationId xmlns:a16="http://schemas.microsoft.com/office/drawing/2014/main" id="{F6C0674C-41BB-423C-9C67-74E1C08AC320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3335809" y="1662358"/>
              <a:ext cx="449626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在</a:t>
              </a:r>
            </a:p>
          </p:txBody>
        </p:sp>
        <p:sp>
          <p:nvSpPr>
            <p:cNvPr id="20" name="Rectangle 3">
              <a:extLst>
                <a:ext uri="{FF2B5EF4-FFF2-40B4-BE49-F238E27FC236}">
                  <a16:creationId xmlns:a16="http://schemas.microsoft.com/office/drawing/2014/main" id="{63440D07-0E5C-4325-94DC-A5202E0E5D2A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942692" y="1648343"/>
              <a:ext cx="2333666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内可导，且</a:t>
              </a:r>
            </a:p>
          </p:txBody>
        </p:sp>
        <p:graphicFrame>
          <p:nvGraphicFramePr>
            <p:cNvPr id="21" name="Object 11">
              <a:extLst>
                <a:ext uri="{FF2B5EF4-FFF2-40B4-BE49-F238E27FC236}">
                  <a16:creationId xmlns:a16="http://schemas.microsoft.com/office/drawing/2014/main" id="{00E293F3-D5B1-4C1F-A599-FB0D94669CB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9669256"/>
                </p:ext>
              </p:extLst>
            </p:nvPr>
          </p:nvGraphicFramePr>
          <p:xfrm>
            <a:off x="3857420" y="1756033"/>
            <a:ext cx="11303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233" name="Equation" r:id="rId11" imgW="1130040" imgH="342720" progId="Equation.DSMT4">
                    <p:embed/>
                  </p:oleObj>
                </mc:Choice>
                <mc:Fallback>
                  <p:oleObj name="Equation" r:id="rId11" imgW="1130040" imgH="342720" progId="Equation.DSMT4">
                    <p:embed/>
                    <p:pic>
                      <p:nvPicPr>
                        <p:cNvPr id="27" name="Object 11">
                          <a:extLst>
                            <a:ext uri="{FF2B5EF4-FFF2-40B4-BE49-F238E27FC236}">
                              <a16:creationId xmlns:a16="http://schemas.microsoft.com/office/drawing/2014/main" id="{1F22CA4E-E00F-4FC8-B56A-6963C3DA974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7420" y="1756033"/>
                          <a:ext cx="11303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Object 11">
            <a:extLst>
              <a:ext uri="{FF2B5EF4-FFF2-40B4-BE49-F238E27FC236}">
                <a16:creationId xmlns:a16="http://schemas.microsoft.com/office/drawing/2014/main" id="{6909EC8A-AEB9-4E1F-BF7E-C5F260C4FC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793263"/>
              </p:ext>
            </p:extLst>
          </p:nvPr>
        </p:nvGraphicFramePr>
        <p:xfrm>
          <a:off x="2524799" y="4403909"/>
          <a:ext cx="1155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34" name="Equation" r:id="rId13" imgW="1155600" imgH="406080" progId="Equation.DSMT4">
                  <p:embed/>
                </p:oleObj>
              </mc:Choice>
              <mc:Fallback>
                <p:oleObj name="Equation" r:id="rId13" imgW="1155600" imgH="406080" progId="Equation.DSMT4">
                  <p:embed/>
                  <p:pic>
                    <p:nvPicPr>
                      <p:cNvPr id="28" name="Object 11">
                        <a:extLst>
                          <a:ext uri="{FF2B5EF4-FFF2-40B4-BE49-F238E27FC236}">
                            <a16:creationId xmlns:a16="http://schemas.microsoft.com/office/drawing/2014/main" id="{DE9347B3-EDCC-46FD-81B4-AB905EF845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799" y="4403909"/>
                        <a:ext cx="1155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3">
            <a:extLst>
              <a:ext uri="{FF2B5EF4-FFF2-40B4-BE49-F238E27FC236}">
                <a16:creationId xmlns:a16="http://schemas.microsoft.com/office/drawing/2014/main" id="{5C86245C-BD91-4649-8D43-38BA2AC5CFF0}"/>
              </a:ext>
            </a:extLst>
          </p:cNvPr>
          <p:cNvSpPr txBox="1">
            <a:spLocks noChangeArrowheads="1"/>
          </p:cNvSpPr>
          <p:nvPr/>
        </p:nvSpPr>
        <p:spPr>
          <a:xfrm>
            <a:off x="1054745" y="5352038"/>
            <a:ext cx="43998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latin typeface="+mn-ea"/>
                <a:ea typeface="+mn-ea"/>
              </a:rPr>
              <a:t>即</a:t>
            </a: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60FB99EF-0398-48BA-A474-BE44CA924274}"/>
              </a:ext>
            </a:extLst>
          </p:cNvPr>
          <p:cNvSpPr/>
          <p:nvPr/>
        </p:nvSpPr>
        <p:spPr>
          <a:xfrm>
            <a:off x="2808312" y="5219464"/>
            <a:ext cx="1877843" cy="60436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Object 11">
            <a:extLst>
              <a:ext uri="{FF2B5EF4-FFF2-40B4-BE49-F238E27FC236}">
                <a16:creationId xmlns:a16="http://schemas.microsoft.com/office/drawing/2014/main" id="{6D3C170A-3446-4A0C-89E3-5FCB4E3E86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255338"/>
              </p:ext>
            </p:extLst>
          </p:nvPr>
        </p:nvGraphicFramePr>
        <p:xfrm>
          <a:off x="2885161" y="5334184"/>
          <a:ext cx="167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35" name="Equation" r:id="rId15" imgW="1676160" imgH="406080" progId="Equation.DSMT4">
                  <p:embed/>
                </p:oleObj>
              </mc:Choice>
              <mc:Fallback>
                <p:oleObj name="Equation" r:id="rId15" imgW="1676160" imgH="406080" progId="Equation.DSMT4">
                  <p:embed/>
                  <p:pic>
                    <p:nvPicPr>
                      <p:cNvPr id="32" name="Object 11">
                        <a:extLst>
                          <a:ext uri="{FF2B5EF4-FFF2-40B4-BE49-F238E27FC236}">
                            <a16:creationId xmlns:a16="http://schemas.microsoft.com/office/drawing/2014/main" id="{68AAF68B-B54B-46A9-97BD-8E086B0AB5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5161" y="5334184"/>
                        <a:ext cx="1676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>
            <a:extLst>
              <a:ext uri="{FF2B5EF4-FFF2-40B4-BE49-F238E27FC236}">
                <a16:creationId xmlns:a16="http://schemas.microsoft.com/office/drawing/2014/main" id="{1675726F-BB5A-486A-9014-AD531A0F58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608334"/>
              </p:ext>
            </p:extLst>
          </p:nvPr>
        </p:nvGraphicFramePr>
        <p:xfrm>
          <a:off x="3746985" y="4457640"/>
          <a:ext cx="927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36" name="Equation" r:id="rId17" imgW="927000" imgH="342720" progId="Equation.DSMT4">
                  <p:embed/>
                </p:oleObj>
              </mc:Choice>
              <mc:Fallback>
                <p:oleObj name="Equation" r:id="rId17" imgW="927000" imgH="34272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9234FEB5-07A2-4300-9736-0CBC553A85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985" y="4457640"/>
                        <a:ext cx="927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>
            <a:extLst>
              <a:ext uri="{FF2B5EF4-FFF2-40B4-BE49-F238E27FC236}">
                <a16:creationId xmlns:a16="http://schemas.microsoft.com/office/drawing/2014/main" id="{3BD758BE-5CD7-4F1F-88ED-2AD8ED2F6F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539634"/>
              </p:ext>
            </p:extLst>
          </p:nvPr>
        </p:nvGraphicFramePr>
        <p:xfrm>
          <a:off x="4812147" y="4403909"/>
          <a:ext cx="1092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37" name="Equation" r:id="rId19" imgW="1091880" imgH="342720" progId="Equation.DSMT4">
                  <p:embed/>
                </p:oleObj>
              </mc:Choice>
              <mc:Fallback>
                <p:oleObj name="Equation" r:id="rId19" imgW="1091880" imgH="34272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EC54616B-1729-4071-A8D9-CB382A6B53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147" y="4403909"/>
                        <a:ext cx="1092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组合 29">
            <a:extLst>
              <a:ext uri="{FF2B5EF4-FFF2-40B4-BE49-F238E27FC236}">
                <a16:creationId xmlns:a16="http://schemas.microsoft.com/office/drawing/2014/main" id="{5427D08E-970F-4472-97DC-68D2858AE6F0}"/>
              </a:ext>
            </a:extLst>
          </p:cNvPr>
          <p:cNvGrpSpPr/>
          <p:nvPr/>
        </p:nvGrpSpPr>
        <p:grpSpPr>
          <a:xfrm>
            <a:off x="530532" y="939207"/>
            <a:ext cx="5224883" cy="479663"/>
            <a:chOff x="530532" y="939207"/>
            <a:chExt cx="5224883" cy="479663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342CE2CA-8F5D-49C5-A29F-215C4A96E4C8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530532" y="939207"/>
              <a:ext cx="1368152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solidFill>
                    <a:srgbClr val="3366FF"/>
                  </a:solidFill>
                  <a:latin typeface="+mn-ea"/>
                  <a:ea typeface="+mn-ea"/>
                </a:rPr>
                <a:t>例</a:t>
              </a:r>
              <a:r>
                <a:rPr lang="en-US" altLang="zh-CN" sz="2400" b="1" dirty="0">
                  <a:solidFill>
                    <a:srgbClr val="3366FF"/>
                  </a:solidFill>
                  <a:latin typeface="+mn-ea"/>
                  <a:ea typeface="+mn-ea"/>
                </a:rPr>
                <a:t>4</a:t>
              </a:r>
              <a:r>
                <a:rPr lang="en-US" altLang="zh-CN" sz="2400" b="1" dirty="0">
                  <a:latin typeface="+mn-ea"/>
                  <a:ea typeface="+mn-ea"/>
                </a:rPr>
                <a:t> </a:t>
              </a:r>
              <a:r>
                <a:rPr lang="zh-CN" altLang="en-US" sz="2400" b="1" dirty="0">
                  <a:latin typeface="+mn-ea"/>
                  <a:ea typeface="+mn-ea"/>
                </a:rPr>
                <a:t>设</a:t>
              </a:r>
            </a:p>
          </p:txBody>
        </p:sp>
        <p:graphicFrame>
          <p:nvGraphicFramePr>
            <p:cNvPr id="4" name="Object 11">
              <a:extLst>
                <a:ext uri="{FF2B5EF4-FFF2-40B4-BE49-F238E27FC236}">
                  <a16:creationId xmlns:a16="http://schemas.microsoft.com/office/drawing/2014/main" id="{17FE160E-23AE-4F35-B541-951079CDD1E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1612863"/>
                </p:ext>
              </p:extLst>
            </p:nvPr>
          </p:nvGraphicFramePr>
          <p:xfrm>
            <a:off x="1650095" y="957135"/>
            <a:ext cx="8890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238" name="Equation" r:id="rId21" imgW="888840" imgH="406080" progId="Equation.DSMT4">
                    <p:embed/>
                  </p:oleObj>
                </mc:Choice>
                <mc:Fallback>
                  <p:oleObj name="Equation" r:id="rId21" imgW="888840" imgH="406080" progId="Equation.DSMT4">
                    <p:embed/>
                    <p:pic>
                      <p:nvPicPr>
                        <p:cNvPr id="4" name="Object 11">
                          <a:extLst>
                            <a:ext uri="{FF2B5EF4-FFF2-40B4-BE49-F238E27FC236}">
                              <a16:creationId xmlns:a16="http://schemas.microsoft.com/office/drawing/2014/main" id="{284A2EAB-1667-4991-AB60-2EDE0F4A6C3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0095" y="957135"/>
                          <a:ext cx="8890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1697A764-0A83-4568-8BC2-F994A9317739}"/>
                </a:ext>
              </a:extLst>
            </p:cNvPr>
            <p:cNvGrpSpPr/>
            <p:nvPr/>
          </p:nvGrpSpPr>
          <p:grpSpPr>
            <a:xfrm>
              <a:off x="4937410" y="960990"/>
              <a:ext cx="818005" cy="457200"/>
              <a:chOff x="1080956" y="3551546"/>
              <a:chExt cx="818005" cy="457200"/>
            </a:xfrm>
          </p:grpSpPr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A8EB573A-AE0A-4E3F-9CAE-EAA4CF77CC39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80956" y="3551546"/>
                <a:ext cx="432325" cy="45720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0033CC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zh-CN" altLang="en-US" sz="2400" b="1" dirty="0">
                    <a:latin typeface="+mn-ea"/>
                    <a:ea typeface="+mn-ea"/>
                  </a:rPr>
                  <a:t>求</a:t>
                </a:r>
              </a:p>
            </p:txBody>
          </p:sp>
          <p:graphicFrame>
            <p:nvGraphicFramePr>
              <p:cNvPr id="7" name="Object 11">
                <a:extLst>
                  <a:ext uri="{FF2B5EF4-FFF2-40B4-BE49-F238E27FC236}">
                    <a16:creationId xmlns:a16="http://schemas.microsoft.com/office/drawing/2014/main" id="{6023D16A-C8DA-4DEA-8693-66D68F2ED27E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568761" y="3624727"/>
              <a:ext cx="330200" cy="355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7239" name="Equation" r:id="rId23" imgW="330120" imgH="355320" progId="Equation.DSMT4">
                      <p:embed/>
                    </p:oleObj>
                  </mc:Choice>
                  <mc:Fallback>
                    <p:oleObj name="Equation" r:id="rId23" imgW="330120" imgH="355320" progId="Equation.DSMT4">
                      <p:embed/>
                      <p:pic>
                        <p:nvPicPr>
                          <p:cNvPr id="6" name="Object 11">
                            <a:extLst>
                              <a:ext uri="{FF2B5EF4-FFF2-40B4-BE49-F238E27FC236}">
                                <a16:creationId xmlns:a16="http://schemas.microsoft.com/office/drawing/2014/main" id="{F2E7A5F7-4BAD-426D-B5A1-59E199A8420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68761" y="3624727"/>
                            <a:ext cx="330200" cy="355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8" name="Rectangle 3">
              <a:extLst>
                <a:ext uri="{FF2B5EF4-FFF2-40B4-BE49-F238E27FC236}">
                  <a16:creationId xmlns:a16="http://schemas.microsoft.com/office/drawing/2014/main" id="{0363308B-1353-4051-B9E4-17D6D3408CE2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621166" y="961670"/>
              <a:ext cx="818648" cy="4572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altLang="en-US" sz="2400" b="1" dirty="0">
                  <a:latin typeface="+mn-ea"/>
                  <a:ea typeface="+mn-ea"/>
                </a:rPr>
                <a:t>其中</a:t>
              </a:r>
            </a:p>
          </p:txBody>
        </p:sp>
        <p:graphicFrame>
          <p:nvGraphicFramePr>
            <p:cNvPr id="29" name="对象 28">
              <a:extLst>
                <a:ext uri="{FF2B5EF4-FFF2-40B4-BE49-F238E27FC236}">
                  <a16:creationId xmlns:a16="http://schemas.microsoft.com/office/drawing/2014/main" id="{5D12B299-7C5E-4CF5-B3F9-6DF8D938001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4122012"/>
                </p:ext>
              </p:extLst>
            </p:nvPr>
          </p:nvGraphicFramePr>
          <p:xfrm>
            <a:off x="3397932" y="1063498"/>
            <a:ext cx="1397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240" name="Equation" r:id="rId25" imgW="1396800" imgH="330120" progId="Equation.DSMT4">
                    <p:embed/>
                  </p:oleObj>
                </mc:Choice>
                <mc:Fallback>
                  <p:oleObj name="Equation" r:id="rId25" imgW="1396800" imgH="330120" progId="Equation.DSMT4">
                    <p:embed/>
                    <p:pic>
                      <p:nvPicPr>
                        <p:cNvPr id="33" name="对象 32">
                          <a:extLst>
                            <a:ext uri="{FF2B5EF4-FFF2-40B4-BE49-F238E27FC236}">
                              <a16:creationId xmlns:a16="http://schemas.microsoft.com/office/drawing/2014/main" id="{77DCEEA5-7060-46EA-A11D-F83D968643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7932" y="1063498"/>
                          <a:ext cx="13970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Rectangle 3">
            <a:extLst>
              <a:ext uri="{FF2B5EF4-FFF2-40B4-BE49-F238E27FC236}">
                <a16:creationId xmlns:a16="http://schemas.microsoft.com/office/drawing/2014/main" id="{695FFFEB-C0D9-4ACD-B673-A82CE081D1AB}"/>
              </a:ext>
            </a:extLst>
          </p:cNvPr>
          <p:cNvSpPr txBox="1">
            <a:spLocks noChangeArrowheads="1"/>
          </p:cNvSpPr>
          <p:nvPr/>
        </p:nvSpPr>
        <p:spPr>
          <a:xfrm>
            <a:off x="928342" y="6147551"/>
            <a:ext cx="1445781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latin typeface="+mn-ea"/>
                <a:ea typeface="+mn-ea"/>
              </a:rPr>
              <a:t>特别地</a:t>
            </a: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F3C34021-2515-4FD7-B4C3-720E6AD63F37}"/>
              </a:ext>
            </a:extLst>
          </p:cNvPr>
          <p:cNvSpPr/>
          <p:nvPr/>
        </p:nvSpPr>
        <p:spPr>
          <a:xfrm>
            <a:off x="2832585" y="6058231"/>
            <a:ext cx="1877843" cy="60436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3" name="Object 11">
            <a:extLst>
              <a:ext uri="{FF2B5EF4-FFF2-40B4-BE49-F238E27FC236}">
                <a16:creationId xmlns:a16="http://schemas.microsoft.com/office/drawing/2014/main" id="{F7C52263-0A40-4CCC-9BF9-3BF7601ADF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087540"/>
              </p:ext>
            </p:extLst>
          </p:nvPr>
        </p:nvGraphicFramePr>
        <p:xfrm>
          <a:off x="3189288" y="6172200"/>
          <a:ext cx="1117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41" name="Equation" r:id="rId27" imgW="1117440" imgH="406080" progId="Equation.DSMT4">
                  <p:embed/>
                </p:oleObj>
              </mc:Choice>
              <mc:Fallback>
                <p:oleObj name="Equation" r:id="rId27" imgW="1117440" imgH="406080" progId="Equation.DSMT4">
                  <p:embed/>
                  <p:pic>
                    <p:nvPicPr>
                      <p:cNvPr id="25" name="Object 11">
                        <a:extLst>
                          <a:ext uri="{FF2B5EF4-FFF2-40B4-BE49-F238E27FC236}">
                            <a16:creationId xmlns:a16="http://schemas.microsoft.com/office/drawing/2014/main" id="{6D3C170A-3446-4A0C-89E3-5FCB4E3E86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6172200"/>
                        <a:ext cx="1117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77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23" grpId="0"/>
      <p:bldP spid="24" grpId="0" animBg="1"/>
      <p:bldP spid="31" grpId="0"/>
      <p:bldP spid="3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5207</TotalTime>
  <Words>403</Words>
  <Application>Microsoft Office PowerPoint</Application>
  <PresentationFormat>全屏显示(4:3)</PresentationFormat>
  <Paragraphs>115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华文行楷</vt:lpstr>
      <vt:lpstr>华文楷体</vt:lpstr>
      <vt:lpstr>楷体</vt:lpstr>
      <vt:lpstr>楷体_GB2312</vt:lpstr>
      <vt:lpstr>宋体</vt:lpstr>
      <vt:lpstr>微软雅黑</vt:lpstr>
      <vt:lpstr>Arial</vt:lpstr>
      <vt:lpstr>Calibri</vt:lpstr>
      <vt:lpstr>Century Gothic</vt:lpstr>
      <vt:lpstr>Symbol</vt:lpstr>
      <vt:lpstr>Times New Roman</vt:lpstr>
      <vt:lpstr>Office 主题</vt:lpstr>
      <vt:lpstr>Equation</vt:lpstr>
      <vt:lpstr>PowerPoint 演示文稿</vt:lpstr>
      <vt:lpstr>函数的求导法则</vt:lpstr>
      <vt:lpstr>函数的求导法则</vt:lpstr>
      <vt:lpstr>函数的求导法则</vt:lpstr>
      <vt:lpstr>函数的求导法则</vt:lpstr>
      <vt:lpstr>函数的求导法则</vt:lpstr>
      <vt:lpstr>函数的求导法则</vt:lpstr>
      <vt:lpstr>函数的求导法则</vt:lpstr>
      <vt:lpstr>函数的求导法则</vt:lpstr>
      <vt:lpstr>函数的求导法则</vt:lpstr>
      <vt:lpstr>函数的求导法则</vt:lpstr>
      <vt:lpstr>函数的求导法则</vt:lpstr>
      <vt:lpstr>函数的求导法则</vt:lpstr>
      <vt:lpstr>函数的求导法则</vt:lpstr>
      <vt:lpstr>函数的求导法则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567</cp:revision>
  <dcterms:created xsi:type="dcterms:W3CDTF">2018-11-20T07:00:16Z</dcterms:created>
  <dcterms:modified xsi:type="dcterms:W3CDTF">2020-10-15T14:31:38Z</dcterms:modified>
</cp:coreProperties>
</file>