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47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05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99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923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94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559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13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557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924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22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53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9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1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84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11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3BF1-F911-4581-8913-EF2B6ECB7F14}" type="datetimeFigureOut">
              <a:rPr lang="zh-CN" altLang="en-US" smtClean="0"/>
              <a:t>2019-07-09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F2E19-C8F9-441A-B044-A167D7DF9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513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C829D9-E180-4750-9CB5-137E67ACD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0339" y="977532"/>
            <a:ext cx="7702857" cy="1655762"/>
          </a:xfrm>
        </p:spPr>
        <p:txBody>
          <a:bodyPr>
            <a:normAutofit/>
          </a:bodyPr>
          <a:lstStyle/>
          <a:p>
            <a:pPr algn="ctr"/>
            <a:r>
              <a:rPr lang="zh-CN" altLang="en-US" sz="6600" b="1" dirty="0">
                <a:solidFill>
                  <a:schemeClr val="bg1"/>
                </a:solidFill>
              </a:rPr>
              <a:t>硕士研究生招生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027034-1AA2-490C-BD72-47BE81029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5979" y="3042745"/>
            <a:ext cx="8791575" cy="1655762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</a:rPr>
              <a:t>张  欣</a:t>
            </a:r>
            <a:endParaRPr lang="en-US" altLang="zh-CN" sz="2400" b="1" dirty="0">
              <a:solidFill>
                <a:schemeClr val="bg1"/>
              </a:solidFill>
            </a:endParaRPr>
          </a:p>
          <a:p>
            <a:pPr algn="ctr"/>
            <a:r>
              <a:rPr lang="zh-CN" altLang="en-US" sz="2400" b="1" dirty="0">
                <a:solidFill>
                  <a:schemeClr val="bg1"/>
                </a:solidFill>
              </a:rPr>
              <a:t>西安电子科技大学数学与统计学院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C8E196D6-4CC5-4197-BDC8-1750E499D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941" y="4485289"/>
            <a:ext cx="1485649" cy="148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9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研究方向 </a:t>
            </a:r>
            <a:r>
              <a:rPr lang="en-US" altLang="zh-CN" sz="4800" b="1" dirty="0"/>
              <a:t>1</a:t>
            </a:r>
            <a:endParaRPr lang="zh-CN" altLang="en-US" sz="48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160706"/>
            <a:ext cx="9905999" cy="46085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图论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图的结构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图的染色与划分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图上的极值问题</a:t>
            </a:r>
          </a:p>
        </p:txBody>
      </p:sp>
    </p:spTree>
    <p:extLst>
      <p:ext uri="{BB962C8B-B14F-4D97-AF65-F5344CB8AC3E}">
        <p14:creationId xmlns:p14="http://schemas.microsoft.com/office/powerpoint/2010/main" val="365863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研究方向 </a:t>
            </a:r>
            <a:r>
              <a:rPr lang="en-US" altLang="zh-CN" sz="4800" b="1" dirty="0"/>
              <a:t>2</a:t>
            </a:r>
            <a:endParaRPr lang="zh-CN" altLang="en-US" sz="48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160706"/>
            <a:ext cx="9905999" cy="46085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复杂网络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网络拓扑结构的形成机制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网络的演化规律和整体行为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网络内部深奥的动力学特性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网络展现出的广泛、 潜在的应用价值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814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研究方向 </a:t>
            </a:r>
            <a:r>
              <a:rPr lang="en-US" altLang="zh-CN" sz="4800" b="1" dirty="0"/>
              <a:t>3</a:t>
            </a:r>
            <a:endParaRPr lang="zh-CN" altLang="en-US" sz="4800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160706"/>
            <a:ext cx="9905999" cy="46085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信息编码理论</a:t>
            </a:r>
            <a:endParaRPr lang="en-US" altLang="zh-CN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CN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LDPC</a:t>
            </a:r>
            <a:r>
              <a:rPr lang="zh-CN" altLang="en-US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码 </a:t>
            </a:r>
            <a:r>
              <a:rPr lang="en-US" altLang="zh-CN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—— </a:t>
            </a:r>
            <a:r>
              <a:rPr lang="zh-CN" altLang="en-US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一类具有稀疏校验矩阵的线性分组码</a:t>
            </a:r>
            <a:endParaRPr lang="en-US" altLang="zh-CN" sz="28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WIFI</a:t>
            </a:r>
            <a:r>
              <a:rPr lang="zh-CN" altLang="en-US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标准 </a:t>
            </a:r>
            <a:r>
              <a:rPr lang="en-US" altLang="zh-CN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IEEE 802.11n/ac/ax</a:t>
            </a:r>
          </a:p>
          <a:p>
            <a:pPr marL="0" indent="0">
              <a:buNone/>
            </a:pPr>
            <a:r>
              <a:rPr lang="en-US" altLang="zh-CN" sz="2800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5G</a:t>
            </a:r>
          </a:p>
        </p:txBody>
      </p:sp>
    </p:spTree>
    <p:extLst>
      <p:ext uri="{BB962C8B-B14F-4D97-AF65-F5344CB8AC3E}">
        <p14:creationId xmlns:p14="http://schemas.microsoft.com/office/powerpoint/2010/main" val="360778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导师水平与资源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47637"/>
            <a:ext cx="9905999" cy="4608513"/>
          </a:xfrm>
        </p:spPr>
        <p:txBody>
          <a:bodyPr>
            <a:normAutofit lnSpcReduction="10000"/>
          </a:bodyPr>
          <a:lstStyle/>
          <a:p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主持国家自然科学基金面上基金项目（图论）</a:t>
            </a:r>
            <a:endParaRPr lang="en-US" altLang="zh-CN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参与华为大项目（信息编码理论）</a:t>
            </a:r>
            <a:endParaRPr lang="en-US" altLang="zh-CN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入选西安市青年人才托举计划</a:t>
            </a:r>
            <a:endParaRPr lang="en-US" altLang="zh-CN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发表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论文</a:t>
            </a:r>
            <a:r>
              <a: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余篇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山东省优秀博士学位论文奖</a:t>
            </a:r>
            <a:endParaRPr lang="en-US" altLang="zh-CN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陕西高等学校科学技术奖二等奖</a:t>
            </a:r>
            <a:endParaRPr lang="en-US" altLang="zh-CN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中国运筹学会青年科技奖</a:t>
            </a:r>
            <a:endParaRPr lang="en-US" altLang="zh-CN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中国运筹学会图论组合分会青年理事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中国工业与应用数学学会图论组合及应用专业委员会委员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图论“山大帮”核心成员</a:t>
            </a:r>
            <a:endParaRPr lang="en-US" altLang="zh-CN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CN" sz="28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4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培养学生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09780"/>
            <a:ext cx="9905999" cy="460851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2014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级本科 马佳强</a:t>
            </a:r>
            <a:endParaRPr lang="en-US" altLang="zh-CN" sz="2800" b="1" dirty="0">
              <a:solidFill>
                <a:srgbClr val="FFFF00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本科在读期间发表学术论文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篇（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SCI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 ，第一作者）</a:t>
            </a:r>
            <a:endParaRPr lang="en-US" altLang="zh-CN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2015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级本科 刘维婵</a:t>
            </a:r>
            <a:endParaRPr lang="en-US" altLang="zh-CN" sz="2800" b="1" dirty="0">
              <a:solidFill>
                <a:srgbClr val="FFFF00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本科在读期间发表学术论文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4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篇（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SCI + 3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篇北大核心，第一作者）</a:t>
            </a:r>
            <a:endParaRPr lang="en-US" altLang="zh-CN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国创项目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《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基于复杂网络拓扑结构的网络划分理论与算法研究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》</a:t>
            </a:r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结题校级优秀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  <a:ea typeface="楷体" panose="02010609060101010101" pitchFamily="49" charset="-122"/>
              </a:rPr>
              <a:t>（全校排名第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  <a:ea typeface="楷体" panose="02010609060101010101" pitchFamily="49" charset="-122"/>
              </a:rPr>
              <a:t>5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  <a:ea typeface="楷体" panose="02010609060101010101" pitchFamily="49" charset="-122"/>
              </a:rPr>
              <a:t>）</a:t>
            </a: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921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培养学生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09780"/>
            <a:ext cx="9905999" cy="460851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2017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级硕士 牛蓓</a:t>
            </a:r>
            <a:endParaRPr lang="en-US" altLang="zh-CN" sz="2800" b="1" dirty="0">
              <a:solidFill>
                <a:srgbClr val="FFFF00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发表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/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录用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SCI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学术论文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3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篇，投稿在审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3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篇（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SCI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）</a:t>
            </a:r>
            <a:endParaRPr lang="en-US" altLang="zh-CN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2019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年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9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月直接转入</a:t>
            </a:r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2"/>
                <a:ea typeface="楷体" panose="02010609060101010101" pitchFamily="49" charset="-122"/>
              </a:rPr>
              <a:t>硕博连读</a:t>
            </a:r>
            <a:endParaRPr lang="en-US" altLang="zh-CN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2018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级硕士 李艳</a:t>
            </a:r>
            <a:endParaRPr lang="en-US" altLang="zh-CN" sz="2800" b="1" dirty="0">
              <a:solidFill>
                <a:srgbClr val="FFFF00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发表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/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录用学术论文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篇，投稿在审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3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篇（</a:t>
            </a:r>
            <a:r>
              <a:rPr lang="en-US" altLang="zh-CN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SCI</a:t>
            </a:r>
            <a:r>
              <a:rPr lang="zh-CN" altLang="en-US" b="1" dirty="0">
                <a:latin typeface="Arial Unicode MS" panose="020B0604020202020204" pitchFamily="34" charset="-122"/>
                <a:ea typeface="楷体" panose="02010609060101010101" pitchFamily="49" charset="-122"/>
              </a:rPr>
              <a:t>）</a:t>
            </a:r>
            <a:endParaRPr lang="en-US" altLang="zh-CN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b="1" dirty="0">
                <a:solidFill>
                  <a:schemeClr val="bg1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我们所有的论文只投稿到图论与网络科学领域里非常认可的期刊上！！</a:t>
            </a:r>
            <a:endParaRPr lang="en-US" altLang="zh-CN" b="1" dirty="0">
              <a:solidFill>
                <a:schemeClr val="bg1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0075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A67E67-550C-45CC-9E3D-F4833CDB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529738"/>
            <a:ext cx="9905998" cy="1478570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招生计划与联系方式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1ED6BC-0753-4A99-BF7D-99DCF43D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160706"/>
            <a:ext cx="9905999" cy="46085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每年</a:t>
            </a:r>
            <a:r>
              <a:rPr lang="en-US" altLang="zh-CN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1-3 </a:t>
            </a:r>
            <a:r>
              <a:rPr lang="zh-CN" altLang="en-US" sz="3600" b="1" dirty="0">
                <a:solidFill>
                  <a:schemeClr val="bg1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人</a:t>
            </a:r>
            <a:endParaRPr lang="en-US" altLang="zh-CN" sz="3600" b="1" dirty="0">
              <a:solidFill>
                <a:schemeClr val="bg1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3600" b="1" dirty="0">
              <a:solidFill>
                <a:schemeClr val="bg1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HP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：    </a:t>
            </a:r>
            <a:r>
              <a:rPr lang="en-US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http://web.xidian.edu.cn/zhangxin/</a:t>
            </a:r>
          </a:p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Email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：</a:t>
            </a:r>
            <a:r>
              <a:rPr lang="en-US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xzhang@xidian.edu.cn</a:t>
            </a:r>
          </a:p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TEL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：  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0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3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1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1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-∞ 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3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log</a:t>
            </a:r>
            <a:r>
              <a:rPr lang="sv-SE" altLang="zh-CN" sz="16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7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2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-∞ 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3</a:t>
            </a:r>
            <a:r>
              <a:rPr lang="sv-SE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 2</a:t>
            </a:r>
            <a:r>
              <a:rPr lang="sv-SE" altLang="zh-CN" sz="28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2</a:t>
            </a:r>
          </a:p>
          <a:p>
            <a:r>
              <a:rPr lang="en-US" altLang="zh-CN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QQ</a:t>
            </a:r>
            <a:r>
              <a:rPr lang="zh-CN" altLang="en-US" sz="2800" b="1" dirty="0">
                <a:solidFill>
                  <a:srgbClr val="FFFF00"/>
                </a:solidFill>
                <a:latin typeface="Arial Unicode MS" panose="020B0604020202020204" pitchFamily="34" charset="-122"/>
                <a:ea typeface="楷体" panose="02010609060101010101" pitchFamily="49" charset="-122"/>
              </a:rPr>
              <a:t>：   </a:t>
            </a:r>
            <a:r>
              <a:rPr lang="en-US" altLang="zh-CN" sz="2800" b="1" dirty="0">
                <a:solidFill>
                  <a:schemeClr val="bg1"/>
                </a:solidFill>
                <a:latin typeface="Arial Rounded MT Bold" panose="020F0704030504030204" pitchFamily="34" charset="0"/>
                <a:ea typeface="楷体" panose="02010609060101010101" pitchFamily="49" charset="-122"/>
              </a:rPr>
              <a:t>37 × 1297 × 7993</a:t>
            </a:r>
          </a:p>
          <a:p>
            <a:pPr marL="0" indent="0">
              <a:buNone/>
            </a:pPr>
            <a:endParaRPr lang="en-US" altLang="zh-CN" sz="2800" b="1" dirty="0">
              <a:solidFill>
                <a:srgbClr val="FFFF00"/>
              </a:solidFill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1400" b="1" dirty="0">
              <a:latin typeface="Arial Unicode MS" panose="020B0604020202020204" pitchFamily="34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762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6E0F8E-7F6B-4E14-AEE4-465763DB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800" b="1" dirty="0"/>
              <a:t>欢迎报考咨询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6F0E71F-4026-4D1D-982B-10ACBEA51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236" y="2258571"/>
            <a:ext cx="5259527" cy="41336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4205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电路">
  <a:themeElements>
    <a:clrScheme name="电路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电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电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电路</Template>
  <TotalTime>90</TotalTime>
  <Words>365</Words>
  <Application>Microsoft Office PowerPoint</Application>
  <PresentationFormat>宽屏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楷体</vt:lpstr>
      <vt:lpstr>宋体</vt:lpstr>
      <vt:lpstr>Arial</vt:lpstr>
      <vt:lpstr>Arial Rounded MT Bold</vt:lpstr>
      <vt:lpstr>Trebuchet MS</vt:lpstr>
      <vt:lpstr>Tw Cen MT</vt:lpstr>
      <vt:lpstr>电路</vt:lpstr>
      <vt:lpstr>硕士研究生招生</vt:lpstr>
      <vt:lpstr>研究方向 1</vt:lpstr>
      <vt:lpstr>研究方向 2</vt:lpstr>
      <vt:lpstr>研究方向 3</vt:lpstr>
      <vt:lpstr>导师水平与资源</vt:lpstr>
      <vt:lpstr>培养学生</vt:lpstr>
      <vt:lpstr>培养学生</vt:lpstr>
      <vt:lpstr>招生计划与联系方式</vt:lpstr>
      <vt:lpstr>欢迎报考咨询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张欣</dc:creator>
  <cp:lastModifiedBy>张欣</cp:lastModifiedBy>
  <cp:revision>19</cp:revision>
  <dcterms:created xsi:type="dcterms:W3CDTF">2019-07-08T13:03:02Z</dcterms:created>
  <dcterms:modified xsi:type="dcterms:W3CDTF">2019-07-09T14:22:29Z</dcterms:modified>
</cp:coreProperties>
</file>