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handoutMasterIdLst>
    <p:handoutMasterId r:id="rId31"/>
  </p:handoutMasterIdLst>
  <p:sldIdLst>
    <p:sldId id="329" r:id="rId2"/>
    <p:sldId id="298" r:id="rId3"/>
    <p:sldId id="299" r:id="rId4"/>
    <p:sldId id="325" r:id="rId5"/>
    <p:sldId id="300" r:id="rId6"/>
    <p:sldId id="301" r:id="rId7"/>
    <p:sldId id="302" r:id="rId8"/>
    <p:sldId id="303" r:id="rId9"/>
    <p:sldId id="304" r:id="rId10"/>
    <p:sldId id="305" r:id="rId11"/>
    <p:sldId id="326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7" r:id="rId29"/>
    <p:sldId id="330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33"/>
    <a:srgbClr val="00FFFF"/>
    <a:srgbClr val="FB9DCE"/>
    <a:srgbClr val="003399"/>
    <a:srgbClr val="CC0000"/>
    <a:srgbClr val="996633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2" autoAdjust="0"/>
    <p:restoredTop sz="95864" autoAdjust="0"/>
  </p:normalViewPr>
  <p:slideViewPr>
    <p:cSldViewPr>
      <p:cViewPr varScale="1">
        <p:scale>
          <a:sx n="109" d="100"/>
          <a:sy n="109" d="100"/>
        </p:scale>
        <p:origin x="20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1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5.wmf"/><Relationship Id="rId7" Type="http://schemas.openxmlformats.org/officeDocument/2006/relationships/image" Target="../media/image32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8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0.wmf"/><Relationship Id="rId5" Type="http://schemas.openxmlformats.org/officeDocument/2006/relationships/image" Target="../media/image94.wmf"/><Relationship Id="rId4" Type="http://schemas.openxmlformats.org/officeDocument/2006/relationships/image" Target="../media/image1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7" Type="http://schemas.openxmlformats.org/officeDocument/2006/relationships/image" Target="../media/image140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39.wmf"/><Relationship Id="rId5" Type="http://schemas.openxmlformats.org/officeDocument/2006/relationships/image" Target="../media/image131.wmf"/><Relationship Id="rId4" Type="http://schemas.openxmlformats.org/officeDocument/2006/relationships/image" Target="../media/image9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16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7" Type="http://schemas.openxmlformats.org/officeDocument/2006/relationships/image" Target="../media/image166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6" Type="http://schemas.openxmlformats.org/officeDocument/2006/relationships/image" Target="../media/image165.wmf"/><Relationship Id="rId5" Type="http://schemas.openxmlformats.org/officeDocument/2006/relationships/image" Target="../media/image164.wmf"/><Relationship Id="rId4" Type="http://schemas.openxmlformats.org/officeDocument/2006/relationships/image" Target="../media/image16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18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32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249F854-34FF-4364-A911-ED46F50610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 altLang="zh-CN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5E3F363-CA64-4BD3-B643-3E5BEABABE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 altLang="zh-CN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BC9DD4FE-FCF2-4C88-996C-ABA07DEAFA7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 altLang="zh-CN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2B6D6437-5BD5-4E72-8F2F-81F34C265A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CCA5E38A-865E-4E6E-850F-44C9F12B887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id="{E0FD2E9D-1F55-4C88-BDE4-9D30F101BB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1050" y="1125538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8647906B-A198-4380-ADE6-8DEE48991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42988" cy="4876800"/>
          </a:xfrm>
          <a:prstGeom prst="rect">
            <a:avLst/>
          </a:prstGeom>
          <a:solidFill>
            <a:srgbClr val="C4C3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grpSp>
        <p:nvGrpSpPr>
          <p:cNvPr id="265220" name="Group 4">
            <a:extLst>
              <a:ext uri="{FF2B5EF4-FFF2-40B4-BE49-F238E27FC236}">
                <a16:creationId xmlns:a16="http://schemas.microsoft.com/office/drawing/2014/main" id="{13546867-901C-4830-8C4A-A49F1E30BA0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412875"/>
            <a:ext cx="8077200" cy="304800"/>
            <a:chOff x="400" y="336"/>
            <a:chExt cx="5088" cy="192"/>
          </a:xfrm>
        </p:grpSpPr>
        <p:sp>
          <p:nvSpPr>
            <p:cNvPr id="265221" name="Rectangle 5">
              <a:extLst>
                <a:ext uri="{FF2B5EF4-FFF2-40B4-BE49-F238E27FC236}">
                  <a16:creationId xmlns:a16="http://schemas.microsoft.com/office/drawing/2014/main" id="{B98C8F37-620B-4818-ABB4-15C4323BA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/>
            </a:p>
          </p:txBody>
        </p:sp>
        <p:sp>
          <p:nvSpPr>
            <p:cNvPr id="265222" name="Line 6">
              <a:extLst>
                <a:ext uri="{FF2B5EF4-FFF2-40B4-BE49-F238E27FC236}">
                  <a16:creationId xmlns:a16="http://schemas.microsoft.com/office/drawing/2014/main" id="{41C07467-D1D8-4875-991D-206FBDCF6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5223" name="Rectangle 7">
            <a:extLst>
              <a:ext uri="{FF2B5EF4-FFF2-40B4-BE49-F238E27FC236}">
                <a16:creationId xmlns:a16="http://schemas.microsoft.com/office/drawing/2014/main" id="{AC31C12D-F3F7-41B7-B9F5-C32AC9E99A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265224" name="Rectangle 8">
            <a:extLst>
              <a:ext uri="{FF2B5EF4-FFF2-40B4-BE49-F238E27FC236}">
                <a16:creationId xmlns:a16="http://schemas.microsoft.com/office/drawing/2014/main" id="{BA2892AA-B27D-4ABF-B986-4D603131B1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265225" name="Rectangle 9">
            <a:extLst>
              <a:ext uri="{FF2B5EF4-FFF2-40B4-BE49-F238E27FC236}">
                <a16:creationId xmlns:a16="http://schemas.microsoft.com/office/drawing/2014/main" id="{59FA6B50-D9A1-41FD-A377-C51A20E20E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65226" name="Rectangle 10">
            <a:extLst>
              <a:ext uri="{FF2B5EF4-FFF2-40B4-BE49-F238E27FC236}">
                <a16:creationId xmlns:a16="http://schemas.microsoft.com/office/drawing/2014/main" id="{45FF9244-9B48-4E2C-B5AB-5081239867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6E00F6-2B81-4A3F-BBF3-3BD1FCB8485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5227" name="Rectangle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9D7C622-A378-49F5-89AD-5A09CAE3EF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5228" name="Rect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0821C3F-7A15-40A5-9B15-9A6B7AAD1D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5229" name="Rectangle 1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32BF438-87C3-4B1C-ACED-FC8A086349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456A58-0778-493A-A763-96892AA7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3459E4-7A20-4FA2-AFD7-31947152A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FCAB2C3-4A05-4B6C-B340-BC2A69DA02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18B590E-98C3-49E1-82B0-100F6D0AF1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67FB9-EBEA-40C7-9A40-6B90C024638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8980090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549210D-103D-479E-9C1A-7A4354A9B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CCFFEF-CD7C-4463-BED5-A506B6096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D4FE65D-C993-4058-8A1A-7AA91E660E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BF1BC38-D12D-4474-810C-B5E4047EFA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8B62B-4837-49AA-A630-A6B0200511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75479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88044B-0F56-443F-8453-FB872B4B0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8F12FA-3FA1-48EE-AF43-0A3F11BE1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A458594-624B-4097-87EA-7BFBE6B230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822244F-E71B-4026-9337-399A34DDD9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A0A1F-4D2F-4634-9DBE-648EC3498A6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9698558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220E23-BFB5-4900-B6A1-65FF80C8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B20E7B-6B23-40D7-A8BB-F158F8850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4D0172A-B7A1-4BCD-B219-F1FA4B47F9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64A1B37-9A33-47AF-82F5-044E4BD8A9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81191-E6F1-4E17-AA34-8FFEC1A14C5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5960295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EFDC36-450F-49B5-9668-D6876AD4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B0CAE2-B875-47FE-87AD-48C1F247E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325B2B-AB2B-42C4-95DF-3B52A5CDE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849615-EFE3-4690-8F3F-FBECE0B8DB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099FB7-BA38-4CBE-9EB9-3D664D48B2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CE8287-804E-4CA6-B983-F531461D2A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3171147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26F4D4-3A80-4B65-858E-E6369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8516C6-6571-4084-A2D2-083C8FD4D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0C4342D-3929-4D15-9F48-577B86F0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2A865F1-DC88-41BB-A2FE-DDE5F811F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03FC932-24A0-431E-915A-834BDD1FE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AA26F48D-87A9-4DA7-9C2A-C021423E76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8781D2FB-8805-4A63-B31D-9268ADB908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D3BBE3-7105-4066-874F-1D80566EB9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281932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24C66-E028-42AD-A420-7C08CE869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BD643FC-94B3-4DBD-810F-F7CFA6E85E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776A29-6F6D-411C-B69C-92B3B2349A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602CBE-28BA-4EA8-995E-89CA0520845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7833486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50FC238D-412E-440E-A786-778024E001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EC3F845-5F41-41E7-83EB-2B2C5D8444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7ECBC1-234B-41BE-8921-E7F79B4C40DB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58B9896-7C21-414F-A660-5F6A0A44CC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09020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8B175E-61A3-41C3-81E1-74B814164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7C41FB-ABB1-42C2-86B0-95CDE756C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784C501-6AB5-4E9D-929C-71536FA36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7435B5-01B0-49AE-9553-D26D577BAC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5C0B8B-F222-4FD7-B092-5B2799186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4E4FBA-220B-4C1E-BDD7-F2130883677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5188444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39B585-A6A4-47A0-BF86-5F388B64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D2AAC87-D961-4AF5-8806-2C301FA31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70E028-BD50-4927-AB61-597F97E94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7DD29F-EE4B-43EF-A272-7105A780C0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14CA04-5F8E-4796-A71B-09F9B50E0A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856CC-BAF6-4FB1-A651-CCC50A0DC4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3546577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E238B8BB-1BDD-4BA1-A460-4EA350D1F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5BEA86E5-E2B4-4616-AF04-46B368CEA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64196" name="Rectangle 4">
            <a:extLst>
              <a:ext uri="{FF2B5EF4-FFF2-40B4-BE49-F238E27FC236}">
                <a16:creationId xmlns:a16="http://schemas.microsoft.com/office/drawing/2014/main" id="{6CC60A69-308C-4A89-A6C7-459ED1562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68313" cy="4876800"/>
          </a:xfrm>
          <a:prstGeom prst="rect">
            <a:avLst/>
          </a:prstGeom>
          <a:solidFill>
            <a:srgbClr val="C7C68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264197" name="Line 5">
            <a:extLst>
              <a:ext uri="{FF2B5EF4-FFF2-40B4-BE49-F238E27FC236}">
                <a16:creationId xmlns:a16="http://schemas.microsoft.com/office/drawing/2014/main" id="{2CF14139-6EDB-4B3F-A530-8725ABB49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052513"/>
            <a:ext cx="83058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4198" name="Rectangle 6">
            <a:extLst>
              <a:ext uri="{FF2B5EF4-FFF2-40B4-BE49-F238E27FC236}">
                <a16:creationId xmlns:a16="http://schemas.microsoft.com/office/drawing/2014/main" id="{2B2542A6-4544-4E1F-81C8-B508BFCD7C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264199" name="Rectangle 7">
            <a:extLst>
              <a:ext uri="{FF2B5EF4-FFF2-40B4-BE49-F238E27FC236}">
                <a16:creationId xmlns:a16="http://schemas.microsoft.com/office/drawing/2014/main" id="{E412DD54-AF5D-41C5-B0A1-367DBE17E9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93F75BF9-E3A2-4127-A15E-CEDFF7FB82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4200" name="Line 8">
            <a:extLst>
              <a:ext uri="{FF2B5EF4-FFF2-40B4-BE49-F238E27FC236}">
                <a16:creationId xmlns:a16="http://schemas.microsoft.com/office/drawing/2014/main" id="{CB6E7C85-7C4D-4E89-B7CF-A250EF46F1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4868863"/>
            <a:ext cx="468313" cy="7937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4201" name="Rectangle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B6CD723-3301-4CCD-A543-F7E0AAAD32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4202" name="Rectangl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E4C90A7-488E-48B7-80DC-B3EE80FA5C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4203" name="Rectangle 1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B170E18-66C7-4752-B7EE-0182E1843A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64204" name="Picture 12" descr="84">
            <a:hlinkClick r:id="" action="ppaction://hlinkshowjump?jump=nextslide" tooltip="下一页"/>
            <a:extLst>
              <a:ext uri="{FF2B5EF4-FFF2-40B4-BE49-F238E27FC236}">
                <a16:creationId xmlns:a16="http://schemas.microsoft.com/office/drawing/2014/main" id="{10BA7A4E-A67B-4AA2-8BF5-D7220AD23BB0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4205" name="Picture 13" descr="85">
            <a:hlinkClick r:id="" action="ppaction://hlinkshowjump?jump=previousslide" tooltip="上一页"/>
            <a:extLst>
              <a:ext uri="{FF2B5EF4-FFF2-40B4-BE49-F238E27FC236}">
                <a16:creationId xmlns:a16="http://schemas.microsoft.com/office/drawing/2014/main" id="{0B1759FF-C353-4D5B-AACA-FE9E72B03192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206" name="Rectangle 14">
            <a:extLst>
              <a:ext uri="{FF2B5EF4-FFF2-40B4-BE49-F238E27FC236}">
                <a16:creationId xmlns:a16="http://schemas.microsoft.com/office/drawing/2014/main" id="{2E4474D5-4AAB-4806-971C-93CCC0DFC2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0" y="6172200"/>
            <a:ext cx="574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§</a:t>
            </a:r>
            <a:r>
              <a:rPr lang="en-US" altLang="zh-CN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9.2</a:t>
            </a:r>
            <a:r>
              <a:rPr lang="en-US" altLang="zh-CN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zh-CN" altLang="en-US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标准正交基</a:t>
            </a:r>
          </a:p>
          <a:p>
            <a:endParaRPr lang="en-US" altLang="zh-CN" sz="10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wipe/>
  </p:transition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69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7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8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64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96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93.wmf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92.wmf"/><Relationship Id="rId19" Type="http://schemas.openxmlformats.org/officeDocument/2006/relationships/oleObject" Target="../embeddings/oleObject104.bin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9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105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4.wmf"/><Relationship Id="rId20" Type="http://schemas.openxmlformats.org/officeDocument/2006/relationships/image" Target="../media/image106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1.bin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113.bin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0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114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22.bin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1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94.wmf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12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7.wmf"/><Relationship Id="rId11" Type="http://schemas.openxmlformats.org/officeDocument/2006/relationships/image" Target="../media/image119.wmf"/><Relationship Id="rId5" Type="http://schemas.openxmlformats.org/officeDocument/2006/relationships/oleObject" Target="../embeddings/oleObject124.bin"/><Relationship Id="rId15" Type="http://schemas.openxmlformats.org/officeDocument/2006/relationships/image" Target="../media/image120.wmf"/><Relationship Id="rId10" Type="http://schemas.openxmlformats.org/officeDocument/2006/relationships/oleObject" Target="../embeddings/oleObject127.bin"/><Relationship Id="rId4" Type="http://schemas.openxmlformats.org/officeDocument/2006/relationships/image" Target="../media/image116.wmf"/><Relationship Id="rId9" Type="http://schemas.openxmlformats.org/officeDocument/2006/relationships/image" Target="../media/image118.wmf"/><Relationship Id="rId14" Type="http://schemas.openxmlformats.org/officeDocument/2006/relationships/oleObject" Target="../embeddings/oleObject1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35.bin"/><Relationship Id="rId18" Type="http://schemas.openxmlformats.org/officeDocument/2006/relationships/image" Target="../media/image128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25.wmf"/><Relationship Id="rId1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7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10" Type="http://schemas.openxmlformats.org/officeDocument/2006/relationships/image" Target="../media/image124.wmf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2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143.bin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13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5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30.wmf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10" Type="http://schemas.openxmlformats.org/officeDocument/2006/relationships/image" Target="../media/image132.wmf"/><Relationship Id="rId4" Type="http://schemas.openxmlformats.org/officeDocument/2006/relationships/image" Target="../media/image129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13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oleObject" Target="../embeddings/oleObject150.bin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13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0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37.wmf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1.bin"/><Relationship Id="rId10" Type="http://schemas.openxmlformats.org/officeDocument/2006/relationships/image" Target="../media/image96.wmf"/><Relationship Id="rId4" Type="http://schemas.openxmlformats.org/officeDocument/2006/relationships/image" Target="../media/image136.wmf"/><Relationship Id="rId9" Type="http://schemas.openxmlformats.org/officeDocument/2006/relationships/oleObject" Target="../embeddings/oleObject148.bin"/><Relationship Id="rId14" Type="http://schemas.openxmlformats.org/officeDocument/2006/relationships/image" Target="../media/image13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4.bin"/><Relationship Id="rId12" Type="http://schemas.openxmlformats.org/officeDocument/2006/relationships/image" Target="../media/image1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41.wmf"/><Relationship Id="rId11" Type="http://schemas.openxmlformats.org/officeDocument/2006/relationships/oleObject" Target="../embeddings/oleObject156.bin"/><Relationship Id="rId5" Type="http://schemas.openxmlformats.org/officeDocument/2006/relationships/oleObject" Target="../embeddings/oleObject153.bin"/><Relationship Id="rId10" Type="http://schemas.openxmlformats.org/officeDocument/2006/relationships/image" Target="../media/image143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5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oleObject" Target="../embeddings/oleObject162.bin"/><Relationship Id="rId18" Type="http://schemas.openxmlformats.org/officeDocument/2006/relationships/image" Target="../media/image152.wmf"/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59.bin"/><Relationship Id="rId12" Type="http://schemas.openxmlformats.org/officeDocument/2006/relationships/image" Target="../media/image149.wmf"/><Relationship Id="rId17" Type="http://schemas.openxmlformats.org/officeDocument/2006/relationships/oleObject" Target="../embeddings/oleObject1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1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46.wmf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8.bin"/><Relationship Id="rId15" Type="http://schemas.openxmlformats.org/officeDocument/2006/relationships/oleObject" Target="../embeddings/oleObject163.bin"/><Relationship Id="rId10" Type="http://schemas.openxmlformats.org/officeDocument/2006/relationships/image" Target="../media/image148.wmf"/><Relationship Id="rId4" Type="http://schemas.openxmlformats.org/officeDocument/2006/relationships/image" Target="../media/image145.wmf"/><Relationship Id="rId9" Type="http://schemas.openxmlformats.org/officeDocument/2006/relationships/oleObject" Target="../embeddings/oleObject160.bin"/><Relationship Id="rId14" Type="http://schemas.openxmlformats.org/officeDocument/2006/relationships/image" Target="../media/image15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54.wmf"/><Relationship Id="rId5" Type="http://schemas.openxmlformats.org/officeDocument/2006/relationships/oleObject" Target="../embeddings/oleObject166.bin"/><Relationship Id="rId4" Type="http://schemas.openxmlformats.org/officeDocument/2006/relationships/image" Target="../media/image153.wmf"/><Relationship Id="rId9" Type="http://schemas.openxmlformats.org/officeDocument/2006/relationships/image" Target="../media/image156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58.wmf"/><Relationship Id="rId5" Type="http://schemas.openxmlformats.org/officeDocument/2006/relationships/oleObject" Target="../embeddings/oleObject169.bin"/><Relationship Id="rId4" Type="http://schemas.openxmlformats.org/officeDocument/2006/relationships/image" Target="../media/image15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13" Type="http://schemas.openxmlformats.org/officeDocument/2006/relationships/oleObject" Target="../embeddings/oleObject176.bin"/><Relationship Id="rId18" Type="http://schemas.openxmlformats.org/officeDocument/2006/relationships/image" Target="../media/image166.wmf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164.wmf"/><Relationship Id="rId17" Type="http://schemas.openxmlformats.org/officeDocument/2006/relationships/oleObject" Target="../embeddings/oleObject1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5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61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5" Type="http://schemas.openxmlformats.org/officeDocument/2006/relationships/oleObject" Target="../embeddings/oleObject178.bin"/><Relationship Id="rId10" Type="http://schemas.openxmlformats.org/officeDocument/2006/relationships/image" Target="../media/image163.wmf"/><Relationship Id="rId4" Type="http://schemas.openxmlformats.org/officeDocument/2006/relationships/image" Target="../media/image160.wmf"/><Relationship Id="rId9" Type="http://schemas.openxmlformats.org/officeDocument/2006/relationships/oleObject" Target="../embeddings/oleObject174.bin"/><Relationship Id="rId14" Type="http://schemas.openxmlformats.org/officeDocument/2006/relationships/oleObject" Target="../embeddings/oleObject17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4.bin"/><Relationship Id="rId15" Type="http://schemas.openxmlformats.org/officeDocument/2006/relationships/image" Target="../media/image36.wmf"/><Relationship Id="rId10" Type="http://schemas.openxmlformats.org/officeDocument/2006/relationships/image" Target="../media/image34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DF0DE085-DA29-42BE-84D5-5B6FB461C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500734"/>
            <a:ext cx="561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lang="zh-CN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正交向量组</a:t>
            </a:r>
          </a:p>
        </p:txBody>
      </p:sp>
      <p:sp>
        <p:nvSpPr>
          <p:cNvPr id="267267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EEF3A912-FE37-4AD2-98F8-0662F7C58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32309"/>
            <a:ext cx="965041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　　</a:t>
            </a:r>
            <a:r>
              <a:rPr lang="en-US" altLang="zh-CN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§9.2   </a:t>
            </a:r>
            <a:r>
              <a:rPr lang="zh-CN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标准正交基</a:t>
            </a:r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AE90F500-705B-4F5D-9E9E-638B7BC17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435771"/>
            <a:ext cx="5688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二、标准正交基</a:t>
            </a:r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F3F51E11-97B9-4026-9883-BF65F81F7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443834"/>
            <a:ext cx="626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三、正交矩阵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7" grpId="0"/>
      <p:bldP spid="267268" grpId="0"/>
      <p:bldP spid="2672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28" name="AutoShape 28">
            <a:extLst>
              <a:ext uri="{FF2B5EF4-FFF2-40B4-BE49-F238E27FC236}">
                <a16:creationId xmlns:a16="http://schemas.microsoft.com/office/drawing/2014/main" id="{53E6E247-4E62-41B1-B46B-2C50BCEE0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263874"/>
            <a:ext cx="8280400" cy="1727200"/>
          </a:xfrm>
          <a:prstGeom prst="flowChartAlternateProcess">
            <a:avLst/>
          </a:prstGeom>
          <a:solidFill>
            <a:schemeClr val="accent1">
              <a:alpha val="5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0431" name="Group 31">
            <a:extLst>
              <a:ext uri="{FF2B5EF4-FFF2-40B4-BE49-F238E27FC236}">
                <a16:creationId xmlns:a16="http://schemas.microsoft.com/office/drawing/2014/main" id="{E2B492D9-B27F-4D89-AC95-5F681DFC1865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479774"/>
            <a:ext cx="9072562" cy="519113"/>
            <a:chOff x="431" y="1344"/>
            <a:chExt cx="5715" cy="327"/>
          </a:xfrm>
        </p:grpSpPr>
        <p:sp>
          <p:nvSpPr>
            <p:cNvPr id="230409" name="Rectangle 9">
              <a:extLst>
                <a:ext uri="{FF2B5EF4-FFF2-40B4-BE49-F238E27FC236}">
                  <a16:creationId xmlns:a16="http://schemas.microsoft.com/office/drawing/2014/main" id="{EA7EDEB2-6358-49DD-B013-7F6C2CF9F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344"/>
              <a:ext cx="5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(</a:t>
              </a:r>
              <a:r>
                <a:rPr kumimoji="1" lang="zh-CN" altLang="en-US" b="1">
                  <a:solidFill>
                    <a:schemeClr val="accent2"/>
                  </a:solidFill>
                </a:rPr>
                <a:t>定理</a:t>
              </a:r>
              <a:r>
                <a:rPr kumimoji="1" lang="en-US" altLang="zh-CN" b="1">
                  <a:solidFill>
                    <a:schemeClr val="accent2"/>
                  </a:solidFill>
                </a:rPr>
                <a:t>1</a:t>
              </a:r>
              <a:r>
                <a:rPr kumimoji="1" lang="en-US" altLang="zh-CN" b="1"/>
                <a:t>)      </a:t>
              </a:r>
              <a:r>
                <a:rPr kumimoji="1" lang="zh-CN" altLang="en-US" b="1"/>
                <a:t>维欧氏空间中任一个正交向量组都能</a:t>
              </a:r>
              <a:endParaRPr kumimoji="1" lang="zh-CN" altLang="en-US"/>
            </a:p>
          </p:txBody>
        </p:sp>
        <p:graphicFrame>
          <p:nvGraphicFramePr>
            <p:cNvPr id="230410" name="Object 10">
              <a:extLst>
                <a:ext uri="{FF2B5EF4-FFF2-40B4-BE49-F238E27FC236}">
                  <a16:creationId xmlns:a16="http://schemas.microsoft.com/office/drawing/2014/main" id="{6C5CF167-B17A-4154-A0DD-6A787FBE347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1457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57" name="Equation" r:id="rId3" imgW="228600" imgH="241200" progId="Equation.DSMT4">
                    <p:embed/>
                  </p:oleObj>
                </mc:Choice>
                <mc:Fallback>
                  <p:oleObj name="Equation" r:id="rId3" imgW="22860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457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0411" name="Rectangle 11">
            <a:extLst>
              <a:ext uri="{FF2B5EF4-FFF2-40B4-BE49-F238E27FC236}">
                <a16:creationId xmlns:a16="http://schemas.microsoft.com/office/drawing/2014/main" id="{105DFB8B-9F9D-450B-98AF-92E45514F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3198912"/>
            <a:ext cx="547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扩充成一组正交基</a:t>
            </a:r>
            <a:r>
              <a:rPr kumimoji="1" lang="en-US" altLang="zh-CN" b="1"/>
              <a:t>.</a:t>
            </a:r>
          </a:p>
        </p:txBody>
      </p:sp>
      <p:grpSp>
        <p:nvGrpSpPr>
          <p:cNvPr id="230421" name="Group 21">
            <a:extLst>
              <a:ext uri="{FF2B5EF4-FFF2-40B4-BE49-F238E27FC236}">
                <a16:creationId xmlns:a16="http://schemas.microsoft.com/office/drawing/2014/main" id="{1FF2170E-9E16-4A61-BC15-4877D6EF4E1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192687"/>
            <a:ext cx="8929687" cy="519112"/>
            <a:chOff x="385" y="2024"/>
            <a:chExt cx="5625" cy="327"/>
          </a:xfrm>
        </p:grpSpPr>
        <p:sp>
          <p:nvSpPr>
            <p:cNvPr id="230412" name="Rectangle 12">
              <a:extLst>
                <a:ext uri="{FF2B5EF4-FFF2-40B4-BE49-F238E27FC236}">
                  <a16:creationId xmlns:a16="http://schemas.microsoft.com/office/drawing/2014/main" id="{F28E4ED4-AC98-4A57-B17E-9161F1ACD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024"/>
              <a:ext cx="5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证：设         　　　 欧氏空间Ｖ中的正交向量组，</a:t>
              </a:r>
            </a:p>
          </p:txBody>
        </p:sp>
        <p:graphicFrame>
          <p:nvGraphicFramePr>
            <p:cNvPr id="230413" name="Object 13">
              <a:extLst>
                <a:ext uri="{FF2B5EF4-FFF2-40B4-BE49-F238E27FC236}">
                  <a16:creationId xmlns:a16="http://schemas.microsoft.com/office/drawing/2014/main" id="{558B178D-033F-4EA9-AE5F-E424881287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33" y="2069"/>
            <a:ext cx="11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58" name="Equation" r:id="rId5" imgW="1854000" imgH="431640" progId="Equation.DSMT4">
                    <p:embed/>
                  </p:oleObj>
                </mc:Choice>
                <mc:Fallback>
                  <p:oleObj name="Equation" r:id="rId5" imgW="1854000" imgH="4316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3" y="2069"/>
                          <a:ext cx="11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0420" name="Group 20">
            <a:extLst>
              <a:ext uri="{FF2B5EF4-FFF2-40B4-BE49-F238E27FC236}">
                <a16:creationId xmlns:a16="http://schemas.microsoft.com/office/drawing/2014/main" id="{A87BCD4A-7149-4545-A001-A8F5390E2E8B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927699"/>
            <a:ext cx="5832475" cy="519113"/>
            <a:chOff x="521" y="2478"/>
            <a:chExt cx="3674" cy="327"/>
          </a:xfrm>
        </p:grpSpPr>
        <p:sp>
          <p:nvSpPr>
            <p:cNvPr id="230419" name="Rectangle 19">
              <a:extLst>
                <a:ext uri="{FF2B5EF4-FFF2-40B4-BE49-F238E27FC236}">
                  <a16:creationId xmlns:a16="http://schemas.microsoft.com/office/drawing/2014/main" id="{63E5C9C2-0CDA-4F97-86E4-FF43529CF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478"/>
              <a:ext cx="36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对　　　作数学归纳法．</a:t>
              </a:r>
            </a:p>
          </p:txBody>
        </p:sp>
        <p:graphicFrame>
          <p:nvGraphicFramePr>
            <p:cNvPr id="230414" name="Object 14">
              <a:extLst>
                <a:ext uri="{FF2B5EF4-FFF2-40B4-BE49-F238E27FC236}">
                  <a16:creationId xmlns:a16="http://schemas.microsoft.com/office/drawing/2014/main" id="{7306B7B9-CC00-4045-A1BB-C560763D1E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2568"/>
            <a:ext cx="5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59" name="Equation" r:id="rId7" imgW="863280" imgH="241200" progId="Equation.DSMT4">
                    <p:embed/>
                  </p:oleObj>
                </mc:Choice>
                <mc:Fallback>
                  <p:oleObj name="Equation" r:id="rId7" imgW="863280" imgH="2412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568"/>
                          <a:ext cx="5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0423" name="Group 23">
            <a:extLst>
              <a:ext uri="{FF2B5EF4-FFF2-40B4-BE49-F238E27FC236}">
                <a16:creationId xmlns:a16="http://schemas.microsoft.com/office/drawing/2014/main" id="{569FD454-4228-44D1-81EE-CBB41E35FF70}"/>
              </a:ext>
            </a:extLst>
          </p:cNvPr>
          <p:cNvGrpSpPr>
            <a:grpSpLocks/>
          </p:cNvGrpSpPr>
          <p:nvPr/>
        </p:nvGrpSpPr>
        <p:grpSpPr bwMode="auto">
          <a:xfrm>
            <a:off x="858838" y="5719862"/>
            <a:ext cx="4814887" cy="519112"/>
            <a:chOff x="612" y="2886"/>
            <a:chExt cx="3033" cy="327"/>
          </a:xfrm>
        </p:grpSpPr>
        <p:sp>
          <p:nvSpPr>
            <p:cNvPr id="230415" name="Rectangle 15">
              <a:extLst>
                <a:ext uri="{FF2B5EF4-FFF2-40B4-BE49-F238E27FC236}">
                  <a16:creationId xmlns:a16="http://schemas.microsoft.com/office/drawing/2014/main" id="{631F6EAE-C522-4CC5-B92E-C5EABA0C6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2886"/>
              <a:ext cx="30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kumimoji="1" lang="zh-CN" altLang="en-US" b="1"/>
                <a:t>当           　   时</a:t>
              </a:r>
              <a:r>
                <a:rPr kumimoji="1" lang="en-US" altLang="zh-CN" b="1"/>
                <a:t>,                 </a:t>
              </a:r>
              <a:r>
                <a:rPr kumimoji="1" lang="zh-CN" altLang="en-US" b="1"/>
                <a:t>　　</a:t>
              </a:r>
              <a:endParaRPr kumimoji="1" lang="zh-CN" altLang="en-US"/>
            </a:p>
          </p:txBody>
        </p:sp>
        <p:graphicFrame>
          <p:nvGraphicFramePr>
            <p:cNvPr id="230416" name="Object 16">
              <a:extLst>
                <a:ext uri="{FF2B5EF4-FFF2-40B4-BE49-F238E27FC236}">
                  <a16:creationId xmlns:a16="http://schemas.microsoft.com/office/drawing/2014/main" id="{B7C870BC-4388-42F8-B4BC-8AFD8CEEDA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931"/>
            <a:ext cx="88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0" name="Equation" r:id="rId9" imgW="1409400" imgH="317160" progId="Equation.DSMT4">
                    <p:embed/>
                  </p:oleObj>
                </mc:Choice>
                <mc:Fallback>
                  <p:oleObj name="Equation" r:id="rId9" imgW="1409400" imgH="31716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931"/>
                          <a:ext cx="88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0418" name="Rectangle 18">
            <a:extLst>
              <a:ext uri="{FF2B5EF4-FFF2-40B4-BE49-F238E27FC236}">
                <a16:creationId xmlns:a16="http://schemas.microsoft.com/office/drawing/2014/main" id="{EB7C66F0-131E-40E6-8352-EF125B4A4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36712"/>
            <a:ext cx="8459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 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标准正交基的构造</a:t>
            </a:r>
          </a:p>
          <a:p>
            <a:r>
              <a:rPr lang="zh-CN" altLang="en-US" sz="3200" b="1">
                <a:solidFill>
                  <a:schemeClr val="accent2"/>
                </a:solidFill>
                <a:latin typeface="宋体" panose="02010600030101010101" pitchFamily="2" charset="-122"/>
              </a:rPr>
              <a:t>           ─</a:t>
            </a:r>
            <a:r>
              <a:rPr lang="zh-CN" altLang="en-US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施密特</a:t>
            </a:r>
            <a:r>
              <a:rPr lang="en-US" altLang="zh-CN" b="1">
                <a:solidFill>
                  <a:schemeClr val="accent2"/>
                </a:solidFill>
              </a:rPr>
              <a:t>(Schmidt)</a:t>
            </a:r>
            <a:r>
              <a:rPr lang="zh-CN" altLang="en-US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正交化过程</a:t>
            </a:r>
            <a:r>
              <a:rPr lang="zh-CN" altLang="en-US" sz="3200" b="1">
                <a:solidFill>
                  <a:schemeClr val="accent2"/>
                </a:solidFill>
                <a:latin typeface="宋体" panose="02010600030101010101" pitchFamily="2" charset="-122"/>
              </a:rPr>
              <a:t> </a:t>
            </a:r>
          </a:p>
        </p:txBody>
      </p:sp>
      <p:grpSp>
        <p:nvGrpSpPr>
          <p:cNvPr id="230424" name="Group 24">
            <a:extLst>
              <a:ext uri="{FF2B5EF4-FFF2-40B4-BE49-F238E27FC236}">
                <a16:creationId xmlns:a16="http://schemas.microsoft.com/office/drawing/2014/main" id="{A739A6C9-44B1-493D-A787-AEAA5980FB77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5719862"/>
            <a:ext cx="6681788" cy="519112"/>
            <a:chOff x="2361" y="2886"/>
            <a:chExt cx="4209" cy="327"/>
          </a:xfrm>
        </p:grpSpPr>
        <p:graphicFrame>
          <p:nvGraphicFramePr>
            <p:cNvPr id="230417" name="Object 17">
              <a:extLst>
                <a:ext uri="{FF2B5EF4-FFF2-40B4-BE49-F238E27FC236}">
                  <a16:creationId xmlns:a16="http://schemas.microsoft.com/office/drawing/2014/main" id="{F46D06CD-2D20-4FF3-BDB9-8361D68773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61" y="2931"/>
            <a:ext cx="11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1" name="Equation" r:id="rId11" imgW="1854000" imgH="431640" progId="Equation.DSMT4">
                    <p:embed/>
                  </p:oleObj>
                </mc:Choice>
                <mc:Fallback>
                  <p:oleObj name="Equation" r:id="rId11" imgW="1854000" imgH="43164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1" y="2931"/>
                          <a:ext cx="11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22" name="Rectangle 22">
              <a:extLst>
                <a:ext uri="{FF2B5EF4-FFF2-40B4-BE49-F238E27FC236}">
                  <a16:creationId xmlns:a16="http://schemas.microsoft.com/office/drawing/2014/main" id="{A384FE78-BD09-4BC4-8C18-B76020582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886"/>
              <a:ext cx="30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就是一组正交基了</a:t>
              </a:r>
              <a:r>
                <a:rPr kumimoji="1" lang="en-US" altLang="zh-CN" b="1"/>
                <a:t>.</a:t>
              </a:r>
              <a:r>
                <a:rPr kumimoji="1" lang="en-US" altLang="zh-CN"/>
                <a:t> </a:t>
              </a:r>
            </a:p>
          </p:txBody>
        </p:sp>
      </p:grpSp>
      <p:sp>
        <p:nvSpPr>
          <p:cNvPr id="230430" name="Rectangle 30">
            <a:extLst>
              <a:ext uri="{FF2B5EF4-FFF2-40B4-BE49-F238E27FC236}">
                <a16:creationId xmlns:a16="http://schemas.microsoft.com/office/drawing/2014/main" id="{4BA361D5-E1AE-48ED-8DDF-F058CE437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87612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solidFill>
                  <a:schemeClr val="accent2"/>
                </a:solidFill>
              </a:rPr>
              <a:t>1</a:t>
            </a:r>
            <a:r>
              <a:rPr kumimoji="1" lang="zh-CN" altLang="en-US" b="1">
                <a:solidFill>
                  <a:schemeClr val="accent2"/>
                </a:solidFill>
              </a:rPr>
              <a:t>）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3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3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1" grpId="0"/>
      <p:bldP spid="230418" grpId="0"/>
      <p:bldP spid="2304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4" name="Object 4">
            <a:extLst>
              <a:ext uri="{FF2B5EF4-FFF2-40B4-BE49-F238E27FC236}">
                <a16:creationId xmlns:a16="http://schemas.microsoft.com/office/drawing/2014/main" id="{1210A12B-38C3-4479-85D9-E3F98FCD5F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179093"/>
              </p:ext>
            </p:extLst>
          </p:nvPr>
        </p:nvGraphicFramePr>
        <p:xfrm>
          <a:off x="2411413" y="1542182"/>
          <a:ext cx="182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0" name="Equation" r:id="rId3" imgW="1828800" imgH="431640" progId="Equation.DSMT4">
                  <p:embed/>
                </p:oleObj>
              </mc:Choice>
              <mc:Fallback>
                <p:oleObj name="Equation" r:id="rId3" imgW="18288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542182"/>
                        <a:ext cx="1828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26" name="Group 26">
            <a:extLst>
              <a:ext uri="{FF2B5EF4-FFF2-40B4-BE49-F238E27FC236}">
                <a16:creationId xmlns:a16="http://schemas.microsoft.com/office/drawing/2014/main" id="{697BF90C-6D9B-4666-A3D2-4A1D25815FD9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045419"/>
            <a:ext cx="4733925" cy="519113"/>
            <a:chOff x="476" y="981"/>
            <a:chExt cx="2982" cy="327"/>
          </a:xfrm>
        </p:grpSpPr>
        <p:sp>
          <p:nvSpPr>
            <p:cNvPr id="256005" name="Rectangle 5">
              <a:extLst>
                <a:ext uri="{FF2B5EF4-FFF2-40B4-BE49-F238E27FC236}">
                  <a16:creationId xmlns:a16="http://schemas.microsoft.com/office/drawing/2014/main" id="{E55A37B2-9138-4C65-9B11-B2BCB2AF8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981"/>
              <a:ext cx="12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使</a:t>
              </a:r>
              <a:endParaRPr kumimoji="1" lang="zh-CN" altLang="en-US"/>
            </a:p>
          </p:txBody>
        </p:sp>
        <p:graphicFrame>
          <p:nvGraphicFramePr>
            <p:cNvPr id="256006" name="Object 6">
              <a:extLst>
                <a:ext uri="{FF2B5EF4-FFF2-40B4-BE49-F238E27FC236}">
                  <a16:creationId xmlns:a16="http://schemas.microsoft.com/office/drawing/2014/main" id="{33AFE2E6-F5DC-4D9C-A921-01F0A7ED61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1026"/>
            <a:ext cx="23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1" name="Equation" r:id="rId5" imgW="3797280" imgH="431640" progId="Equation.DSMT4">
                    <p:embed/>
                  </p:oleObj>
                </mc:Choice>
                <mc:Fallback>
                  <p:oleObj name="Equation" r:id="rId5" imgW="3797280" imgH="431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026"/>
                          <a:ext cx="23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007" name="Group 7">
            <a:extLst>
              <a:ext uri="{FF2B5EF4-FFF2-40B4-BE49-F238E27FC236}">
                <a16:creationId xmlns:a16="http://schemas.microsoft.com/office/drawing/2014/main" id="{79D35237-0D96-43B8-9CA3-681DFA1CE3D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821457"/>
            <a:ext cx="8640762" cy="519112"/>
            <a:chOff x="567" y="3294"/>
            <a:chExt cx="5443" cy="327"/>
          </a:xfrm>
        </p:grpSpPr>
        <p:sp>
          <p:nvSpPr>
            <p:cNvPr id="256008" name="Rectangle 8">
              <a:extLst>
                <a:ext uri="{FF2B5EF4-FFF2-40B4-BE49-F238E27FC236}">
                  <a16:creationId xmlns:a16="http://schemas.microsoft.com/office/drawing/2014/main" id="{15971A7D-6598-46C4-A887-029C9640B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294"/>
              <a:ext cx="54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假设         　　 时结论成立，即此时可找到向量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56009" name="Object 9">
              <a:extLst>
                <a:ext uri="{FF2B5EF4-FFF2-40B4-BE49-F238E27FC236}">
                  <a16:creationId xmlns:a16="http://schemas.microsoft.com/office/drawing/2014/main" id="{E4BA95D7-CE61-42F2-8591-0CB111BD21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3339"/>
            <a:ext cx="91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2" name="Equation" r:id="rId7" imgW="1447560" imgH="317160" progId="Equation.DSMT4">
                    <p:embed/>
                  </p:oleObj>
                </mc:Choice>
                <mc:Fallback>
                  <p:oleObj name="Equation" r:id="rId7" imgW="1447560" imgH="31716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339"/>
                          <a:ext cx="91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010" name="Rectangle 10">
            <a:extLst>
              <a:ext uri="{FF2B5EF4-FFF2-40B4-BE49-F238E27FC236}">
                <a16:creationId xmlns:a16="http://schemas.microsoft.com/office/drawing/2014/main" id="{4ED24461-B1B1-4F3D-B545-012726F7C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93119"/>
            <a:ext cx="619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成为一组正交基</a:t>
            </a:r>
            <a:r>
              <a:rPr kumimoji="1" lang="en-US" altLang="zh-CN" b="1"/>
              <a:t>.</a:t>
            </a:r>
          </a:p>
        </p:txBody>
      </p:sp>
      <p:grpSp>
        <p:nvGrpSpPr>
          <p:cNvPr id="256011" name="Group 11">
            <a:extLst>
              <a:ext uri="{FF2B5EF4-FFF2-40B4-BE49-F238E27FC236}">
                <a16:creationId xmlns:a16="http://schemas.microsoft.com/office/drawing/2014/main" id="{0DB4D948-B99E-47AF-BFE4-6674A01DF8FB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340819"/>
            <a:ext cx="7632700" cy="519113"/>
            <a:chOff x="521" y="572"/>
            <a:chExt cx="4808" cy="327"/>
          </a:xfrm>
        </p:grpSpPr>
        <p:sp>
          <p:nvSpPr>
            <p:cNvPr id="256012" name="Rectangle 12">
              <a:extLst>
                <a:ext uri="{FF2B5EF4-FFF2-40B4-BE49-F238E27FC236}">
                  <a16:creationId xmlns:a16="http://schemas.microsoft.com/office/drawing/2014/main" id="{A2669C60-CAA6-43AC-B664-EE7F47901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572"/>
              <a:ext cx="48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现在来看                  　 　　的情形</a:t>
              </a:r>
              <a:r>
                <a:rPr kumimoji="1" lang="en-US" altLang="zh-CN" b="1"/>
                <a:t>.</a:t>
              </a:r>
              <a:endParaRPr kumimoji="1" lang="en-US" altLang="zh-CN"/>
            </a:p>
          </p:txBody>
        </p:sp>
        <p:graphicFrame>
          <p:nvGraphicFramePr>
            <p:cNvPr id="256013" name="Object 13">
              <a:extLst>
                <a:ext uri="{FF2B5EF4-FFF2-40B4-BE49-F238E27FC236}">
                  <a16:creationId xmlns:a16="http://schemas.microsoft.com/office/drawing/2014/main" id="{6977E928-2571-4902-B5E6-031F75DD3F1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618"/>
            <a:ext cx="167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3" name="Equation" r:id="rId9" imgW="2654280" imgH="393480" progId="Equation.DSMT4">
                    <p:embed/>
                  </p:oleObj>
                </mc:Choice>
                <mc:Fallback>
                  <p:oleObj name="Equation" r:id="rId9" imgW="2654280" imgH="3934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618"/>
                          <a:ext cx="167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022" name="Group 22">
            <a:extLst>
              <a:ext uri="{FF2B5EF4-FFF2-40B4-BE49-F238E27FC236}">
                <a16:creationId xmlns:a16="http://schemas.microsoft.com/office/drawing/2014/main" id="{013DDAED-A861-4E10-B380-00FC5566FF89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566369"/>
            <a:ext cx="8388350" cy="519113"/>
            <a:chOff x="476" y="2976"/>
            <a:chExt cx="5284" cy="327"/>
          </a:xfrm>
        </p:grpSpPr>
        <p:sp>
          <p:nvSpPr>
            <p:cNvPr id="256014" name="Rectangle 14">
              <a:extLst>
                <a:ext uri="{FF2B5EF4-FFF2-40B4-BE49-F238E27FC236}">
                  <a16:creationId xmlns:a16="http://schemas.microsoft.com/office/drawing/2014/main" id="{6AC8896E-037D-4D65-804A-77713B2F2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976"/>
              <a:ext cx="52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所以必有向量     不能被            　　  线性表出，</a:t>
              </a:r>
              <a:endParaRPr kumimoji="1" lang="zh-CN" altLang="en-US"/>
            </a:p>
          </p:txBody>
        </p:sp>
        <p:graphicFrame>
          <p:nvGraphicFramePr>
            <p:cNvPr id="256016" name="Object 16">
              <a:extLst>
                <a:ext uri="{FF2B5EF4-FFF2-40B4-BE49-F238E27FC236}">
                  <a16:creationId xmlns:a16="http://schemas.microsoft.com/office/drawing/2014/main" id="{E7F07CCD-0014-457F-8278-DAE0469B1C0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73" y="3022"/>
            <a:ext cx="1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4" name="Equation" r:id="rId11" imgW="291960" imgH="380880" progId="Equation.DSMT4">
                    <p:embed/>
                  </p:oleObj>
                </mc:Choice>
                <mc:Fallback>
                  <p:oleObj name="Equation" r:id="rId11" imgW="291960" imgH="3808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3022"/>
                          <a:ext cx="1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17" name="Object 17">
              <a:extLst>
                <a:ext uri="{FF2B5EF4-FFF2-40B4-BE49-F238E27FC236}">
                  <a16:creationId xmlns:a16="http://schemas.microsoft.com/office/drawing/2014/main" id="{C8C6C080-2C56-4412-8A2D-716B8091D71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3022"/>
            <a:ext cx="11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5" name="Equation" r:id="rId13" imgW="1854000" imgH="431640" progId="Equation.DSMT4">
                    <p:embed/>
                  </p:oleObj>
                </mc:Choice>
                <mc:Fallback>
                  <p:oleObj name="Equation" r:id="rId13" imgW="1854000" imgH="43164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3022"/>
                          <a:ext cx="11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6018" name="Object 18">
            <a:extLst>
              <a:ext uri="{FF2B5EF4-FFF2-40B4-BE49-F238E27FC236}">
                <a16:creationId xmlns:a16="http://schemas.microsoft.com/office/drawing/2014/main" id="{F6EC9304-E5D1-44B4-9FA5-CBDB76CB24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076467"/>
              </p:ext>
            </p:extLst>
          </p:nvPr>
        </p:nvGraphicFramePr>
        <p:xfrm>
          <a:off x="2695575" y="5358532"/>
          <a:ext cx="4838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6" name="Equation" r:id="rId15" imgW="4838400" imgH="431640" progId="Equation.DSMT4">
                  <p:embed/>
                </p:oleObj>
              </mc:Choice>
              <mc:Fallback>
                <p:oleObj name="Equation" r:id="rId15" imgW="483840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75" y="5358532"/>
                        <a:ext cx="4838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21" name="Group 21">
            <a:extLst>
              <a:ext uri="{FF2B5EF4-FFF2-40B4-BE49-F238E27FC236}">
                <a16:creationId xmlns:a16="http://schemas.microsoft.com/office/drawing/2014/main" id="{8A47CEDA-9968-4B21-A115-A0377DF4E14F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917082"/>
            <a:ext cx="2663825" cy="519112"/>
            <a:chOff x="567" y="2508"/>
            <a:chExt cx="1678" cy="327"/>
          </a:xfrm>
        </p:grpSpPr>
        <p:graphicFrame>
          <p:nvGraphicFramePr>
            <p:cNvPr id="256015" name="Object 15">
              <a:extLst>
                <a:ext uri="{FF2B5EF4-FFF2-40B4-BE49-F238E27FC236}">
                  <a16:creationId xmlns:a16="http://schemas.microsoft.com/office/drawing/2014/main" id="{E667B959-B277-473F-8F18-5E65C38B007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2613"/>
            <a:ext cx="63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7" name="Equation" r:id="rId17" imgW="1002960" imgH="317160" progId="Equation.DSMT4">
                    <p:embed/>
                  </p:oleObj>
                </mc:Choice>
                <mc:Fallback>
                  <p:oleObj name="Equation" r:id="rId17" imgW="1002960" imgH="31716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2613"/>
                          <a:ext cx="63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019" name="Rectangle 19">
              <a:extLst>
                <a:ext uri="{FF2B5EF4-FFF2-40B4-BE49-F238E27FC236}">
                  <a16:creationId xmlns:a16="http://schemas.microsoft.com/office/drawing/2014/main" id="{9DA640B8-5ACC-43C0-850F-C1798C5A2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508"/>
              <a:ext cx="1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因为</a:t>
              </a:r>
            </a:p>
          </p:txBody>
        </p:sp>
      </p:grpSp>
      <p:sp>
        <p:nvSpPr>
          <p:cNvPr id="256020" name="Rectangle 20">
            <a:extLst>
              <a:ext uri="{FF2B5EF4-FFF2-40B4-BE49-F238E27FC236}">
                <a16:creationId xmlns:a16="http://schemas.microsoft.com/office/drawing/2014/main" id="{08320BEB-7D07-402B-A674-A3ADE494C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285507"/>
            <a:ext cx="3671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作向量</a:t>
            </a:r>
          </a:p>
        </p:txBody>
      </p:sp>
      <p:grpSp>
        <p:nvGrpSpPr>
          <p:cNvPr id="256023" name="Group 23">
            <a:extLst>
              <a:ext uri="{FF2B5EF4-FFF2-40B4-BE49-F238E27FC236}">
                <a16:creationId xmlns:a16="http://schemas.microsoft.com/office/drawing/2014/main" id="{680EE612-7CEB-44A4-A523-8AEE59E4DC4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6006232"/>
            <a:ext cx="3529012" cy="519112"/>
            <a:chOff x="793" y="2523"/>
            <a:chExt cx="2223" cy="327"/>
          </a:xfrm>
        </p:grpSpPr>
        <p:sp>
          <p:nvSpPr>
            <p:cNvPr id="256024" name="Rectangle 24">
              <a:extLst>
                <a:ext uri="{FF2B5EF4-FFF2-40B4-BE49-F238E27FC236}">
                  <a16:creationId xmlns:a16="http://schemas.microsoft.com/office/drawing/2014/main" id="{BB4FA215-2A2C-49CA-9F02-C9A464003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2523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待定．</a:t>
              </a:r>
              <a:endParaRPr kumimoji="1" lang="zh-CN" altLang="en-US"/>
            </a:p>
          </p:txBody>
        </p:sp>
        <p:graphicFrame>
          <p:nvGraphicFramePr>
            <p:cNvPr id="256025" name="Object 25">
              <a:extLst>
                <a:ext uri="{FF2B5EF4-FFF2-40B4-BE49-F238E27FC236}">
                  <a16:creationId xmlns:a16="http://schemas.microsoft.com/office/drawing/2014/main" id="{9B11FC9A-EC7C-421C-A750-68CBB55E2A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2568"/>
            <a:ext cx="5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8" name="Equation" r:id="rId19" imgW="939600" imgH="431640" progId="Equation.DSMT4">
                    <p:embed/>
                  </p:oleObj>
                </mc:Choice>
                <mc:Fallback>
                  <p:oleObj name="Equation" r:id="rId19" imgW="939600" imgH="43164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2568"/>
                          <a:ext cx="5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6029" name="Object 29">
            <a:extLst>
              <a:ext uri="{FF2B5EF4-FFF2-40B4-BE49-F238E27FC236}">
                <a16:creationId xmlns:a16="http://schemas.microsoft.com/office/drawing/2014/main" id="{383018EA-E8F6-4A6E-A752-CD28775B69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61126"/>
              </p:ext>
            </p:extLst>
          </p:nvPr>
        </p:nvGraphicFramePr>
        <p:xfrm>
          <a:off x="7380288" y="5429969"/>
          <a:ext cx="736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9" name="Equation" r:id="rId21" imgW="736560" imgH="393480" progId="Equation.DSMT4">
                  <p:embed/>
                </p:oleObj>
              </mc:Choice>
              <mc:Fallback>
                <p:oleObj name="Equation" r:id="rId21" imgW="73656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5429969"/>
                        <a:ext cx="736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5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5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0" grpId="0"/>
      <p:bldP spid="2560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2" name="Rectangle 18">
            <a:extLst>
              <a:ext uri="{FF2B5EF4-FFF2-40B4-BE49-F238E27FC236}">
                <a16:creationId xmlns:a16="http://schemas.microsoft.com/office/drawing/2014/main" id="{4E7B1F50-3B76-4772-B83B-FB67B6268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749324"/>
            <a:ext cx="6408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从正交向量组的性质知</a:t>
            </a:r>
          </a:p>
        </p:txBody>
      </p:sp>
      <p:graphicFrame>
        <p:nvGraphicFramePr>
          <p:cNvPr id="231443" name="Object 19">
            <a:extLst>
              <a:ext uri="{FF2B5EF4-FFF2-40B4-BE49-F238E27FC236}">
                <a16:creationId xmlns:a16="http://schemas.microsoft.com/office/drawing/2014/main" id="{3EBF8A7B-9094-4531-A88E-5230590363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20744"/>
              </p:ext>
            </p:extLst>
          </p:nvPr>
        </p:nvGraphicFramePr>
        <p:xfrm>
          <a:off x="1042988" y="1614512"/>
          <a:ext cx="706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2" name="Equation" r:id="rId3" imgW="7061040" imgH="431640" progId="Equation.DSMT4">
                  <p:embed/>
                </p:oleObj>
              </mc:Choice>
              <mc:Fallback>
                <p:oleObj name="Equation" r:id="rId3" imgW="7061040" imgH="431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614512"/>
                        <a:ext cx="7061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54" name="Rectangle 30">
            <a:extLst>
              <a:ext uri="{FF2B5EF4-FFF2-40B4-BE49-F238E27FC236}">
                <a16:creationId xmlns:a16="http://schemas.microsoft.com/office/drawing/2014/main" id="{7636B49D-5A99-44AA-BC07-B74B2CE89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478112"/>
            <a:ext cx="3306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于是取</a:t>
            </a:r>
            <a:endParaRPr kumimoji="1" lang="zh-CN" altLang="en-US"/>
          </a:p>
        </p:txBody>
      </p:sp>
      <p:graphicFrame>
        <p:nvGraphicFramePr>
          <p:cNvPr id="231455" name="Object 31">
            <a:extLst>
              <a:ext uri="{FF2B5EF4-FFF2-40B4-BE49-F238E27FC236}">
                <a16:creationId xmlns:a16="http://schemas.microsoft.com/office/drawing/2014/main" id="{7068F113-079B-4256-9640-D9132A36C9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222828"/>
              </p:ext>
            </p:extLst>
          </p:nvPr>
        </p:nvGraphicFramePr>
        <p:xfrm>
          <a:off x="2339975" y="2333649"/>
          <a:ext cx="4673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3" name="Equation" r:id="rId5" imgW="4673520" imgH="952200" progId="Equation.DSMT4">
                  <p:embed/>
                </p:oleObj>
              </mc:Choice>
              <mc:Fallback>
                <p:oleObj name="Equation" r:id="rId5" imgW="4673520" imgH="9522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333649"/>
                        <a:ext cx="46736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56" name="Object 32">
            <a:extLst>
              <a:ext uri="{FF2B5EF4-FFF2-40B4-BE49-F238E27FC236}">
                <a16:creationId xmlns:a16="http://schemas.microsoft.com/office/drawing/2014/main" id="{72DFA770-EEEE-4384-AE98-EBAE3BC21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333785"/>
              </p:ext>
            </p:extLst>
          </p:nvPr>
        </p:nvGraphicFramePr>
        <p:xfrm>
          <a:off x="1979613" y="3557612"/>
          <a:ext cx="4826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4" name="Equation" r:id="rId7" imgW="4825800" imgH="431640" progId="Equation.DSMT4">
                  <p:embed/>
                </p:oleObj>
              </mc:Choice>
              <mc:Fallback>
                <p:oleObj name="Equation" r:id="rId7" imgW="4825800" imgH="43164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557612"/>
                        <a:ext cx="4826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1465" name="Group 41">
            <a:extLst>
              <a:ext uri="{FF2B5EF4-FFF2-40B4-BE49-F238E27FC236}">
                <a16:creationId xmlns:a16="http://schemas.microsoft.com/office/drawing/2014/main" id="{78A23785-95B0-4826-A463-E6646E24F7BE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278337"/>
            <a:ext cx="7488238" cy="519112"/>
            <a:chOff x="567" y="2659"/>
            <a:chExt cx="4717" cy="327"/>
          </a:xfrm>
        </p:grpSpPr>
        <p:sp>
          <p:nvSpPr>
            <p:cNvPr id="231457" name="Rectangle 33">
              <a:extLst>
                <a:ext uri="{FF2B5EF4-FFF2-40B4-BE49-F238E27FC236}">
                  <a16:creationId xmlns:a16="http://schemas.microsoft.com/office/drawing/2014/main" id="{F3AB2644-E7B1-4DBA-953F-F936CAC7F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659"/>
              <a:ext cx="47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即                             　为正交向量组．</a:t>
              </a:r>
              <a:endParaRPr kumimoji="1" lang="zh-CN" altLang="en-US"/>
            </a:p>
          </p:txBody>
        </p:sp>
        <p:graphicFrame>
          <p:nvGraphicFramePr>
            <p:cNvPr id="231458" name="Object 34">
              <a:extLst>
                <a:ext uri="{FF2B5EF4-FFF2-40B4-BE49-F238E27FC236}">
                  <a16:creationId xmlns:a16="http://schemas.microsoft.com/office/drawing/2014/main" id="{58A672C8-ECD8-4FBC-B3CD-CEADA24138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681"/>
            <a:ext cx="16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95" name="Equation" r:id="rId9" imgW="2641320" imgH="431640" progId="Equation.DSMT4">
                    <p:embed/>
                  </p:oleObj>
                </mc:Choice>
                <mc:Fallback>
                  <p:oleObj name="Equation" r:id="rId9" imgW="2641320" imgH="4316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681"/>
                          <a:ext cx="16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1466" name="Group 42">
            <a:extLst>
              <a:ext uri="{FF2B5EF4-FFF2-40B4-BE49-F238E27FC236}">
                <a16:creationId xmlns:a16="http://schemas.microsoft.com/office/drawing/2014/main" id="{87ACBBB5-C401-4A81-AFEC-0EA6BD606AE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997474"/>
            <a:ext cx="8856662" cy="519113"/>
            <a:chOff x="431" y="3067"/>
            <a:chExt cx="5579" cy="327"/>
          </a:xfrm>
        </p:grpSpPr>
        <p:sp>
          <p:nvSpPr>
            <p:cNvPr id="231459" name="Rectangle 35">
              <a:extLst>
                <a:ext uri="{FF2B5EF4-FFF2-40B4-BE49-F238E27FC236}">
                  <a16:creationId xmlns:a16="http://schemas.microsoft.com/office/drawing/2014/main" id="{1DF200B1-3918-4C17-AF4C-FFD016763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067"/>
              <a:ext cx="55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由归纳法假设知，对这     　　个向量构成的正交组</a:t>
              </a:r>
            </a:p>
          </p:txBody>
        </p:sp>
        <p:graphicFrame>
          <p:nvGraphicFramePr>
            <p:cNvPr id="231460" name="Object 36">
              <a:extLst>
                <a:ext uri="{FF2B5EF4-FFF2-40B4-BE49-F238E27FC236}">
                  <a16:creationId xmlns:a16="http://schemas.microsoft.com/office/drawing/2014/main" id="{E69DBBC7-29B8-49BD-BDEC-D08D4064FC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3113"/>
            <a:ext cx="51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96" name="Equation" r:id="rId11" imgW="812520" imgH="317160" progId="Equation.DSMT4">
                    <p:embed/>
                  </p:oleObj>
                </mc:Choice>
                <mc:Fallback>
                  <p:oleObj name="Equation" r:id="rId11" imgW="812520" imgH="31716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3113"/>
                          <a:ext cx="51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1461" name="Rectangle 37">
            <a:extLst>
              <a:ext uri="{FF2B5EF4-FFF2-40B4-BE49-F238E27FC236}">
                <a16:creationId xmlns:a16="http://schemas.microsoft.com/office/drawing/2014/main" id="{234F54D1-8761-42C4-8464-0677A675C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486174"/>
            <a:ext cx="3313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可得</a:t>
            </a:r>
          </a:p>
        </p:txBody>
      </p:sp>
      <p:sp>
        <p:nvSpPr>
          <p:cNvPr id="231463" name="Rectangle 39">
            <a:extLst>
              <a:ext uri="{FF2B5EF4-FFF2-40B4-BE49-F238E27FC236}">
                <a16:creationId xmlns:a16="http://schemas.microsoft.com/office/drawing/2014/main" id="{FEB17D7F-B637-4892-9161-6A982856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718199"/>
            <a:ext cx="4608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可扩充得正交基</a:t>
            </a:r>
            <a:r>
              <a:rPr kumimoji="1" lang="en-US" altLang="zh-CN" b="1"/>
              <a:t>.</a:t>
            </a:r>
          </a:p>
        </p:txBody>
      </p:sp>
      <p:sp>
        <p:nvSpPr>
          <p:cNvPr id="231464" name="Rectangle 40">
            <a:extLst>
              <a:ext uri="{FF2B5EF4-FFF2-40B4-BE49-F238E27FC236}">
                <a16:creationId xmlns:a16="http://schemas.microsoft.com/office/drawing/2014/main" id="{F5BB6193-685B-4ED5-BD01-7B396E061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18199"/>
            <a:ext cx="4968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于是定理得证．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42" grpId="0"/>
      <p:bldP spid="231454" grpId="0"/>
      <p:bldP spid="231461" grpId="0"/>
      <p:bldP spid="231463" grpId="0"/>
      <p:bldP spid="2314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6" name="AutoShape 18">
            <a:extLst>
              <a:ext uri="{FF2B5EF4-FFF2-40B4-BE49-F238E27FC236}">
                <a16:creationId xmlns:a16="http://schemas.microsoft.com/office/drawing/2014/main" id="{8C713501-8BD2-4A12-A6D3-EEA885A8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64853"/>
            <a:ext cx="8066087" cy="2808287"/>
          </a:xfrm>
          <a:prstGeom prst="flowChartAlternateProcess">
            <a:avLst/>
          </a:prstGeom>
          <a:solidFill>
            <a:schemeClr val="accent1">
              <a:alpha val="5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2470" name="Rectangle 22">
            <a:extLst>
              <a:ext uri="{FF2B5EF4-FFF2-40B4-BE49-F238E27FC236}">
                <a16:creationId xmlns:a16="http://schemas.microsoft.com/office/drawing/2014/main" id="{BDC13234-AB5F-4AC9-9A10-7BC1C421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45715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solidFill>
                  <a:schemeClr val="accent2"/>
                </a:solidFill>
              </a:rPr>
              <a:t>2</a:t>
            </a:r>
            <a:r>
              <a:rPr kumimoji="1" lang="zh-CN" altLang="en-US" b="1">
                <a:solidFill>
                  <a:schemeClr val="accent2"/>
                </a:solidFill>
              </a:rPr>
              <a:t>）</a:t>
            </a:r>
          </a:p>
        </p:txBody>
      </p:sp>
      <p:grpSp>
        <p:nvGrpSpPr>
          <p:cNvPr id="232479" name="Group 31">
            <a:extLst>
              <a:ext uri="{FF2B5EF4-FFF2-40B4-BE49-F238E27FC236}">
                <a16:creationId xmlns:a16="http://schemas.microsoft.com/office/drawing/2014/main" id="{B537C857-5FD1-4BAA-A425-32E19E78712C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630065"/>
            <a:ext cx="8064500" cy="519113"/>
            <a:chOff x="476" y="1253"/>
            <a:chExt cx="5080" cy="327"/>
          </a:xfrm>
        </p:grpSpPr>
        <p:sp>
          <p:nvSpPr>
            <p:cNvPr id="232473" name="Rectangle 25">
              <a:extLst>
                <a:ext uri="{FF2B5EF4-FFF2-40B4-BE49-F238E27FC236}">
                  <a16:creationId xmlns:a16="http://schemas.microsoft.com/office/drawing/2014/main" id="{2C3BE668-88E5-4C28-BDA8-6628AE2A4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253"/>
              <a:ext cx="50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都可找到一组标准正交基   　　　　　 使</a:t>
              </a:r>
            </a:p>
          </p:txBody>
        </p:sp>
        <p:graphicFrame>
          <p:nvGraphicFramePr>
            <p:cNvPr id="232474" name="Object 26">
              <a:extLst>
                <a:ext uri="{FF2B5EF4-FFF2-40B4-BE49-F238E27FC236}">
                  <a16:creationId xmlns:a16="http://schemas.microsoft.com/office/drawing/2014/main" id="{ABBFFCB2-AE6F-40C4-90F6-0F019C6FD6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4" y="1253"/>
            <a:ext cx="116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31" name="Equation" r:id="rId3" imgW="1841400" imgH="431640" progId="Equation.DSMT4">
                    <p:embed/>
                  </p:oleObj>
                </mc:Choice>
                <mc:Fallback>
                  <p:oleObj name="Equation" r:id="rId3" imgW="1841400" imgH="43164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4" y="1253"/>
                          <a:ext cx="116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2475" name="Object 27">
            <a:extLst>
              <a:ext uri="{FF2B5EF4-FFF2-40B4-BE49-F238E27FC236}">
                <a16:creationId xmlns:a16="http://schemas.microsoft.com/office/drawing/2014/main" id="{7038665A-D7E2-489E-89B6-6A6E163E6C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825237"/>
              </p:ext>
            </p:extLst>
          </p:nvPr>
        </p:nvGraphicFramePr>
        <p:xfrm>
          <a:off x="1187450" y="3509540"/>
          <a:ext cx="675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32" name="Equation" r:id="rId5" imgW="6756120" imgH="431640" progId="Equation.DSMT4">
                  <p:embed/>
                </p:oleObj>
              </mc:Choice>
              <mc:Fallback>
                <p:oleObj name="Equation" r:id="rId5" imgW="6756120" imgH="431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509540"/>
                        <a:ext cx="675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80" name="Rectangle 32">
            <a:extLst>
              <a:ext uri="{FF2B5EF4-FFF2-40B4-BE49-F238E27FC236}">
                <a16:creationId xmlns:a16="http://schemas.microsoft.com/office/drawing/2014/main" id="{C5D4829A-67F5-4367-9FF5-E14C544C4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589040"/>
            <a:ext cx="295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证：</a:t>
            </a:r>
            <a:endParaRPr kumimoji="1" lang="zh-CN" altLang="en-US"/>
          </a:p>
        </p:txBody>
      </p:sp>
      <p:grpSp>
        <p:nvGrpSpPr>
          <p:cNvPr id="232486" name="Group 38">
            <a:extLst>
              <a:ext uri="{FF2B5EF4-FFF2-40B4-BE49-F238E27FC236}">
                <a16:creationId xmlns:a16="http://schemas.microsoft.com/office/drawing/2014/main" id="{8476BCC7-F64F-44B7-A8B8-44E49EBAA845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4646190"/>
            <a:ext cx="7616825" cy="519113"/>
            <a:chOff x="793" y="2568"/>
            <a:chExt cx="4798" cy="327"/>
          </a:xfrm>
        </p:grpSpPr>
        <p:grpSp>
          <p:nvGrpSpPr>
            <p:cNvPr id="232483" name="Group 35">
              <a:extLst>
                <a:ext uri="{FF2B5EF4-FFF2-40B4-BE49-F238E27FC236}">
                  <a16:creationId xmlns:a16="http://schemas.microsoft.com/office/drawing/2014/main" id="{96FEE100-E513-44EC-8BF3-F43C3CC9A1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9" y="2568"/>
              <a:ext cx="4644" cy="327"/>
              <a:chOff x="431" y="2931"/>
              <a:chExt cx="4644" cy="327"/>
            </a:xfrm>
          </p:grpSpPr>
          <p:graphicFrame>
            <p:nvGraphicFramePr>
              <p:cNvPr id="232481" name="Object 33">
                <a:extLst>
                  <a:ext uri="{FF2B5EF4-FFF2-40B4-BE49-F238E27FC236}">
                    <a16:creationId xmlns:a16="http://schemas.microsoft.com/office/drawing/2014/main" id="{0C28D971-9F93-4ABE-94C7-40889A5F9C1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923" y="2976"/>
              <a:ext cx="1152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533" name="Equation" r:id="rId7" imgW="1828800" imgH="431640" progId="Equation.DSMT4">
                      <p:embed/>
                    </p:oleObj>
                  </mc:Choice>
                  <mc:Fallback>
                    <p:oleObj name="Equation" r:id="rId7" imgW="1828800" imgH="431640" progId="Equation.DSMT4">
                      <p:embed/>
                      <p:pic>
                        <p:nvPicPr>
                          <p:cNvPr id="0" name="Object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23" y="2976"/>
                            <a:ext cx="1152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2482" name="Rectangle 34">
                <a:extLst>
                  <a:ext uri="{FF2B5EF4-FFF2-40B4-BE49-F238E27FC236}">
                    <a16:creationId xmlns:a16="http://schemas.microsoft.com/office/drawing/2014/main" id="{DC3C5F47-6447-4224-A2FA-D07698BD7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2931"/>
                <a:ext cx="417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zh-CN" altLang="en-US" b="1"/>
                  <a:t>基本方法</a:t>
                </a:r>
                <a:r>
                  <a:rPr kumimoji="1" lang="zh-CN" altLang="en-US" b="1">
                    <a:latin typeface="宋体" panose="02010600030101010101" pitchFamily="2" charset="-122"/>
                  </a:rPr>
                  <a:t>─</a:t>
                </a:r>
                <a:r>
                  <a:rPr kumimoji="1" lang="zh-CN" altLang="en-US" b="1"/>
                  <a:t>逐个构成出满足要求的</a:t>
                </a:r>
              </a:p>
            </p:txBody>
          </p:sp>
        </p:grpSp>
        <p:graphicFrame>
          <p:nvGraphicFramePr>
            <p:cNvPr id="232484" name="Object 36">
              <a:extLst>
                <a:ext uri="{FF2B5EF4-FFF2-40B4-BE49-F238E27FC236}">
                  <a16:creationId xmlns:a16="http://schemas.microsoft.com/office/drawing/2014/main" id="{87E7F471-B9D5-41E0-BAD5-BF15D36B2F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2568"/>
            <a:ext cx="21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34" name="Equation" r:id="rId9" imgW="342720" imgH="495000" progId="Equation.DSMT4">
                    <p:embed/>
                  </p:oleObj>
                </mc:Choice>
                <mc:Fallback>
                  <p:oleObj name="Equation" r:id="rId9" imgW="342720" imgH="4950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2568"/>
                          <a:ext cx="21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2485" name="Object 37">
              <a:extLst>
                <a:ext uri="{FF2B5EF4-FFF2-40B4-BE49-F238E27FC236}">
                  <a16:creationId xmlns:a16="http://schemas.microsoft.com/office/drawing/2014/main" id="{267BCF98-32CD-4F2A-877A-3DBEEADC56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375" y="2568"/>
            <a:ext cx="21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35" name="Equation" r:id="rId11" imgW="342720" imgH="495000" progId="Equation.DSMT4">
                    <p:embed/>
                  </p:oleObj>
                </mc:Choice>
                <mc:Fallback>
                  <p:oleObj name="Equation" r:id="rId11" imgW="342720" imgH="4950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5" y="2568"/>
                          <a:ext cx="21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2488" name="Group 40">
            <a:extLst>
              <a:ext uri="{FF2B5EF4-FFF2-40B4-BE49-F238E27FC236}">
                <a16:creationId xmlns:a16="http://schemas.microsoft.com/office/drawing/2014/main" id="{E0033212-046A-4A36-85BA-8E4C346B0F8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837903"/>
            <a:ext cx="9072562" cy="519112"/>
            <a:chOff x="521" y="754"/>
            <a:chExt cx="5715" cy="327"/>
          </a:xfrm>
        </p:grpSpPr>
        <p:sp>
          <p:nvSpPr>
            <p:cNvPr id="232468" name="Rectangle 20">
              <a:extLst>
                <a:ext uri="{FF2B5EF4-FFF2-40B4-BE49-F238E27FC236}">
                  <a16:creationId xmlns:a16="http://schemas.microsoft.com/office/drawing/2014/main" id="{BAF2BA72-0712-4FCF-A52A-C1E5B79F1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754"/>
              <a:ext cx="5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(</a:t>
              </a:r>
              <a:r>
                <a:rPr kumimoji="1" lang="zh-CN" altLang="en-US" b="1">
                  <a:solidFill>
                    <a:schemeClr val="accent2"/>
                  </a:solidFill>
                </a:rPr>
                <a:t>定理</a:t>
              </a:r>
              <a:r>
                <a:rPr kumimoji="1" lang="en-US" altLang="zh-CN" b="1">
                  <a:solidFill>
                    <a:schemeClr val="accent2"/>
                  </a:solidFill>
                </a:rPr>
                <a:t>2</a:t>
              </a:r>
              <a:r>
                <a:rPr kumimoji="1" lang="en-US" altLang="zh-CN" b="1"/>
                <a:t>)  </a:t>
              </a:r>
              <a:r>
                <a:rPr kumimoji="1" lang="zh-CN" altLang="en-US" b="1"/>
                <a:t>对于   维欧氏空间中任一组基</a:t>
              </a:r>
              <a:endParaRPr kumimoji="1" lang="zh-CN" altLang="en-US"/>
            </a:p>
          </p:txBody>
        </p:sp>
        <p:graphicFrame>
          <p:nvGraphicFramePr>
            <p:cNvPr id="232472" name="Object 24">
              <a:extLst>
                <a:ext uri="{FF2B5EF4-FFF2-40B4-BE49-F238E27FC236}">
                  <a16:creationId xmlns:a16="http://schemas.microsoft.com/office/drawing/2014/main" id="{FCF21E1E-C942-431C-A5FB-96B84A1E80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2" y="777"/>
            <a:ext cx="10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36" name="Equation" r:id="rId13" imgW="1663560" imgH="431640" progId="Equation.DSMT4">
                    <p:embed/>
                  </p:oleObj>
                </mc:Choice>
                <mc:Fallback>
                  <p:oleObj name="Equation" r:id="rId13" imgW="1663560" imgH="43164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777"/>
                          <a:ext cx="10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2469" name="Object 21">
              <a:extLst>
                <a:ext uri="{FF2B5EF4-FFF2-40B4-BE49-F238E27FC236}">
                  <a16:creationId xmlns:a16="http://schemas.microsoft.com/office/drawing/2014/main" id="{5A3B37CD-D341-42D2-B957-4458F44AFD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37" y="845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37" name="Equation" r:id="rId15" imgW="228600" imgH="241200" progId="Equation.DSMT4">
                    <p:embed/>
                  </p:oleObj>
                </mc:Choice>
                <mc:Fallback>
                  <p:oleObj name="Equation" r:id="rId15" imgW="228600" imgH="2412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845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2489" name="Rectangle 41">
            <a:extLst>
              <a:ext uri="{FF2B5EF4-FFF2-40B4-BE49-F238E27FC236}">
                <a16:creationId xmlns:a16="http://schemas.microsoft.com/office/drawing/2014/main" id="{B35A7905-174D-4398-B68F-705CCAF96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5598690"/>
            <a:ext cx="3455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首先，可取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32490" name="Object 42">
            <a:extLst>
              <a:ext uri="{FF2B5EF4-FFF2-40B4-BE49-F238E27FC236}">
                <a16:creationId xmlns:a16="http://schemas.microsoft.com/office/drawing/2014/main" id="{7BFB8E3C-C3A4-4C14-BA2F-D3D23BF4C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350631"/>
              </p:ext>
            </p:extLst>
          </p:nvPr>
        </p:nvGraphicFramePr>
        <p:xfrm>
          <a:off x="3419475" y="5454228"/>
          <a:ext cx="1752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38" name="Equation" r:id="rId17" imgW="1752480" imgH="927000" progId="Equation.DSMT4">
                  <p:embed/>
                </p:oleObj>
              </mc:Choice>
              <mc:Fallback>
                <p:oleObj name="Equation" r:id="rId17" imgW="1752480" imgH="9270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454228"/>
                        <a:ext cx="17526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3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3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3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70" grpId="0"/>
      <p:bldP spid="232480" grpId="0"/>
      <p:bldP spid="2324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91" name="Group 19">
            <a:extLst>
              <a:ext uri="{FF2B5EF4-FFF2-40B4-BE49-F238E27FC236}">
                <a16:creationId xmlns:a16="http://schemas.microsoft.com/office/drawing/2014/main" id="{5303DDB5-B19B-48E6-B85E-9E2B697A4834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908720"/>
            <a:ext cx="9582150" cy="519112"/>
            <a:chOff x="473" y="210"/>
            <a:chExt cx="6036" cy="327"/>
          </a:xfrm>
        </p:grpSpPr>
        <p:sp>
          <p:nvSpPr>
            <p:cNvPr id="233489" name="Rectangle 17">
              <a:extLst>
                <a:ext uri="{FF2B5EF4-FFF2-40B4-BE49-F238E27FC236}">
                  <a16:creationId xmlns:a16="http://schemas.microsoft.com/office/drawing/2014/main" id="{DA0E9612-7D59-403F-A41A-5B7447935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210"/>
              <a:ext cx="60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一般地，假定已求出             　    是单位正交的 ，且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3490" name="Object 18">
              <a:extLst>
                <a:ext uri="{FF2B5EF4-FFF2-40B4-BE49-F238E27FC236}">
                  <a16:creationId xmlns:a16="http://schemas.microsoft.com/office/drawing/2014/main" id="{7770BBBD-C8AB-4A95-A0E0-331BC17908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233"/>
            <a:ext cx="11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59" name="Equation" r:id="rId3" imgW="1752480" imgH="431640" progId="Equation.DSMT4">
                    <p:embed/>
                  </p:oleObj>
                </mc:Choice>
                <mc:Fallback>
                  <p:oleObj name="Equation" r:id="rId3" imgW="1752480" imgH="43164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233"/>
                          <a:ext cx="110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3495" name="Group 23">
            <a:extLst>
              <a:ext uri="{FF2B5EF4-FFF2-40B4-BE49-F238E27FC236}">
                <a16:creationId xmlns:a16="http://schemas.microsoft.com/office/drawing/2014/main" id="{A439FB32-7C12-4B5E-8F21-5CD95998045A}"/>
              </a:ext>
            </a:extLst>
          </p:cNvPr>
          <p:cNvGrpSpPr>
            <a:grpSpLocks/>
          </p:cNvGrpSpPr>
          <p:nvPr/>
        </p:nvGrpSpPr>
        <p:grpSpPr bwMode="auto">
          <a:xfrm>
            <a:off x="776288" y="1700882"/>
            <a:ext cx="8620125" cy="519113"/>
            <a:chOff x="489" y="618"/>
            <a:chExt cx="5430" cy="327"/>
          </a:xfrm>
        </p:grpSpPr>
        <p:graphicFrame>
          <p:nvGraphicFramePr>
            <p:cNvPr id="233492" name="Object 20">
              <a:extLst>
                <a:ext uri="{FF2B5EF4-FFF2-40B4-BE49-F238E27FC236}">
                  <a16:creationId xmlns:a16="http://schemas.microsoft.com/office/drawing/2014/main" id="{4A2CE9EA-1D0C-45A4-BF88-4A581B51FF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9" y="663"/>
            <a:ext cx="43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60" name="Equation" r:id="rId5" imgW="6858000" imgH="431640" progId="Equation.DSMT4">
                    <p:embed/>
                  </p:oleObj>
                </mc:Choice>
                <mc:Fallback>
                  <p:oleObj name="Equation" r:id="rId5" imgW="6858000" imgH="43164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" y="663"/>
                          <a:ext cx="43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494" name="Rectangle 22">
              <a:extLst>
                <a:ext uri="{FF2B5EF4-FFF2-40B4-BE49-F238E27FC236}">
                  <a16:creationId xmlns:a16="http://schemas.microsoft.com/office/drawing/2014/main" id="{3830B170-7996-4033-9F86-16291A1FB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" y="618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(4)</a:t>
              </a:r>
              <a:r>
                <a:rPr kumimoji="1" lang="en-US" altLang="zh-CN"/>
                <a:t> </a:t>
              </a:r>
            </a:p>
          </p:txBody>
        </p:sp>
      </p:grpSp>
      <p:grpSp>
        <p:nvGrpSpPr>
          <p:cNvPr id="233506" name="Group 34">
            <a:extLst>
              <a:ext uri="{FF2B5EF4-FFF2-40B4-BE49-F238E27FC236}">
                <a16:creationId xmlns:a16="http://schemas.microsoft.com/office/drawing/2014/main" id="{EEA9EC1F-2EAC-49E1-AAD6-FB7E5749461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435895"/>
            <a:ext cx="7010400" cy="519112"/>
            <a:chOff x="272" y="1770"/>
            <a:chExt cx="4416" cy="327"/>
          </a:xfrm>
        </p:grpSpPr>
        <p:sp>
          <p:nvSpPr>
            <p:cNvPr id="233496" name="Rectangle 24">
              <a:extLst>
                <a:ext uri="{FF2B5EF4-FFF2-40B4-BE49-F238E27FC236}">
                  <a16:creationId xmlns:a16="http://schemas.microsoft.com/office/drawing/2014/main" id="{870D9D3D-8323-4DA6-B455-512108208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770"/>
              <a:ext cx="30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当         　时，因为有</a:t>
              </a:r>
            </a:p>
          </p:txBody>
        </p:sp>
        <p:graphicFrame>
          <p:nvGraphicFramePr>
            <p:cNvPr id="233497" name="Object 25">
              <a:extLst>
                <a:ext uri="{FF2B5EF4-FFF2-40B4-BE49-F238E27FC236}">
                  <a16:creationId xmlns:a16="http://schemas.microsoft.com/office/drawing/2014/main" id="{CD13FF64-71A3-4728-ABD5-BF4CE45E858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34" y="1861"/>
            <a:ext cx="56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61" name="Equation" r:id="rId7" imgW="901440" imgH="241200" progId="Equation.DSMT4">
                    <p:embed/>
                  </p:oleObj>
                </mc:Choice>
                <mc:Fallback>
                  <p:oleObj name="Equation" r:id="rId7" imgW="901440" imgH="2412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1861"/>
                          <a:ext cx="56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3498" name="Object 26">
              <a:extLst>
                <a:ext uri="{FF2B5EF4-FFF2-40B4-BE49-F238E27FC236}">
                  <a16:creationId xmlns:a16="http://schemas.microsoft.com/office/drawing/2014/main" id="{4EBE7BBB-794B-43E6-AEBB-D9738ECA9E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1797"/>
            <a:ext cx="208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62" name="Equation" r:id="rId9" imgW="3301920" imgH="431640" progId="Equation.DSMT4">
                    <p:embed/>
                  </p:oleObj>
                </mc:Choice>
                <mc:Fallback>
                  <p:oleObj name="Equation" r:id="rId9" imgW="3301920" imgH="43164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1797"/>
                          <a:ext cx="208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3507" name="Group 35">
            <a:extLst>
              <a:ext uri="{FF2B5EF4-FFF2-40B4-BE49-F238E27FC236}">
                <a16:creationId xmlns:a16="http://schemas.microsoft.com/office/drawing/2014/main" id="{79451B68-F228-4337-88F3-88879ED0B8C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155032"/>
            <a:ext cx="8101012" cy="519113"/>
            <a:chOff x="272" y="2768"/>
            <a:chExt cx="5103" cy="327"/>
          </a:xfrm>
        </p:grpSpPr>
        <p:sp>
          <p:nvSpPr>
            <p:cNvPr id="233499" name="Rectangle 27">
              <a:extLst>
                <a:ext uri="{FF2B5EF4-FFF2-40B4-BE49-F238E27FC236}">
                  <a16:creationId xmlns:a16="http://schemas.microsoft.com/office/drawing/2014/main" id="{5374BE68-8A37-457F-ABB3-0CC9550BF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768"/>
              <a:ext cx="51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由</a:t>
              </a:r>
              <a:r>
                <a:rPr kumimoji="1" lang="en-US" altLang="zh-CN" b="1"/>
                <a:t>(4)</a:t>
              </a:r>
              <a:r>
                <a:rPr kumimoji="1" lang="zh-CN" altLang="en-US" b="1"/>
                <a:t>知        不能被            　　线性表出．</a:t>
              </a:r>
              <a:endParaRPr kumimoji="1" lang="zh-CN" altLang="en-US"/>
            </a:p>
          </p:txBody>
        </p:sp>
        <p:graphicFrame>
          <p:nvGraphicFramePr>
            <p:cNvPr id="233500" name="Object 28">
              <a:extLst>
                <a:ext uri="{FF2B5EF4-FFF2-40B4-BE49-F238E27FC236}">
                  <a16:creationId xmlns:a16="http://schemas.microsoft.com/office/drawing/2014/main" id="{36801A8E-7629-4D77-86B2-BB42254AFE5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2795"/>
            <a:ext cx="3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63" name="Equation" r:id="rId11" imgW="622080" imgH="431640" progId="Equation.DSMT4">
                    <p:embed/>
                  </p:oleObj>
                </mc:Choice>
                <mc:Fallback>
                  <p:oleObj name="Equation" r:id="rId11" imgW="622080" imgH="43164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795"/>
                          <a:ext cx="3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3501" name="Object 29">
              <a:extLst>
                <a:ext uri="{FF2B5EF4-FFF2-40B4-BE49-F238E27FC236}">
                  <a16:creationId xmlns:a16="http://schemas.microsoft.com/office/drawing/2014/main" id="{A200F11D-D6E6-41F2-A76C-A06DC53528A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0" y="2795"/>
            <a:ext cx="11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64" name="Equation" r:id="rId13" imgW="1752480" imgH="431640" progId="Equation.DSMT4">
                    <p:embed/>
                  </p:oleObj>
                </mc:Choice>
                <mc:Fallback>
                  <p:oleObj name="Equation" r:id="rId13" imgW="1752480" imgH="43164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2795"/>
                          <a:ext cx="110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3508" name="Rectangle 36">
            <a:extLst>
              <a:ext uri="{FF2B5EF4-FFF2-40B4-BE49-F238E27FC236}">
                <a16:creationId xmlns:a16="http://schemas.microsoft.com/office/drawing/2014/main" id="{9AD99ACC-6876-458A-B986-4A8A08E48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947195"/>
            <a:ext cx="6769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按定理</a:t>
            </a:r>
            <a:r>
              <a:rPr kumimoji="1" lang="en-US" altLang="zh-CN" b="1"/>
              <a:t>1</a:t>
            </a:r>
            <a:r>
              <a:rPr kumimoji="1" lang="zh-CN" altLang="en-US" b="1"/>
              <a:t>证明中的方法，作向量</a:t>
            </a:r>
          </a:p>
        </p:txBody>
      </p:sp>
      <p:graphicFrame>
        <p:nvGraphicFramePr>
          <p:cNvPr id="233510" name="Object 38">
            <a:extLst>
              <a:ext uri="{FF2B5EF4-FFF2-40B4-BE49-F238E27FC236}">
                <a16:creationId xmlns:a16="http://schemas.microsoft.com/office/drawing/2014/main" id="{99C59E5C-FAAA-4030-8BF3-5452633211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195656"/>
              </p:ext>
            </p:extLst>
          </p:nvPr>
        </p:nvGraphicFramePr>
        <p:xfrm>
          <a:off x="900113" y="4812382"/>
          <a:ext cx="5080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65" name="Equation" r:id="rId15" imgW="5079960" imgH="431640" progId="Equation.DSMT4">
                  <p:embed/>
                </p:oleObj>
              </mc:Choice>
              <mc:Fallback>
                <p:oleObj name="Equation" r:id="rId15" imgW="5079960" imgH="43164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812382"/>
                        <a:ext cx="5080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11" name="Object 39">
            <a:extLst>
              <a:ext uri="{FF2B5EF4-FFF2-40B4-BE49-F238E27FC236}">
                <a16:creationId xmlns:a16="http://schemas.microsoft.com/office/drawing/2014/main" id="{69AF7852-92A8-443B-85B6-0C7ABD4E77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376169"/>
              </p:ext>
            </p:extLst>
          </p:nvPr>
        </p:nvGraphicFramePr>
        <p:xfrm>
          <a:off x="6372225" y="4596482"/>
          <a:ext cx="2032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66" name="Equation" r:id="rId17" imgW="2031840" imgH="952200" progId="Equation.DSMT4">
                  <p:embed/>
                </p:oleObj>
              </mc:Choice>
              <mc:Fallback>
                <p:oleObj name="Equation" r:id="rId17" imgW="2031840" imgH="9522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596482"/>
                        <a:ext cx="20320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3513" name="Group 41">
            <a:extLst>
              <a:ext uri="{FF2B5EF4-FFF2-40B4-BE49-F238E27FC236}">
                <a16:creationId xmlns:a16="http://schemas.microsoft.com/office/drawing/2014/main" id="{6260C19A-0266-4CE9-AB0B-E7D3A2D3BB89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531520"/>
            <a:ext cx="9072563" cy="952500"/>
            <a:chOff x="476" y="3203"/>
            <a:chExt cx="5715" cy="600"/>
          </a:xfrm>
        </p:grpSpPr>
        <p:graphicFrame>
          <p:nvGraphicFramePr>
            <p:cNvPr id="233502" name="Object 30">
              <a:extLst>
                <a:ext uri="{FF2B5EF4-FFF2-40B4-BE49-F238E27FC236}">
                  <a16:creationId xmlns:a16="http://schemas.microsoft.com/office/drawing/2014/main" id="{F0CB078A-6488-4E30-8276-68C108D3CE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46" y="3203"/>
            <a:ext cx="2752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67" name="Equation" r:id="rId19" imgW="4368600" imgH="952200" progId="Equation.DSMT4">
                    <p:embed/>
                  </p:oleObj>
                </mc:Choice>
                <mc:Fallback>
                  <p:oleObj name="Equation" r:id="rId19" imgW="4368600" imgH="9522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6" y="3203"/>
                          <a:ext cx="2752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503" name="Rectangle 31">
              <a:extLst>
                <a:ext uri="{FF2B5EF4-FFF2-40B4-BE49-F238E27FC236}">
                  <a16:creationId xmlns:a16="http://schemas.microsoft.com/office/drawing/2014/main" id="{46D237F6-5EEF-4C76-830B-35CB540B0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3385"/>
              <a:ext cx="12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(5)</a:t>
              </a:r>
              <a:r>
                <a:rPr kumimoji="1" lang="en-US" altLang="zh-CN"/>
                <a:t> </a:t>
              </a:r>
            </a:p>
          </p:txBody>
        </p:sp>
        <p:sp>
          <p:nvSpPr>
            <p:cNvPr id="233512" name="Rectangle 40">
              <a:extLst>
                <a:ext uri="{FF2B5EF4-FFF2-40B4-BE49-F238E27FC236}">
                  <a16:creationId xmlns:a16="http://schemas.microsoft.com/office/drawing/2014/main" id="{FFF67CCF-2899-4D69-B378-BDECCB448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339"/>
              <a:ext cx="18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即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531" name="Group 35">
            <a:extLst>
              <a:ext uri="{FF2B5EF4-FFF2-40B4-BE49-F238E27FC236}">
                <a16:creationId xmlns:a16="http://schemas.microsoft.com/office/drawing/2014/main" id="{C1549037-09C9-4DBE-8563-1D76D03377E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712565"/>
            <a:ext cx="4073525" cy="939800"/>
            <a:chOff x="476" y="663"/>
            <a:chExt cx="2566" cy="592"/>
          </a:xfrm>
        </p:grpSpPr>
        <p:sp>
          <p:nvSpPr>
            <p:cNvPr id="234512" name="Rectangle 16">
              <a:extLst>
                <a:ext uri="{FF2B5EF4-FFF2-40B4-BE49-F238E27FC236}">
                  <a16:creationId xmlns:a16="http://schemas.microsoft.com/office/drawing/2014/main" id="{1079DEBA-77C3-4C44-A78A-B4CBD2BDC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99"/>
              <a:ext cx="24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再设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4513" name="Object 17">
              <a:extLst>
                <a:ext uri="{FF2B5EF4-FFF2-40B4-BE49-F238E27FC236}">
                  <a16:creationId xmlns:a16="http://schemas.microsoft.com/office/drawing/2014/main" id="{DFEF2465-2B5A-4799-8372-C1E4166CCE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663"/>
            <a:ext cx="1704" cy="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62" name="Equation" r:id="rId3" imgW="2705040" imgH="939600" progId="Equation.DSMT4">
                    <p:embed/>
                  </p:oleObj>
                </mc:Choice>
                <mc:Fallback>
                  <p:oleObj name="Equation" r:id="rId3" imgW="2705040" imgH="939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663"/>
                          <a:ext cx="1704" cy="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4529" name="Group 33">
            <a:extLst>
              <a:ext uri="{FF2B5EF4-FFF2-40B4-BE49-F238E27FC236}">
                <a16:creationId xmlns:a16="http://schemas.microsoft.com/office/drawing/2014/main" id="{4D016EB8-1418-4766-9502-3C9ED1AAEA59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780953"/>
            <a:ext cx="8316912" cy="519112"/>
            <a:chOff x="430" y="1389"/>
            <a:chExt cx="5239" cy="327"/>
          </a:xfrm>
        </p:grpSpPr>
        <p:sp>
          <p:nvSpPr>
            <p:cNvPr id="234514" name="Rectangle 18">
              <a:extLst>
                <a:ext uri="{FF2B5EF4-FFF2-40B4-BE49-F238E27FC236}">
                  <a16:creationId xmlns:a16="http://schemas.microsoft.com/office/drawing/2014/main" id="{3345066E-4882-486D-804B-B45CF446D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389"/>
              <a:ext cx="5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可知                　 　　　是单位正交向量组．</a:t>
              </a:r>
            </a:p>
          </p:txBody>
        </p:sp>
        <p:graphicFrame>
          <p:nvGraphicFramePr>
            <p:cNvPr id="234515" name="Object 19">
              <a:extLst>
                <a:ext uri="{FF2B5EF4-FFF2-40B4-BE49-F238E27FC236}">
                  <a16:creationId xmlns:a16="http://schemas.microsoft.com/office/drawing/2014/main" id="{624DC8DF-4DE5-4A19-9942-93E0F313E51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1389"/>
            <a:ext cx="15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63" name="Equation" r:id="rId5" imgW="2501640" imgH="431640" progId="Equation.DSMT4">
                    <p:embed/>
                  </p:oleObj>
                </mc:Choice>
                <mc:Fallback>
                  <p:oleObj name="Equation" r:id="rId5" imgW="2501640" imgH="4316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389"/>
                          <a:ext cx="157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4530" name="Group 34">
            <a:extLst>
              <a:ext uri="{FF2B5EF4-FFF2-40B4-BE49-F238E27FC236}">
                <a16:creationId xmlns:a16="http://schemas.microsoft.com/office/drawing/2014/main" id="{E4FA151E-C389-4CB4-A0B2-8993EC81675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3587403"/>
            <a:ext cx="7921625" cy="519112"/>
            <a:chOff x="430" y="1933"/>
            <a:chExt cx="4990" cy="327"/>
          </a:xfrm>
        </p:grpSpPr>
        <p:sp>
          <p:nvSpPr>
            <p:cNvPr id="234518" name="Rectangle 22">
              <a:extLst>
                <a:ext uri="{FF2B5EF4-FFF2-40B4-BE49-F238E27FC236}">
                  <a16:creationId xmlns:a16="http://schemas.microsoft.com/office/drawing/2014/main" id="{B1FA018B-382F-415B-84CD-2BE3F1D8E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933"/>
              <a:ext cx="49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从</a:t>
              </a:r>
              <a:r>
                <a:rPr kumimoji="1" lang="en-US" altLang="zh-CN" b="1"/>
                <a:t>(4)</a:t>
              </a:r>
              <a:r>
                <a:rPr kumimoji="1" lang="zh-CN" altLang="en-US" b="1"/>
                <a:t>和</a:t>
              </a:r>
              <a:r>
                <a:rPr kumimoji="1" lang="en-US" altLang="zh-CN" b="1"/>
                <a:t>(5)</a:t>
              </a:r>
              <a:r>
                <a:rPr kumimoji="1" lang="zh-CN" altLang="en-US" b="1"/>
                <a:t>知                　　　　与</a:t>
              </a:r>
              <a:r>
                <a:rPr kumimoji="1" lang="zh-CN" altLang="en-US"/>
                <a:t>  </a:t>
              </a:r>
            </a:p>
          </p:txBody>
        </p:sp>
        <p:graphicFrame>
          <p:nvGraphicFramePr>
            <p:cNvPr id="234519" name="Object 23">
              <a:extLst>
                <a:ext uri="{FF2B5EF4-FFF2-40B4-BE49-F238E27FC236}">
                  <a16:creationId xmlns:a16="http://schemas.microsoft.com/office/drawing/2014/main" id="{E708F98F-4D9F-4CAD-9BE9-3BB4642FEC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36" y="1933"/>
            <a:ext cx="15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64" name="Equation" r:id="rId7" imgW="2501640" imgH="431640" progId="Equation.DSMT4">
                    <p:embed/>
                  </p:oleObj>
                </mc:Choice>
                <mc:Fallback>
                  <p:oleObj name="Equation" r:id="rId7" imgW="2501640" imgH="43164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6" y="1933"/>
                          <a:ext cx="157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520" name="Object 24">
              <a:extLst>
                <a:ext uri="{FF2B5EF4-FFF2-40B4-BE49-F238E27FC236}">
                  <a16:creationId xmlns:a16="http://schemas.microsoft.com/office/drawing/2014/main" id="{D80BD4BC-5A37-4A69-B1ED-707F19C460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2" y="1979"/>
            <a:ext cx="155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65" name="Equation" r:id="rId9" imgW="2463480" imgH="431640" progId="Equation.DSMT4">
                    <p:embed/>
                  </p:oleObj>
                </mc:Choice>
                <mc:Fallback>
                  <p:oleObj name="Equation" r:id="rId9" imgW="2463480" imgH="43164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979"/>
                          <a:ext cx="155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4521" name="Rectangle 25">
            <a:extLst>
              <a:ext uri="{FF2B5EF4-FFF2-40B4-BE49-F238E27FC236}">
                <a16:creationId xmlns:a16="http://schemas.microsoft.com/office/drawing/2014/main" id="{01120838-92A3-43C1-B279-A4F8E48D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379565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是等价向量组，</a:t>
            </a:r>
          </a:p>
        </p:txBody>
      </p:sp>
      <p:sp>
        <p:nvSpPr>
          <p:cNvPr id="234522" name="Rectangle 26">
            <a:extLst>
              <a:ext uri="{FF2B5EF4-FFF2-40B4-BE49-F238E27FC236}">
                <a16:creationId xmlns:a16="http://schemas.microsoft.com/office/drawing/2014/main" id="{A8AAA825-12AF-48C2-A60C-0B0A9245F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379565"/>
            <a:ext cx="4608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因此，有</a:t>
            </a:r>
          </a:p>
        </p:txBody>
      </p:sp>
      <p:graphicFrame>
        <p:nvGraphicFramePr>
          <p:cNvPr id="234523" name="Object 27">
            <a:extLst>
              <a:ext uri="{FF2B5EF4-FFF2-40B4-BE49-F238E27FC236}">
                <a16:creationId xmlns:a16="http://schemas.microsoft.com/office/drawing/2014/main" id="{E3019034-DF36-40C2-91D2-E4F9432102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868833"/>
              </p:ext>
            </p:extLst>
          </p:nvPr>
        </p:nvGraphicFramePr>
        <p:xfrm>
          <a:off x="1547813" y="5243165"/>
          <a:ext cx="5295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66" name="Equation" r:id="rId11" imgW="5295600" imgH="431640" progId="Equation.DSMT4">
                  <p:embed/>
                </p:oleObj>
              </mc:Choice>
              <mc:Fallback>
                <p:oleObj name="Equation" r:id="rId11" imgW="5295600" imgH="431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243165"/>
                        <a:ext cx="5295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24" name="Rectangle 28">
            <a:extLst>
              <a:ext uri="{FF2B5EF4-FFF2-40B4-BE49-F238E27FC236}">
                <a16:creationId xmlns:a16="http://schemas.microsoft.com/office/drawing/2014/main" id="{5E521319-0EB9-4980-BB38-06CA83E25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35328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由归纳原理，定理</a:t>
            </a:r>
            <a:r>
              <a:rPr kumimoji="1" lang="en-US" altLang="zh-CN" b="1"/>
              <a:t>2</a:t>
            </a:r>
            <a:r>
              <a:rPr kumimoji="1" lang="zh-CN" altLang="en-US" b="1"/>
              <a:t>得证</a:t>
            </a:r>
            <a:r>
              <a:rPr kumimoji="1" lang="en-US" altLang="zh-CN" b="1"/>
              <a:t>.</a:t>
            </a:r>
          </a:p>
        </p:txBody>
      </p:sp>
      <p:grpSp>
        <p:nvGrpSpPr>
          <p:cNvPr id="234526" name="Group 30">
            <a:extLst>
              <a:ext uri="{FF2B5EF4-FFF2-40B4-BE49-F238E27FC236}">
                <a16:creationId xmlns:a16="http://schemas.microsoft.com/office/drawing/2014/main" id="{45E7CFCE-5A17-432C-BCC6-EF972C1A4456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980728"/>
            <a:ext cx="6642100" cy="519112"/>
            <a:chOff x="385" y="3385"/>
            <a:chExt cx="4184" cy="327"/>
          </a:xfrm>
        </p:grpSpPr>
        <p:sp>
          <p:nvSpPr>
            <p:cNvPr id="234527" name="Rectangle 31">
              <a:extLst>
                <a:ext uri="{FF2B5EF4-FFF2-40B4-BE49-F238E27FC236}">
                  <a16:creationId xmlns:a16="http://schemas.microsoft.com/office/drawing/2014/main" id="{C2127617-01EF-4BD3-8217-7B1073C9F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385"/>
              <a:ext cx="24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则　　　　且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4528" name="Object 32">
              <a:extLst>
                <a:ext uri="{FF2B5EF4-FFF2-40B4-BE49-F238E27FC236}">
                  <a16:creationId xmlns:a16="http://schemas.microsoft.com/office/drawing/2014/main" id="{72FCDD0B-3F3A-4FFD-A507-8E1BDFF95A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61" y="3430"/>
            <a:ext cx="38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67" name="Equation" r:id="rId13" imgW="6045120" imgH="431640" progId="Equation.DSMT4">
                    <p:embed/>
                  </p:oleObj>
                </mc:Choice>
                <mc:Fallback>
                  <p:oleObj name="Equation" r:id="rId13" imgW="6045120" imgH="43164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" y="3430"/>
                          <a:ext cx="380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21" grpId="0"/>
      <p:bldP spid="234522" grpId="0"/>
      <p:bldP spid="2345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2" name="Group 22">
            <a:extLst>
              <a:ext uri="{FF2B5EF4-FFF2-40B4-BE49-F238E27FC236}">
                <a16:creationId xmlns:a16="http://schemas.microsoft.com/office/drawing/2014/main" id="{103FCE17-766E-4193-9DAB-CC8FD357AB0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197399"/>
            <a:ext cx="9288462" cy="555625"/>
            <a:chOff x="340" y="1706"/>
            <a:chExt cx="5851" cy="350"/>
          </a:xfrm>
        </p:grpSpPr>
        <p:sp>
          <p:nvSpPr>
            <p:cNvPr id="235534" name="Rectangle 14">
              <a:extLst>
                <a:ext uri="{FF2B5EF4-FFF2-40B4-BE49-F238E27FC236}">
                  <a16:creationId xmlns:a16="http://schemas.microsoft.com/office/drawing/2014/main" id="{356A4B56-B90C-4528-9B7E-C78F9046E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706"/>
              <a:ext cx="58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则过渡矩阵　　　　是上三角形（即      　　　　）	</a:t>
              </a:r>
            </a:p>
          </p:txBody>
        </p:sp>
        <p:graphicFrame>
          <p:nvGraphicFramePr>
            <p:cNvPr id="235533" name="Object 13">
              <a:extLst>
                <a:ext uri="{FF2B5EF4-FFF2-40B4-BE49-F238E27FC236}">
                  <a16:creationId xmlns:a16="http://schemas.microsoft.com/office/drawing/2014/main" id="{9CFA4499-F84A-4F78-BCB6-27134C129D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10" y="1752"/>
            <a:ext cx="73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70" name="Equation" r:id="rId3" imgW="1168200" imgH="482400" progId="Equation.DSMT4">
                    <p:embed/>
                  </p:oleObj>
                </mc:Choice>
                <mc:Fallback>
                  <p:oleObj name="Equation" r:id="rId3" imgW="1168200" imgH="4824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1752"/>
                          <a:ext cx="736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35" name="Object 15">
              <a:extLst>
                <a:ext uri="{FF2B5EF4-FFF2-40B4-BE49-F238E27FC236}">
                  <a16:creationId xmlns:a16="http://schemas.microsoft.com/office/drawing/2014/main" id="{47BAC257-CF7E-4E01-8EB0-F6074FDD697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9" y="1729"/>
            <a:ext cx="112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71" name="Equation" r:id="rId5" imgW="1777680" imgH="482400" progId="Equation.DSMT4">
                    <p:embed/>
                  </p:oleObj>
                </mc:Choice>
                <mc:Fallback>
                  <p:oleObj name="Equation" r:id="rId5" imgW="1777680" imgH="4824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1729"/>
                          <a:ext cx="1120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537" name="Rectangle 17">
            <a:extLst>
              <a:ext uri="{FF2B5EF4-FFF2-40B4-BE49-F238E27FC236}">
                <a16:creationId xmlns:a16="http://schemas.microsoft.com/office/drawing/2014/main" id="{DEC3DF8D-27AA-40E3-B812-D689365FB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749474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注：</a:t>
            </a:r>
          </a:p>
        </p:txBody>
      </p:sp>
      <p:grpSp>
        <p:nvGrpSpPr>
          <p:cNvPr id="235541" name="Group 21">
            <a:extLst>
              <a:ext uri="{FF2B5EF4-FFF2-40B4-BE49-F238E27FC236}">
                <a16:creationId xmlns:a16="http://schemas.microsoft.com/office/drawing/2014/main" id="{3FAB4DB0-4647-483E-994B-0891DC83BEAA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134024"/>
            <a:ext cx="3789362" cy="519112"/>
            <a:chOff x="431" y="2251"/>
            <a:chExt cx="2387" cy="327"/>
          </a:xfrm>
        </p:grpSpPr>
        <p:graphicFrame>
          <p:nvGraphicFramePr>
            <p:cNvPr id="235536" name="Object 16">
              <a:extLst>
                <a:ext uri="{FF2B5EF4-FFF2-40B4-BE49-F238E27FC236}">
                  <a16:creationId xmlns:a16="http://schemas.microsoft.com/office/drawing/2014/main" id="{D4ECC962-BB5F-4744-A427-188CDAAB7A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2296"/>
            <a:ext cx="188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72" name="Equation" r:id="rId7" imgW="2997000" imgH="431640" progId="Equation.DSMT4">
                    <p:embed/>
                  </p:oleObj>
                </mc:Choice>
                <mc:Fallback>
                  <p:oleObj name="Equation" r:id="rId7" imgW="2997000" imgH="431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296"/>
                          <a:ext cx="188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38" name="Rectangle 18">
              <a:extLst>
                <a:ext uri="{FF2B5EF4-FFF2-40B4-BE49-F238E27FC236}">
                  <a16:creationId xmlns:a16="http://schemas.microsoft.com/office/drawing/2014/main" id="{D9A04664-38A9-42CA-8A88-1974498C3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251"/>
              <a:ext cx="12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且</a:t>
              </a:r>
            </a:p>
          </p:txBody>
        </p:sp>
      </p:grpSp>
      <p:grpSp>
        <p:nvGrpSpPr>
          <p:cNvPr id="235544" name="Group 24">
            <a:extLst>
              <a:ext uri="{FF2B5EF4-FFF2-40B4-BE49-F238E27FC236}">
                <a16:creationId xmlns:a16="http://schemas.microsoft.com/office/drawing/2014/main" id="{98EA2B00-EB7F-4933-8860-DB83585F1ACC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470199"/>
            <a:ext cx="7908925" cy="519112"/>
            <a:chOff x="476" y="709"/>
            <a:chExt cx="4982" cy="327"/>
          </a:xfrm>
        </p:grpSpPr>
        <p:sp>
          <p:nvSpPr>
            <p:cNvPr id="235531" name="Rectangle 11">
              <a:extLst>
                <a:ext uri="{FF2B5EF4-FFF2-40B4-BE49-F238E27FC236}">
                  <a16:creationId xmlns:a16="http://schemas.microsoft.com/office/drawing/2014/main" id="{010551BD-978F-4484-9BE7-D1F0DB281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09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①  </a:t>
              </a:r>
              <a:r>
                <a:rPr kumimoji="1" lang="zh-CN" altLang="en-US" b="1"/>
                <a:t>由                      </a:t>
              </a:r>
            </a:p>
          </p:txBody>
        </p:sp>
        <p:graphicFrame>
          <p:nvGraphicFramePr>
            <p:cNvPr id="235539" name="Object 19">
              <a:extLst>
                <a:ext uri="{FF2B5EF4-FFF2-40B4-BE49-F238E27FC236}">
                  <a16:creationId xmlns:a16="http://schemas.microsoft.com/office/drawing/2014/main" id="{7CDE7303-058B-487F-94E1-D640175EF5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754"/>
            <a:ext cx="42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73" name="Equation" r:id="rId9" imgW="6756120" imgH="431640" progId="Equation.DSMT4">
                    <p:embed/>
                  </p:oleObj>
                </mc:Choice>
                <mc:Fallback>
                  <p:oleObj name="Equation" r:id="rId9" imgW="6756120" imgH="4316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754"/>
                          <a:ext cx="425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543" name="Group 23">
            <a:extLst>
              <a:ext uri="{FF2B5EF4-FFF2-40B4-BE49-F238E27FC236}">
                <a16:creationId xmlns:a16="http://schemas.microsoft.com/office/drawing/2014/main" id="{DA323B2D-86E8-4236-8EDB-423F33B30D1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260774"/>
            <a:ext cx="6443662" cy="519112"/>
            <a:chOff x="431" y="1162"/>
            <a:chExt cx="4059" cy="327"/>
          </a:xfrm>
        </p:grpSpPr>
        <p:graphicFrame>
          <p:nvGraphicFramePr>
            <p:cNvPr id="235532" name="Object 12">
              <a:extLst>
                <a:ext uri="{FF2B5EF4-FFF2-40B4-BE49-F238E27FC236}">
                  <a16:creationId xmlns:a16="http://schemas.microsoft.com/office/drawing/2014/main" id="{5EAF1F8F-E403-4F74-860B-0D88628D30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10" y="1207"/>
            <a:ext cx="288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74" name="Equation" r:id="rId11" imgW="4572000" imgH="431640" progId="Equation.DSMT4">
                    <p:embed/>
                  </p:oleObj>
                </mc:Choice>
                <mc:Fallback>
                  <p:oleObj name="Equation" r:id="rId11" imgW="4572000" imgH="4316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1207"/>
                          <a:ext cx="288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40" name="Rectangle 20">
              <a:extLst>
                <a:ext uri="{FF2B5EF4-FFF2-40B4-BE49-F238E27FC236}">
                  <a16:creationId xmlns:a16="http://schemas.microsoft.com/office/drawing/2014/main" id="{5B7C37C9-18E4-4B11-BECC-804A99DCD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162"/>
              <a:ext cx="22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知，若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>
            <a:extLst>
              <a:ext uri="{FF2B5EF4-FFF2-40B4-BE49-F238E27FC236}">
                <a16:creationId xmlns:a16="http://schemas.microsoft.com/office/drawing/2014/main" id="{67C7F90D-F1D4-49D4-B10C-E1EF37B9E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" y="833015"/>
            <a:ext cx="633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zh-CN" b="1"/>
              <a:t>②   Schmidt</a:t>
            </a:r>
            <a:r>
              <a:rPr kumimoji="1" lang="zh-CN" altLang="en-US" b="1"/>
              <a:t>正交化过程</a:t>
            </a:r>
            <a:r>
              <a:rPr kumimoji="1" lang="en-US" altLang="zh-CN" b="1"/>
              <a:t>:</a:t>
            </a:r>
            <a:endParaRPr kumimoji="1" lang="en-US" altLang="zh-CN"/>
          </a:p>
        </p:txBody>
      </p:sp>
      <p:graphicFrame>
        <p:nvGraphicFramePr>
          <p:cNvPr id="236553" name="Object 9">
            <a:extLst>
              <a:ext uri="{FF2B5EF4-FFF2-40B4-BE49-F238E27FC236}">
                <a16:creationId xmlns:a16="http://schemas.microsoft.com/office/drawing/2014/main" id="{BDD043F3-EE35-45AA-9BA3-5D047EE5E2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521503"/>
              </p:ext>
            </p:extLst>
          </p:nvPr>
        </p:nvGraphicFramePr>
        <p:xfrm>
          <a:off x="1117600" y="2993603"/>
          <a:ext cx="121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0" name="Equation" r:id="rId3" imgW="1218960" imgH="431640" progId="Equation.DSMT4">
                  <p:embed/>
                </p:oleObj>
              </mc:Choice>
              <mc:Fallback>
                <p:oleObj name="Equation" r:id="rId3" imgW="12189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993603"/>
                        <a:ext cx="1219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4" name="Object 10">
            <a:extLst>
              <a:ext uri="{FF2B5EF4-FFF2-40B4-BE49-F238E27FC236}">
                <a16:creationId xmlns:a16="http://schemas.microsoft.com/office/drawing/2014/main" id="{D604909A-B29C-418B-9BF0-14387966E2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073567"/>
              </p:ext>
            </p:extLst>
          </p:nvPr>
        </p:nvGraphicFramePr>
        <p:xfrm>
          <a:off x="1116013" y="3731790"/>
          <a:ext cx="5740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1" name="Equation" r:id="rId5" imgW="5740200" imgH="990360" progId="Equation.DSMT4">
                  <p:embed/>
                </p:oleObj>
              </mc:Choice>
              <mc:Fallback>
                <p:oleObj name="Equation" r:id="rId5" imgW="5740200" imgH="990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731790"/>
                        <a:ext cx="5740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7" name="Object 13">
            <a:extLst>
              <a:ext uri="{FF2B5EF4-FFF2-40B4-BE49-F238E27FC236}">
                <a16:creationId xmlns:a16="http://schemas.microsoft.com/office/drawing/2014/main" id="{B38E757B-2313-4940-B1DA-483BF13D6C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766298"/>
              </p:ext>
            </p:extLst>
          </p:nvPr>
        </p:nvGraphicFramePr>
        <p:xfrm>
          <a:off x="1187450" y="5441528"/>
          <a:ext cx="3949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2" name="Equation" r:id="rId7" imgW="3949560" imgH="939600" progId="Equation.DSMT4">
                  <p:embed/>
                </p:oleObj>
              </mc:Choice>
              <mc:Fallback>
                <p:oleObj name="Equation" r:id="rId7" imgW="3949560" imgH="939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441528"/>
                        <a:ext cx="39497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6562" name="Group 18">
            <a:extLst>
              <a:ext uri="{FF2B5EF4-FFF2-40B4-BE49-F238E27FC236}">
                <a16:creationId xmlns:a16="http://schemas.microsoft.com/office/drawing/2014/main" id="{E18DB453-CCA7-4FA8-B30F-DB74AC2DEACD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114128"/>
            <a:ext cx="4824412" cy="519112"/>
            <a:chOff x="703" y="1071"/>
            <a:chExt cx="3039" cy="327"/>
          </a:xfrm>
        </p:grpSpPr>
        <p:graphicFrame>
          <p:nvGraphicFramePr>
            <p:cNvPr id="236552" name="Object 8">
              <a:extLst>
                <a:ext uri="{FF2B5EF4-FFF2-40B4-BE49-F238E27FC236}">
                  <a16:creationId xmlns:a16="http://schemas.microsoft.com/office/drawing/2014/main" id="{85614FB6-6CCD-482C-87C7-E21629C216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36" y="1117"/>
            <a:ext cx="12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13" name="Equation" r:id="rId9" imgW="1993680" imgH="431640" progId="Equation.DSMT4">
                    <p:embed/>
                  </p:oleObj>
                </mc:Choice>
                <mc:Fallback>
                  <p:oleObj name="Equation" r:id="rId9" imgW="1993680" imgH="4316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6" y="1117"/>
                          <a:ext cx="125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6558" name="Rectangle 14">
              <a:extLst>
                <a:ext uri="{FF2B5EF4-FFF2-40B4-BE49-F238E27FC236}">
                  <a16:creationId xmlns:a16="http://schemas.microsoft.com/office/drawing/2014/main" id="{CE315065-3745-40E6-8BE4-8315D45D4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1071"/>
              <a:ext cx="30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化成正交向量组</a:t>
              </a:r>
            </a:p>
          </p:txBody>
        </p:sp>
      </p:grpSp>
      <p:grpSp>
        <p:nvGrpSpPr>
          <p:cNvPr id="236561" name="Group 17">
            <a:extLst>
              <a:ext uri="{FF2B5EF4-FFF2-40B4-BE49-F238E27FC236}">
                <a16:creationId xmlns:a16="http://schemas.microsoft.com/office/drawing/2014/main" id="{CD9D3493-EB64-4EEB-8F2C-469616EBFFB4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466428"/>
            <a:ext cx="6284912" cy="519112"/>
            <a:chOff x="567" y="618"/>
            <a:chExt cx="3959" cy="327"/>
          </a:xfrm>
        </p:grpSpPr>
        <p:sp>
          <p:nvSpPr>
            <p:cNvPr id="236550" name="Rectangle 6">
              <a:extLst>
                <a:ext uri="{FF2B5EF4-FFF2-40B4-BE49-F238E27FC236}">
                  <a16:creationId xmlns:a16="http://schemas.microsoft.com/office/drawing/2014/main" id="{E539C4A6-7A60-48AB-9622-6C6BF4F7F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618"/>
              <a:ext cx="37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先把线性无关的向量组</a:t>
              </a:r>
            </a:p>
          </p:txBody>
        </p:sp>
        <p:graphicFrame>
          <p:nvGraphicFramePr>
            <p:cNvPr id="236551" name="Object 7">
              <a:extLst>
                <a:ext uri="{FF2B5EF4-FFF2-40B4-BE49-F238E27FC236}">
                  <a16:creationId xmlns:a16="http://schemas.microsoft.com/office/drawing/2014/main" id="{37F219B9-0926-44FE-A622-E3C91E2F694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98" y="663"/>
            <a:ext cx="8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14" name="Equation" r:id="rId11" imgW="1358640" imgH="431640" progId="Equation.DSMT4">
                    <p:embed/>
                  </p:oleObj>
                </mc:Choice>
                <mc:Fallback>
                  <p:oleObj name="Equation" r:id="rId11" imgW="1358640" imgH="431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663"/>
                          <a:ext cx="85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559" name="Object 15">
              <a:extLst>
                <a:ext uri="{FF2B5EF4-FFF2-40B4-BE49-F238E27FC236}">
                  <a16:creationId xmlns:a16="http://schemas.microsoft.com/office/drawing/2014/main" id="{97CB7C64-6EFF-4014-B45B-90AF36F646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67" y="641"/>
            <a:ext cx="1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15" name="Equation" r:id="rId13" imgW="279360" imgH="380880" progId="Equation.DSMT4">
                    <p:embed/>
                  </p:oleObj>
                </mc:Choice>
                <mc:Fallback>
                  <p:oleObj name="Equation" r:id="rId13" imgW="279360" imgH="380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641"/>
                          <a:ext cx="17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563" name="Group 19">
            <a:extLst>
              <a:ext uri="{FF2B5EF4-FFF2-40B4-BE49-F238E27FC236}">
                <a16:creationId xmlns:a16="http://schemas.microsoft.com/office/drawing/2014/main" id="{22E1065B-1CC4-4C42-810B-6715BF3B91D0}"/>
              </a:ext>
            </a:extLst>
          </p:cNvPr>
          <p:cNvGrpSpPr>
            <a:grpSpLocks/>
          </p:cNvGrpSpPr>
          <p:nvPr/>
        </p:nvGrpSpPr>
        <p:grpSpPr bwMode="auto">
          <a:xfrm>
            <a:off x="808038" y="4850978"/>
            <a:ext cx="6932612" cy="519112"/>
            <a:chOff x="509" y="2740"/>
            <a:chExt cx="4367" cy="327"/>
          </a:xfrm>
        </p:grpSpPr>
        <p:sp>
          <p:nvSpPr>
            <p:cNvPr id="236555" name="Rectangle 11">
              <a:extLst>
                <a:ext uri="{FF2B5EF4-FFF2-40B4-BE49-F238E27FC236}">
                  <a16:creationId xmlns:a16="http://schemas.microsoft.com/office/drawing/2014/main" id="{941A156B-357C-4790-AC94-8B3DD78E9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740"/>
              <a:ext cx="41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再单位化得标准正交向量组</a:t>
              </a:r>
            </a:p>
          </p:txBody>
        </p:sp>
        <p:graphicFrame>
          <p:nvGraphicFramePr>
            <p:cNvPr id="236556" name="Object 12">
              <a:extLst>
                <a:ext uri="{FF2B5EF4-FFF2-40B4-BE49-F238E27FC236}">
                  <a16:creationId xmlns:a16="http://schemas.microsoft.com/office/drawing/2014/main" id="{10ED2D0F-2356-4A57-A4C5-C56A9AE81D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24" y="2772"/>
            <a:ext cx="11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16" name="Equation" r:id="rId15" imgW="1866600" imgH="431640" progId="Equation.DSMT4">
                    <p:embed/>
                  </p:oleObj>
                </mc:Choice>
                <mc:Fallback>
                  <p:oleObj name="Equation" r:id="rId15" imgW="1866600" imgH="4316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4" y="2772"/>
                          <a:ext cx="117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560" name="Object 16">
              <a:extLst>
                <a:ext uri="{FF2B5EF4-FFF2-40B4-BE49-F238E27FC236}">
                  <a16:creationId xmlns:a16="http://schemas.microsoft.com/office/drawing/2014/main" id="{76564463-0503-48F6-AD39-2BBBA6818D1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9" y="2772"/>
            <a:ext cx="20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17" name="Equation" r:id="rId17" imgW="317160" imgH="380880" progId="Equation.DSMT4">
                    <p:embed/>
                  </p:oleObj>
                </mc:Choice>
                <mc:Fallback>
                  <p:oleObj name="Equation" r:id="rId17" imgW="317160" imgH="3808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" y="2772"/>
                          <a:ext cx="20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6564" name="Object 20">
            <a:extLst>
              <a:ext uri="{FF2B5EF4-FFF2-40B4-BE49-F238E27FC236}">
                <a16:creationId xmlns:a16="http://schemas.microsoft.com/office/drawing/2014/main" id="{F0E9FB1E-4FEC-4C0E-A98F-400C0AE013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845450"/>
              </p:ext>
            </p:extLst>
          </p:nvPr>
        </p:nvGraphicFramePr>
        <p:xfrm>
          <a:off x="3343275" y="2787228"/>
          <a:ext cx="3111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8" name="Equation" r:id="rId19" imgW="3111480" imgH="927000" progId="Equation.DSMT4">
                  <p:embed/>
                </p:oleObj>
              </mc:Choice>
              <mc:Fallback>
                <p:oleObj name="Equation" r:id="rId19" imgW="3111480" imgH="9270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2787228"/>
                        <a:ext cx="31115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6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583" name="Group 15">
            <a:extLst>
              <a:ext uri="{FF2B5EF4-FFF2-40B4-BE49-F238E27FC236}">
                <a16:creationId xmlns:a16="http://schemas.microsoft.com/office/drawing/2014/main" id="{9EB0CC07-9069-48FF-A90F-C6D6A5EF071C}"/>
              </a:ext>
            </a:extLst>
          </p:cNvPr>
          <p:cNvGrpSpPr>
            <a:grpSpLocks/>
          </p:cNvGrpSpPr>
          <p:nvPr/>
        </p:nvGrpSpPr>
        <p:grpSpPr bwMode="auto">
          <a:xfrm>
            <a:off x="666750" y="836315"/>
            <a:ext cx="5992813" cy="579437"/>
            <a:chOff x="431" y="210"/>
            <a:chExt cx="3775" cy="365"/>
          </a:xfrm>
        </p:grpSpPr>
        <p:sp>
          <p:nvSpPr>
            <p:cNvPr id="237572" name="Rectangle 4">
              <a:extLst>
                <a:ext uri="{FF2B5EF4-FFF2-40B4-BE49-F238E27FC236}">
                  <a16:creationId xmlns:a16="http://schemas.microsoft.com/office/drawing/2014/main" id="{532C8803-048A-4D55-BB76-8C53DD202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10"/>
              <a:ext cx="21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sz="3200" b="1">
                  <a:solidFill>
                    <a:srgbClr val="0033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kumimoji="1" lang="en-US" altLang="zh-CN" sz="3200" b="1">
                  <a:solidFill>
                    <a:srgbClr val="003399"/>
                  </a:solidFill>
                  <a:ea typeface="黑体" panose="02010609060101010101" pitchFamily="49" charset="-122"/>
                </a:rPr>
                <a:t>1</a:t>
              </a:r>
              <a:r>
                <a:rPr kumimoji="1" lang="en-US" altLang="zh-CN" b="1">
                  <a:solidFill>
                    <a:srgbClr val="003399"/>
                  </a:solidFill>
                </a:rPr>
                <a:t>.</a:t>
              </a:r>
              <a:r>
                <a:rPr kumimoji="1" lang="en-US" altLang="zh-CN" b="1"/>
                <a:t> </a:t>
              </a:r>
              <a:r>
                <a:rPr kumimoji="1" lang="zh-CN" altLang="en-US" b="1"/>
                <a:t>把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7573" name="Object 5">
              <a:extLst>
                <a:ext uri="{FF2B5EF4-FFF2-40B4-BE49-F238E27FC236}">
                  <a16:creationId xmlns:a16="http://schemas.microsoft.com/office/drawing/2014/main" id="{E3CC7635-975F-4775-950C-8D390B08CF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2" y="255"/>
            <a:ext cx="28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632" name="Equation" r:id="rId3" imgW="4483080" imgH="431640" progId="Equation.DSMT4">
                    <p:embed/>
                  </p:oleObj>
                </mc:Choice>
                <mc:Fallback>
                  <p:oleObj name="Equation" r:id="rId3" imgW="448308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2" y="255"/>
                          <a:ext cx="28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7574" name="Object 6">
            <a:extLst>
              <a:ext uri="{FF2B5EF4-FFF2-40B4-BE49-F238E27FC236}">
                <a16:creationId xmlns:a16="http://schemas.microsoft.com/office/drawing/2014/main" id="{3AA25675-A5C6-46C3-8616-A98651942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659117"/>
              </p:ext>
            </p:extLst>
          </p:nvPr>
        </p:nvGraphicFramePr>
        <p:xfrm>
          <a:off x="2051050" y="1484015"/>
          <a:ext cx="4940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3" name="Equation" r:id="rId5" imgW="4940280" imgH="431640" progId="Equation.DSMT4">
                  <p:embed/>
                </p:oleObj>
              </mc:Choice>
              <mc:Fallback>
                <p:oleObj name="Equation" r:id="rId5" imgW="494028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484015"/>
                        <a:ext cx="4940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5" name="Rectangle 7">
            <a:extLst>
              <a:ext uri="{FF2B5EF4-FFF2-40B4-BE49-F238E27FC236}">
                <a16:creationId xmlns:a16="http://schemas.microsoft.com/office/drawing/2014/main" id="{D63F8E21-683E-4871-98EA-5E885420F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88840"/>
            <a:ext cx="6049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/>
              <a:t>变成单位正交的向量组</a:t>
            </a:r>
            <a:r>
              <a:rPr lang="en-US" altLang="zh-CN" sz="2800" b="1"/>
              <a:t>.</a:t>
            </a:r>
          </a:p>
        </p:txBody>
      </p:sp>
      <p:graphicFrame>
        <p:nvGraphicFramePr>
          <p:cNvPr id="237577" name="Object 9">
            <a:extLst>
              <a:ext uri="{FF2B5EF4-FFF2-40B4-BE49-F238E27FC236}">
                <a16:creationId xmlns:a16="http://schemas.microsoft.com/office/drawing/2014/main" id="{8443F771-3BE4-4246-9DA5-6FF3BD64E1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851060"/>
              </p:ext>
            </p:extLst>
          </p:nvPr>
        </p:nvGraphicFramePr>
        <p:xfrm>
          <a:off x="2268538" y="2636540"/>
          <a:ext cx="2730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4" name="Equation" r:id="rId7" imgW="2730240" imgH="431640" progId="Equation.DSMT4">
                  <p:embed/>
                </p:oleObj>
              </mc:Choice>
              <mc:Fallback>
                <p:oleObj name="Equation" r:id="rId7" imgW="273024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636540"/>
                        <a:ext cx="2730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8" name="Object 10">
            <a:extLst>
              <a:ext uri="{FF2B5EF4-FFF2-40B4-BE49-F238E27FC236}">
                <a16:creationId xmlns:a16="http://schemas.microsoft.com/office/drawing/2014/main" id="{2E3A2FD7-73FC-4C32-8E74-42CBDD6540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034231"/>
              </p:ext>
            </p:extLst>
          </p:nvPr>
        </p:nvGraphicFramePr>
        <p:xfrm>
          <a:off x="1062038" y="3139777"/>
          <a:ext cx="29591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5" name="Equation" r:id="rId9" imgW="2958840" imgH="927000" progId="Equation.DSMT4">
                  <p:embed/>
                </p:oleObj>
              </mc:Choice>
              <mc:Fallback>
                <p:oleObj name="Equation" r:id="rId9" imgW="2958840" imgH="927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3139777"/>
                        <a:ext cx="29591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9" name="Object 11">
            <a:extLst>
              <a:ext uri="{FF2B5EF4-FFF2-40B4-BE49-F238E27FC236}">
                <a16:creationId xmlns:a16="http://schemas.microsoft.com/office/drawing/2014/main" id="{6329956A-3724-4370-A685-52ACF94E3C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113475"/>
              </p:ext>
            </p:extLst>
          </p:nvPr>
        </p:nvGraphicFramePr>
        <p:xfrm>
          <a:off x="971550" y="4147840"/>
          <a:ext cx="4864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6" name="Equation" r:id="rId11" imgW="4863960" imgH="939600" progId="Equation.DSMT4">
                  <p:embed/>
                </p:oleObj>
              </mc:Choice>
              <mc:Fallback>
                <p:oleObj name="Equation" r:id="rId11" imgW="4863960" imgH="939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47840"/>
                        <a:ext cx="48641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80" name="Rectangle 12">
            <a:extLst>
              <a:ext uri="{FF2B5EF4-FFF2-40B4-BE49-F238E27FC236}">
                <a16:creationId xmlns:a16="http://schemas.microsoft.com/office/drawing/2014/main" id="{EF00DAB6-9902-423C-B579-4A308CA9D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549227"/>
            <a:ext cx="4465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解：令</a:t>
            </a:r>
          </a:p>
        </p:txBody>
      </p:sp>
      <p:graphicFrame>
        <p:nvGraphicFramePr>
          <p:cNvPr id="237581" name="Object 13">
            <a:extLst>
              <a:ext uri="{FF2B5EF4-FFF2-40B4-BE49-F238E27FC236}">
                <a16:creationId xmlns:a16="http://schemas.microsoft.com/office/drawing/2014/main" id="{0A827B3C-0E93-4D84-9DD4-C1C1987BB2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81058"/>
              </p:ext>
            </p:extLst>
          </p:nvPr>
        </p:nvGraphicFramePr>
        <p:xfrm>
          <a:off x="900113" y="5155902"/>
          <a:ext cx="6794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7" name="Equation" r:id="rId13" imgW="6794280" imgH="952200" progId="Equation.DSMT4">
                  <p:embed/>
                </p:oleObj>
              </mc:Choice>
              <mc:Fallback>
                <p:oleObj name="Equation" r:id="rId13" imgW="6794280" imgH="952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155902"/>
                        <a:ext cx="67945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82" name="Object 14">
            <a:extLst>
              <a:ext uri="{FF2B5EF4-FFF2-40B4-BE49-F238E27FC236}">
                <a16:creationId xmlns:a16="http://schemas.microsoft.com/office/drawing/2014/main" id="{9EFECBFF-51B9-4B02-8793-C79856DF6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933252"/>
              </p:ext>
            </p:extLst>
          </p:nvPr>
        </p:nvGraphicFramePr>
        <p:xfrm>
          <a:off x="1331913" y="6203652"/>
          <a:ext cx="1968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8" name="Equation" r:id="rId15" imgW="1968480" imgH="393480" progId="Equation.DSMT4">
                  <p:embed/>
                </p:oleObj>
              </mc:Choice>
              <mc:Fallback>
                <p:oleObj name="Equation" r:id="rId15" imgW="196848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6203652"/>
                        <a:ext cx="1968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84" name="AutoShape 16">
            <a:extLst>
              <a:ext uri="{FF2B5EF4-FFF2-40B4-BE49-F238E27FC236}">
                <a16:creationId xmlns:a16="http://schemas.microsoft.com/office/drawing/2014/main" id="{696C3813-9B88-4524-9CA1-35CDEBB41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276177"/>
            <a:ext cx="1296988" cy="576263"/>
          </a:xfrm>
          <a:prstGeom prst="wedgeRoundRectCallout">
            <a:avLst>
              <a:gd name="adj1" fmla="val -54037"/>
              <a:gd name="adj2" fmla="val 93250"/>
              <a:gd name="adj3" fmla="val 16667"/>
            </a:avLst>
          </a:prstGeom>
          <a:solidFill>
            <a:srgbClr val="FF00FF">
              <a:alpha val="5000"/>
            </a:srgbClr>
          </a:solidFill>
          <a:ln w="9525" cap="rnd">
            <a:solidFill>
              <a:srgbClr val="FF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ea typeface="楷体_GB2312" pitchFamily="49" charset="-122"/>
              </a:rPr>
              <a:t>正交化</a:t>
            </a:r>
          </a:p>
        </p:txBody>
      </p:sp>
      <p:graphicFrame>
        <p:nvGraphicFramePr>
          <p:cNvPr id="237585" name="Object 17">
            <a:extLst>
              <a:ext uri="{FF2B5EF4-FFF2-40B4-BE49-F238E27FC236}">
                <a16:creationId xmlns:a16="http://schemas.microsoft.com/office/drawing/2014/main" id="{DC5E9901-C655-484A-803B-B2281F3ED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85504"/>
              </p:ext>
            </p:extLst>
          </p:nvPr>
        </p:nvGraphicFramePr>
        <p:xfrm>
          <a:off x="4140200" y="3139777"/>
          <a:ext cx="203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9" name="Equation" r:id="rId17" imgW="2031840" imgH="838080" progId="Equation.DSMT4">
                  <p:embed/>
                </p:oleObj>
              </mc:Choice>
              <mc:Fallback>
                <p:oleObj name="Equation" r:id="rId17" imgW="2031840" imgH="8380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139777"/>
                        <a:ext cx="2032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86" name="Object 18">
            <a:extLst>
              <a:ext uri="{FF2B5EF4-FFF2-40B4-BE49-F238E27FC236}">
                <a16:creationId xmlns:a16="http://schemas.microsoft.com/office/drawing/2014/main" id="{FF531B34-B854-4CFA-8F09-69DC4D69D0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284381"/>
              </p:ext>
            </p:extLst>
          </p:nvPr>
        </p:nvGraphicFramePr>
        <p:xfrm>
          <a:off x="5940425" y="4147840"/>
          <a:ext cx="2120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40" name="Equation" r:id="rId19" imgW="2120760" imgH="838080" progId="Equation.DSMT4">
                  <p:embed/>
                </p:oleObj>
              </mc:Choice>
              <mc:Fallback>
                <p:oleObj name="Equation" r:id="rId19" imgW="2120760" imgH="8380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4147840"/>
                        <a:ext cx="2120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3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3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3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3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3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3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3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5" grpId="0"/>
      <p:bldP spid="237580" grpId="0"/>
      <p:bldP spid="2375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8600" name="Object 8">
            <a:extLst>
              <a:ext uri="{FF2B5EF4-FFF2-40B4-BE49-F238E27FC236}">
                <a16:creationId xmlns:a16="http://schemas.microsoft.com/office/drawing/2014/main" id="{8A670B26-CABC-4896-84E5-DA194D7238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691926"/>
              </p:ext>
            </p:extLst>
          </p:nvPr>
        </p:nvGraphicFramePr>
        <p:xfrm>
          <a:off x="1331913" y="1382861"/>
          <a:ext cx="1714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59" name="Equation" r:id="rId3" imgW="1714320" imgH="927000" progId="Equation.DSMT4">
                  <p:embed/>
                </p:oleObj>
              </mc:Choice>
              <mc:Fallback>
                <p:oleObj name="Equation" r:id="rId3" imgW="1714320" imgH="927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382861"/>
                        <a:ext cx="17145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1" name="Object 9">
            <a:extLst>
              <a:ext uri="{FF2B5EF4-FFF2-40B4-BE49-F238E27FC236}">
                <a16:creationId xmlns:a16="http://schemas.microsoft.com/office/drawing/2014/main" id="{64818337-ED6C-4D2F-AB67-76A11228E7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237970"/>
              </p:ext>
            </p:extLst>
          </p:nvPr>
        </p:nvGraphicFramePr>
        <p:xfrm>
          <a:off x="1331913" y="2462361"/>
          <a:ext cx="1778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0" name="Equation" r:id="rId5" imgW="1777680" imgH="927000" progId="Equation.DSMT4">
                  <p:embed/>
                </p:oleObj>
              </mc:Choice>
              <mc:Fallback>
                <p:oleObj name="Equation" r:id="rId5" imgW="1777680" imgH="927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462361"/>
                        <a:ext cx="17780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3" name="Rectangle 11">
            <a:extLst>
              <a:ext uri="{FF2B5EF4-FFF2-40B4-BE49-F238E27FC236}">
                <a16:creationId xmlns:a16="http://schemas.microsoft.com/office/drawing/2014/main" id="{8164A09E-7545-4235-8AC9-8655C81C3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749448"/>
            <a:ext cx="4032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再单位化</a:t>
            </a:r>
          </a:p>
        </p:txBody>
      </p:sp>
      <p:graphicFrame>
        <p:nvGraphicFramePr>
          <p:cNvPr id="238605" name="Object 13">
            <a:extLst>
              <a:ext uri="{FF2B5EF4-FFF2-40B4-BE49-F238E27FC236}">
                <a16:creationId xmlns:a16="http://schemas.microsoft.com/office/drawing/2014/main" id="{C7B8F9B1-AF0A-4D96-AB26-6FF7467AAA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93422"/>
              </p:ext>
            </p:extLst>
          </p:nvPr>
        </p:nvGraphicFramePr>
        <p:xfrm>
          <a:off x="1331913" y="3630761"/>
          <a:ext cx="1778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1" name="Equation" r:id="rId7" imgW="1777680" imgH="939600" progId="Equation.DSMT4">
                  <p:embed/>
                </p:oleObj>
              </mc:Choice>
              <mc:Fallback>
                <p:oleObj name="Equation" r:id="rId7" imgW="1777680" imgH="939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30761"/>
                        <a:ext cx="17780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6" name="Object 14">
            <a:extLst>
              <a:ext uri="{FF2B5EF4-FFF2-40B4-BE49-F238E27FC236}">
                <a16:creationId xmlns:a16="http://schemas.microsoft.com/office/drawing/2014/main" id="{A020D2B0-ECB1-40CA-B307-FF7DEB1BE8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631049"/>
              </p:ext>
            </p:extLst>
          </p:nvPr>
        </p:nvGraphicFramePr>
        <p:xfrm>
          <a:off x="1403350" y="4911873"/>
          <a:ext cx="1765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2" name="Equation" r:id="rId9" imgW="1765080" imgH="927000" progId="Equation.DSMT4">
                  <p:embed/>
                </p:oleObj>
              </mc:Choice>
              <mc:Fallback>
                <p:oleObj name="Equation" r:id="rId9" imgW="1765080" imgH="927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911873"/>
                        <a:ext cx="17653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8609" name="Group 17">
            <a:extLst>
              <a:ext uri="{FF2B5EF4-FFF2-40B4-BE49-F238E27FC236}">
                <a16:creationId xmlns:a16="http://schemas.microsoft.com/office/drawing/2014/main" id="{6B2BE87B-265E-4B83-A28D-73846FC886D5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934223"/>
            <a:ext cx="5826125" cy="519113"/>
            <a:chOff x="934" y="3385"/>
            <a:chExt cx="3670" cy="327"/>
          </a:xfrm>
        </p:grpSpPr>
        <p:sp>
          <p:nvSpPr>
            <p:cNvPr id="238607" name="Rectangle 15">
              <a:extLst>
                <a:ext uri="{FF2B5EF4-FFF2-40B4-BE49-F238E27FC236}">
                  <a16:creationId xmlns:a16="http://schemas.microsoft.com/office/drawing/2014/main" id="{0439F816-4B4B-435D-B24D-62E98D511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85"/>
              <a:ext cx="25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即为所求．</a:t>
              </a:r>
            </a:p>
          </p:txBody>
        </p:sp>
        <p:graphicFrame>
          <p:nvGraphicFramePr>
            <p:cNvPr id="238608" name="Object 16">
              <a:extLst>
                <a:ext uri="{FF2B5EF4-FFF2-40B4-BE49-F238E27FC236}">
                  <a16:creationId xmlns:a16="http://schemas.microsoft.com/office/drawing/2014/main" id="{D2CB1393-E90D-4DD1-AB0A-8C218F12E27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4" y="3385"/>
            <a:ext cx="10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663" name="Equation" r:id="rId11" imgW="1676160" imgH="431640" progId="Equation.DSMT4">
                    <p:embed/>
                  </p:oleObj>
                </mc:Choice>
                <mc:Fallback>
                  <p:oleObj name="Equation" r:id="rId11" imgW="1676160" imgH="431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4" y="3385"/>
                          <a:ext cx="105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8610" name="Object 18">
            <a:extLst>
              <a:ext uri="{FF2B5EF4-FFF2-40B4-BE49-F238E27FC236}">
                <a16:creationId xmlns:a16="http://schemas.microsoft.com/office/drawing/2014/main" id="{D76C7797-07D7-447E-BB0C-84620EE997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770572"/>
              </p:ext>
            </p:extLst>
          </p:nvPr>
        </p:nvGraphicFramePr>
        <p:xfrm>
          <a:off x="3203575" y="1382861"/>
          <a:ext cx="2349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4" name="Equation" r:id="rId13" imgW="2349360" imgH="888840" progId="Equation.DSMT4">
                  <p:embed/>
                </p:oleObj>
              </mc:Choice>
              <mc:Fallback>
                <p:oleObj name="Equation" r:id="rId13" imgW="2349360" imgH="8888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382861"/>
                        <a:ext cx="2349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11" name="Object 19">
            <a:extLst>
              <a:ext uri="{FF2B5EF4-FFF2-40B4-BE49-F238E27FC236}">
                <a16:creationId xmlns:a16="http://schemas.microsoft.com/office/drawing/2014/main" id="{84BEA810-84F2-4C51-9F21-D9DFA1F97D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463456"/>
              </p:ext>
            </p:extLst>
          </p:nvPr>
        </p:nvGraphicFramePr>
        <p:xfrm>
          <a:off x="3203575" y="2462361"/>
          <a:ext cx="2946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5" name="Equation" r:id="rId15" imgW="2946240" imgH="901440" progId="Equation.DSMT4">
                  <p:embed/>
                </p:oleObj>
              </mc:Choice>
              <mc:Fallback>
                <p:oleObj name="Equation" r:id="rId15" imgW="2946240" imgH="9014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462361"/>
                        <a:ext cx="29464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12" name="Object 20">
            <a:extLst>
              <a:ext uri="{FF2B5EF4-FFF2-40B4-BE49-F238E27FC236}">
                <a16:creationId xmlns:a16="http://schemas.microsoft.com/office/drawing/2014/main" id="{F68137B5-3324-465A-85CC-58DBA4873E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423900"/>
              </p:ext>
            </p:extLst>
          </p:nvPr>
        </p:nvGraphicFramePr>
        <p:xfrm>
          <a:off x="3276600" y="3687911"/>
          <a:ext cx="3911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6" name="Equation" r:id="rId17" imgW="3911400" imgH="888840" progId="Equation.DSMT4">
                  <p:embed/>
                </p:oleObj>
              </mc:Choice>
              <mc:Fallback>
                <p:oleObj name="Equation" r:id="rId17" imgW="3911400" imgH="8888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87911"/>
                        <a:ext cx="3911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13" name="Object 21">
            <a:extLst>
              <a:ext uri="{FF2B5EF4-FFF2-40B4-BE49-F238E27FC236}">
                <a16:creationId xmlns:a16="http://schemas.microsoft.com/office/drawing/2014/main" id="{89BB0D72-6BB2-41E4-9368-10B499204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247240"/>
              </p:ext>
            </p:extLst>
          </p:nvPr>
        </p:nvGraphicFramePr>
        <p:xfrm>
          <a:off x="3276600" y="4911873"/>
          <a:ext cx="245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7" name="Equation" r:id="rId19" imgW="2450880" imgH="838080" progId="Equation.DSMT4">
                  <p:embed/>
                </p:oleObj>
              </mc:Choice>
              <mc:Fallback>
                <p:oleObj name="Equation" r:id="rId19" imgW="2450880" imgH="8380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11873"/>
                        <a:ext cx="2451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78" name="Group 74">
            <a:extLst>
              <a:ext uri="{FF2B5EF4-FFF2-40B4-BE49-F238E27FC236}">
                <a16:creationId xmlns:a16="http://schemas.microsoft.com/office/drawing/2014/main" id="{DAF31F28-D875-467E-A391-16E67A3E06F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406104"/>
            <a:ext cx="7200900" cy="519113"/>
            <a:chOff x="521" y="1117"/>
            <a:chExt cx="4536" cy="327"/>
          </a:xfrm>
        </p:grpSpPr>
        <p:sp>
          <p:nvSpPr>
            <p:cNvPr id="149564" name="Rectangle 60">
              <a:extLst>
                <a:ext uri="{FF2B5EF4-FFF2-40B4-BE49-F238E27FC236}">
                  <a16:creationId xmlns:a16="http://schemas.microsoft.com/office/drawing/2014/main" id="{066AB381-B087-41F9-9426-AC861C9B0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117"/>
              <a:ext cx="4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设Ｖ为欧氏空间，非零向量</a:t>
              </a:r>
            </a:p>
          </p:txBody>
        </p:sp>
        <p:graphicFrame>
          <p:nvGraphicFramePr>
            <p:cNvPr id="149565" name="Object 61">
              <a:extLst>
                <a:ext uri="{FF2B5EF4-FFF2-40B4-BE49-F238E27FC236}">
                  <a16:creationId xmlns:a16="http://schemas.microsoft.com/office/drawing/2014/main" id="{CCB95D00-91D5-43A7-A6DB-E969487214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4" y="1162"/>
            <a:ext cx="16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94" name="Equation" r:id="rId3" imgW="2577960" imgH="431640" progId="Equation.DSMT4">
                    <p:embed/>
                  </p:oleObj>
                </mc:Choice>
                <mc:Fallback>
                  <p:oleObj name="Equation" r:id="rId3" imgW="2577960" imgH="43164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1162"/>
                          <a:ext cx="16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9577" name="Group 73">
            <a:extLst>
              <a:ext uri="{FF2B5EF4-FFF2-40B4-BE49-F238E27FC236}">
                <a16:creationId xmlns:a16="http://schemas.microsoft.com/office/drawing/2014/main" id="{5D78CDFE-CA06-45F6-BAC2-1695D7D0FF5A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927054"/>
            <a:ext cx="6624638" cy="519113"/>
            <a:chOff x="521" y="2478"/>
            <a:chExt cx="4173" cy="327"/>
          </a:xfrm>
        </p:grpSpPr>
        <p:sp>
          <p:nvSpPr>
            <p:cNvPr id="149567" name="Rectangle 63">
              <a:extLst>
                <a:ext uri="{FF2B5EF4-FFF2-40B4-BE49-F238E27FC236}">
                  <a16:creationId xmlns:a16="http://schemas.microsoft.com/office/drawing/2014/main" id="{1037874F-BDC5-4B13-A5B4-60EB3B681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478"/>
              <a:ext cx="41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① </a:t>
              </a:r>
              <a:r>
                <a:rPr kumimoji="1" lang="zh-CN" altLang="en-US" b="1"/>
                <a:t>若              则     是正交向量组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149568" name="Object 64">
              <a:extLst>
                <a:ext uri="{FF2B5EF4-FFF2-40B4-BE49-F238E27FC236}">
                  <a16:creationId xmlns:a16="http://schemas.microsoft.com/office/drawing/2014/main" id="{8EE7047B-A13B-4055-ACCB-9D76E95F2CC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2523"/>
            <a:ext cx="58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95" name="Equation" r:id="rId5" imgW="927000" imgH="393480" progId="Equation.DSMT4">
                    <p:embed/>
                  </p:oleObj>
                </mc:Choice>
                <mc:Fallback>
                  <p:oleObj name="Equation" r:id="rId5" imgW="927000" imgH="393480" progId="Equation.DSMT4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523"/>
                          <a:ext cx="58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9569" name="Object 65">
              <a:extLst>
                <a:ext uri="{FF2B5EF4-FFF2-40B4-BE49-F238E27FC236}">
                  <a16:creationId xmlns:a16="http://schemas.microsoft.com/office/drawing/2014/main" id="{E1A72A77-313F-456E-BEB7-63BA560B16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0" y="2568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96" name="Equation" r:id="rId7" imgW="279360" imgH="241200" progId="Equation.DSMT4">
                    <p:embed/>
                  </p:oleObj>
                </mc:Choice>
                <mc:Fallback>
                  <p:oleObj name="Equation" r:id="rId7" imgW="279360" imgH="241200" progId="Equation.DSMT4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2568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9570" name="Rectangle 66">
            <a:extLst>
              <a:ext uri="{FF2B5EF4-FFF2-40B4-BE49-F238E27FC236}">
                <a16:creationId xmlns:a16="http://schemas.microsoft.com/office/drawing/2014/main" id="{336F7139-4B0F-4416-9E44-B38EFE066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646192"/>
            <a:ext cx="7129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zh-CN" b="1"/>
              <a:t>② </a:t>
            </a:r>
            <a:r>
              <a:rPr kumimoji="1" lang="zh-CN" altLang="en-US" b="1"/>
              <a:t>正交向量组必是线性无关向量组</a:t>
            </a:r>
            <a:r>
              <a:rPr kumimoji="1" lang="en-US" altLang="zh-CN" b="1"/>
              <a:t>.</a:t>
            </a:r>
          </a:p>
        </p:txBody>
      </p:sp>
      <p:sp>
        <p:nvSpPr>
          <p:cNvPr id="149573" name="Rectangle 69">
            <a:extLst>
              <a:ext uri="{FF2B5EF4-FFF2-40B4-BE49-F238E27FC236}">
                <a16:creationId xmlns:a16="http://schemas.microsoft.com/office/drawing/2014/main" id="{5E558F67-95AA-4E27-8BC1-5BD1C5C02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66242"/>
            <a:ext cx="7056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黑体" panose="02010609060101010101" pitchFamily="49" charset="-122"/>
              </a:rPr>
              <a:t>正交向量组</a:t>
            </a:r>
            <a:endParaRPr kumimoji="0" lang="zh-CN" altLang="en-US" sz="36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9574" name="Rectangle 70">
            <a:extLst>
              <a:ext uri="{FF2B5EF4-FFF2-40B4-BE49-F238E27FC236}">
                <a16:creationId xmlns:a16="http://schemas.microsoft.com/office/drawing/2014/main" id="{FD8F0077-97A7-4BDB-AB49-C41520FE9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613942"/>
            <a:ext cx="2592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定义：</a:t>
            </a:r>
          </a:p>
        </p:txBody>
      </p:sp>
      <p:sp>
        <p:nvSpPr>
          <p:cNvPr id="149575" name="Rectangle 71">
            <a:extLst>
              <a:ext uri="{FF2B5EF4-FFF2-40B4-BE49-F238E27FC236}">
                <a16:creationId xmlns:a16="http://schemas.microsoft.com/office/drawing/2014/main" id="{FBE9A5D7-A1C6-4F48-BDF5-0203732BD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198267"/>
            <a:ext cx="8135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如果它们两两正交，则称之为</a:t>
            </a:r>
            <a:r>
              <a:rPr kumimoji="1" lang="zh-CN" altLang="en-US" b="1">
                <a:solidFill>
                  <a:srgbClr val="CC0000"/>
                </a:solidFill>
                <a:ea typeface="黑体" panose="02010609060101010101" pitchFamily="49" charset="-122"/>
              </a:rPr>
              <a:t>正交向量组</a:t>
            </a:r>
            <a:r>
              <a:rPr kumimoji="1" lang="en-US" altLang="zh-CN" b="1"/>
              <a:t>.</a:t>
            </a:r>
          </a:p>
        </p:txBody>
      </p:sp>
      <p:sp>
        <p:nvSpPr>
          <p:cNvPr id="149576" name="Rectangle 72">
            <a:extLst>
              <a:ext uri="{FF2B5EF4-FFF2-40B4-BE49-F238E27FC236}">
                <a16:creationId xmlns:a16="http://schemas.microsoft.com/office/drawing/2014/main" id="{9789D21C-6CF9-4324-BF4A-B643D7466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134892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注：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70" grpId="0"/>
      <p:bldP spid="149573" grpId="0"/>
      <p:bldP spid="149574" grpId="0"/>
      <p:bldP spid="149575" grpId="0"/>
      <p:bldP spid="1495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630" name="Group 14">
            <a:extLst>
              <a:ext uri="{FF2B5EF4-FFF2-40B4-BE49-F238E27FC236}">
                <a16:creationId xmlns:a16="http://schemas.microsoft.com/office/drawing/2014/main" id="{47B4DE5C-D8D2-4F6C-908C-59E90290AFCC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764629"/>
            <a:ext cx="6696075" cy="579438"/>
            <a:chOff x="476" y="300"/>
            <a:chExt cx="4218" cy="365"/>
          </a:xfrm>
        </p:grpSpPr>
        <p:sp>
          <p:nvSpPr>
            <p:cNvPr id="239622" name="Rectangle 6">
              <a:extLst>
                <a:ext uri="{FF2B5EF4-FFF2-40B4-BE49-F238E27FC236}">
                  <a16:creationId xmlns:a16="http://schemas.microsoft.com/office/drawing/2014/main" id="{E1253D4F-7997-4B2B-89DE-B72D65412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00"/>
              <a:ext cx="42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sz="3200" b="1">
                  <a:solidFill>
                    <a:srgbClr val="0033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kumimoji="1" lang="en-US" altLang="zh-CN" sz="3200" b="1">
                  <a:solidFill>
                    <a:srgbClr val="003399"/>
                  </a:solidFill>
                  <a:ea typeface="黑体" panose="02010609060101010101" pitchFamily="49" charset="-122"/>
                </a:rPr>
                <a:t>2</a:t>
              </a:r>
              <a:r>
                <a:rPr kumimoji="1" lang="en-US" altLang="zh-CN" sz="3200" b="1">
                  <a:solidFill>
                    <a:srgbClr val="0033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kumimoji="1" lang="en-US" altLang="zh-CN" b="1"/>
                <a:t> </a:t>
              </a:r>
              <a:r>
                <a:rPr kumimoji="1" lang="zh-CN" altLang="en-US" b="1"/>
                <a:t>在     　　中定义内积为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9623" name="Object 7">
              <a:extLst>
                <a:ext uri="{FF2B5EF4-FFF2-40B4-BE49-F238E27FC236}">
                  <a16:creationId xmlns:a16="http://schemas.microsoft.com/office/drawing/2014/main" id="{BBBD534C-7B8D-4F3D-B3C3-F7419D85E7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364"/>
            <a:ext cx="5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73" name="Equation" r:id="rId3" imgW="838080" imgH="431640" progId="Equation.DSMT4">
                    <p:embed/>
                  </p:oleObj>
                </mc:Choice>
                <mc:Fallback>
                  <p:oleObj name="Equation" r:id="rId3" imgW="838080" imgH="431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364"/>
                          <a:ext cx="5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9624" name="Object 8">
            <a:extLst>
              <a:ext uri="{FF2B5EF4-FFF2-40B4-BE49-F238E27FC236}">
                <a16:creationId xmlns:a16="http://schemas.microsoft.com/office/drawing/2014/main" id="{BA87F010-6A49-4ACA-A3D8-91701CC3A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23676"/>
              </p:ext>
            </p:extLst>
          </p:nvPr>
        </p:nvGraphicFramePr>
        <p:xfrm>
          <a:off x="1979613" y="1629817"/>
          <a:ext cx="3505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4" name="Equation" r:id="rId5" imgW="3504960" imgH="698400" progId="Equation.DSMT4">
                  <p:embed/>
                </p:oleObj>
              </mc:Choice>
              <mc:Fallback>
                <p:oleObj name="Equation" r:id="rId5" imgW="350496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629817"/>
                        <a:ext cx="35052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9629" name="Group 13">
            <a:extLst>
              <a:ext uri="{FF2B5EF4-FFF2-40B4-BE49-F238E27FC236}">
                <a16:creationId xmlns:a16="http://schemas.microsoft.com/office/drawing/2014/main" id="{DF8F0CBF-7650-4A8A-9FCF-1AB18CBB58CB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637879"/>
            <a:ext cx="7200900" cy="519113"/>
            <a:chOff x="521" y="1362"/>
            <a:chExt cx="4536" cy="327"/>
          </a:xfrm>
        </p:grpSpPr>
        <p:sp>
          <p:nvSpPr>
            <p:cNvPr id="239625" name="Rectangle 9">
              <a:extLst>
                <a:ext uri="{FF2B5EF4-FFF2-40B4-BE49-F238E27FC236}">
                  <a16:creationId xmlns:a16="http://schemas.microsoft.com/office/drawing/2014/main" id="{2606F621-A394-4F82-901A-73F9A38FD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362"/>
              <a:ext cx="4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/>
                <a:t>求    　　的一组标准正交基．</a:t>
              </a:r>
            </a:p>
          </p:txBody>
        </p:sp>
        <p:graphicFrame>
          <p:nvGraphicFramePr>
            <p:cNvPr id="239626" name="Object 10">
              <a:extLst>
                <a:ext uri="{FF2B5EF4-FFF2-40B4-BE49-F238E27FC236}">
                  <a16:creationId xmlns:a16="http://schemas.microsoft.com/office/drawing/2014/main" id="{D1CF633A-5392-423B-8724-16DADA8CCC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1407"/>
            <a:ext cx="5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75" name="Equation" r:id="rId7" imgW="838080" imgH="431640" progId="Equation.DSMT4">
                    <p:embed/>
                  </p:oleObj>
                </mc:Choice>
                <mc:Fallback>
                  <p:oleObj name="Equation" r:id="rId7" imgW="838080" imgH="4316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1407"/>
                          <a:ext cx="5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9631" name="Group 15">
            <a:extLst>
              <a:ext uri="{FF2B5EF4-FFF2-40B4-BE49-F238E27FC236}">
                <a16:creationId xmlns:a16="http://schemas.microsoft.com/office/drawing/2014/main" id="{E728566F-239C-4174-AA02-98B6FD5FA1DC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430042"/>
            <a:ext cx="7272337" cy="519112"/>
            <a:chOff x="567" y="1933"/>
            <a:chExt cx="4581" cy="327"/>
          </a:xfrm>
        </p:grpSpPr>
        <p:sp>
          <p:nvSpPr>
            <p:cNvPr id="239628" name="Rectangle 12">
              <a:extLst>
                <a:ext uri="{FF2B5EF4-FFF2-40B4-BE49-F238E27FC236}">
                  <a16:creationId xmlns:a16="http://schemas.microsoft.com/office/drawing/2014/main" id="{EEEE25C1-2E73-4FE3-AB62-5B8698F4F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933"/>
              <a:ext cx="45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/>
                <a:t>(</a:t>
              </a:r>
              <a:r>
                <a:rPr kumimoji="1" lang="zh-CN" altLang="en-US" b="1"/>
                <a:t>由基          　　　出发作正交化</a:t>
              </a:r>
              <a:r>
                <a:rPr kumimoji="1" lang="en-US" altLang="zh-CN" b="1"/>
                <a:t>)</a:t>
              </a:r>
            </a:p>
          </p:txBody>
        </p:sp>
        <p:graphicFrame>
          <p:nvGraphicFramePr>
            <p:cNvPr id="239627" name="Object 11">
              <a:extLst>
                <a:ext uri="{FF2B5EF4-FFF2-40B4-BE49-F238E27FC236}">
                  <a16:creationId xmlns:a16="http://schemas.microsoft.com/office/drawing/2014/main" id="{33A9D009-9338-4152-9456-7840C833305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1979"/>
            <a:ext cx="944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76" name="Equation" r:id="rId8" imgW="1498320" imgH="444240" progId="Equation.DSMT4">
                    <p:embed/>
                  </p:oleObj>
                </mc:Choice>
                <mc:Fallback>
                  <p:oleObj name="Equation" r:id="rId8" imgW="1498320" imgH="44424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1979"/>
                          <a:ext cx="944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9632" name="Rectangle 16">
            <a:extLst>
              <a:ext uri="{FF2B5EF4-FFF2-40B4-BE49-F238E27FC236}">
                <a16:creationId xmlns:a16="http://schemas.microsoft.com/office/drawing/2014/main" id="{28C5B0FB-F344-4753-A288-A37020563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293642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解</a:t>
            </a:r>
            <a:r>
              <a:rPr kumimoji="1" lang="en-US" altLang="zh-CN" b="1"/>
              <a:t>:  </a:t>
            </a:r>
            <a:r>
              <a:rPr kumimoji="1" lang="zh-CN" altLang="en-US" b="1"/>
              <a:t>取</a:t>
            </a:r>
          </a:p>
        </p:txBody>
      </p:sp>
      <p:graphicFrame>
        <p:nvGraphicFramePr>
          <p:cNvPr id="239633" name="Object 17">
            <a:extLst>
              <a:ext uri="{FF2B5EF4-FFF2-40B4-BE49-F238E27FC236}">
                <a16:creationId xmlns:a16="http://schemas.microsoft.com/office/drawing/2014/main" id="{36191C57-60AF-4F15-B7A8-3CF0849864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952950"/>
              </p:ext>
            </p:extLst>
          </p:nvPr>
        </p:nvGraphicFramePr>
        <p:xfrm>
          <a:off x="2195513" y="4293642"/>
          <a:ext cx="5283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7" name="Equation" r:id="rId10" imgW="5283000" imgH="482400" progId="Equation.DSMT4">
                  <p:embed/>
                </p:oleObj>
              </mc:Choice>
              <mc:Fallback>
                <p:oleObj name="Equation" r:id="rId10" imgW="5283000" imgH="482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293642"/>
                        <a:ext cx="5283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9634" name="Group 18">
            <a:extLst>
              <a:ext uri="{FF2B5EF4-FFF2-40B4-BE49-F238E27FC236}">
                <a16:creationId xmlns:a16="http://schemas.microsoft.com/office/drawing/2014/main" id="{E79D890E-B8FB-4313-B9B5-7BB5BD3D8E8D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5012779"/>
            <a:ext cx="3384550" cy="519113"/>
            <a:chOff x="476" y="799"/>
            <a:chExt cx="2132" cy="327"/>
          </a:xfrm>
        </p:grpSpPr>
        <p:sp>
          <p:nvSpPr>
            <p:cNvPr id="239635" name="Rectangle 19">
              <a:extLst>
                <a:ext uri="{FF2B5EF4-FFF2-40B4-BE49-F238E27FC236}">
                  <a16:creationId xmlns:a16="http://schemas.microsoft.com/office/drawing/2014/main" id="{4A13B849-7227-4DC3-8636-D66AAD98B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799"/>
              <a:ext cx="19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正交化</a:t>
              </a:r>
            </a:p>
          </p:txBody>
        </p:sp>
        <p:graphicFrame>
          <p:nvGraphicFramePr>
            <p:cNvPr id="239636" name="Object 20">
              <a:extLst>
                <a:ext uri="{FF2B5EF4-FFF2-40B4-BE49-F238E27FC236}">
                  <a16:creationId xmlns:a16="http://schemas.microsoft.com/office/drawing/2014/main" id="{6ACE2297-7575-4A15-872C-DF748B1BB42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" y="845"/>
            <a:ext cx="1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78" name="Equation" r:id="rId12" imgW="279360" imgH="380880" progId="Equation.DSMT4">
                    <p:embed/>
                  </p:oleObj>
                </mc:Choice>
                <mc:Fallback>
                  <p:oleObj name="Equation" r:id="rId12" imgW="279360" imgH="38088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845"/>
                          <a:ext cx="17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9637" name="Object 21">
            <a:extLst>
              <a:ext uri="{FF2B5EF4-FFF2-40B4-BE49-F238E27FC236}">
                <a16:creationId xmlns:a16="http://schemas.microsoft.com/office/drawing/2014/main" id="{C4937114-39DB-45C0-AD1F-BB9B62F22B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184184"/>
              </p:ext>
            </p:extLst>
          </p:nvPr>
        </p:nvGraphicFramePr>
        <p:xfrm>
          <a:off x="1331913" y="5733504"/>
          <a:ext cx="162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9" name="Equation" r:id="rId14" imgW="1625400" imgH="431640" progId="Equation.DSMT4">
                  <p:embed/>
                </p:oleObj>
              </mc:Choice>
              <mc:Fallback>
                <p:oleObj name="Equation" r:id="rId14" imgW="1625400" imgH="4316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733504"/>
                        <a:ext cx="1625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3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9" name="Object 9">
            <a:extLst>
              <a:ext uri="{FF2B5EF4-FFF2-40B4-BE49-F238E27FC236}">
                <a16:creationId xmlns:a16="http://schemas.microsoft.com/office/drawing/2014/main" id="{16E2DAAE-4F6D-4E59-ACA2-CA8D82793A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786528"/>
              </p:ext>
            </p:extLst>
          </p:nvPr>
        </p:nvGraphicFramePr>
        <p:xfrm>
          <a:off x="900113" y="1979712"/>
          <a:ext cx="3657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2" name="Equation" r:id="rId3" imgW="3657600" imgH="698400" progId="Equation.DSMT4">
                  <p:embed/>
                </p:oleObj>
              </mc:Choice>
              <mc:Fallback>
                <p:oleObj name="Equation" r:id="rId3" imgW="3657600" imgH="698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979712"/>
                        <a:ext cx="3657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50" name="Object 10">
            <a:extLst>
              <a:ext uri="{FF2B5EF4-FFF2-40B4-BE49-F238E27FC236}">
                <a16:creationId xmlns:a16="http://schemas.microsoft.com/office/drawing/2014/main" id="{7C716163-69E5-4435-8B06-B45B8ED1F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23043"/>
              </p:ext>
            </p:extLst>
          </p:nvPr>
        </p:nvGraphicFramePr>
        <p:xfrm>
          <a:off x="1187450" y="836712"/>
          <a:ext cx="29591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3" name="Equation" r:id="rId5" imgW="2958840" imgH="927000" progId="Equation.DSMT4">
                  <p:embed/>
                </p:oleObj>
              </mc:Choice>
              <mc:Fallback>
                <p:oleObj name="Equation" r:id="rId5" imgW="2958840" imgH="927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836712"/>
                        <a:ext cx="29591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52" name="Object 12">
            <a:extLst>
              <a:ext uri="{FF2B5EF4-FFF2-40B4-BE49-F238E27FC236}">
                <a16:creationId xmlns:a16="http://schemas.microsoft.com/office/drawing/2014/main" id="{B6565D42-7A6E-4B37-9A7A-4BFFF72D66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031185"/>
              </p:ext>
            </p:extLst>
          </p:nvPr>
        </p:nvGraphicFramePr>
        <p:xfrm>
          <a:off x="827088" y="4211737"/>
          <a:ext cx="3860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4" name="Equation" r:id="rId7" imgW="3860640" imgH="838080" progId="Equation.DSMT4">
                  <p:embed/>
                </p:oleObj>
              </mc:Choice>
              <mc:Fallback>
                <p:oleObj name="Equation" r:id="rId7" imgW="3860640" imgH="8380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211737"/>
                        <a:ext cx="3860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53" name="Object 13">
            <a:extLst>
              <a:ext uri="{FF2B5EF4-FFF2-40B4-BE49-F238E27FC236}">
                <a16:creationId xmlns:a16="http://schemas.microsoft.com/office/drawing/2014/main" id="{09C63140-A657-4E97-98C1-6E7BF66844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53961"/>
              </p:ext>
            </p:extLst>
          </p:nvPr>
        </p:nvGraphicFramePr>
        <p:xfrm>
          <a:off x="5076825" y="4284762"/>
          <a:ext cx="2819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5" name="Equation" r:id="rId9" imgW="2819160" imgH="698400" progId="Equation.DSMT4">
                  <p:embed/>
                </p:oleObj>
              </mc:Choice>
              <mc:Fallback>
                <p:oleObj name="Equation" r:id="rId9" imgW="2819160" imgH="698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284762"/>
                        <a:ext cx="2819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58" name="Object 18">
            <a:extLst>
              <a:ext uri="{FF2B5EF4-FFF2-40B4-BE49-F238E27FC236}">
                <a16:creationId xmlns:a16="http://schemas.microsoft.com/office/drawing/2014/main" id="{9B6564B2-6B91-4851-868A-06966E10A7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453711"/>
              </p:ext>
            </p:extLst>
          </p:nvPr>
        </p:nvGraphicFramePr>
        <p:xfrm>
          <a:off x="1331913" y="5219799"/>
          <a:ext cx="3263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6" name="Equation" r:id="rId11" imgW="3263760" imgH="698400" progId="Equation.DSMT4">
                  <p:embed/>
                </p:oleObj>
              </mc:Choice>
              <mc:Fallback>
                <p:oleObj name="Equation" r:id="rId11" imgW="3263760" imgH="698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219799"/>
                        <a:ext cx="32639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59" name="Object 19">
            <a:extLst>
              <a:ext uri="{FF2B5EF4-FFF2-40B4-BE49-F238E27FC236}">
                <a16:creationId xmlns:a16="http://schemas.microsoft.com/office/drawing/2014/main" id="{DE6F910C-33AA-4941-9C54-444F382F11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286488"/>
              </p:ext>
            </p:extLst>
          </p:nvPr>
        </p:nvGraphicFramePr>
        <p:xfrm>
          <a:off x="827088" y="6011962"/>
          <a:ext cx="4813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7" name="Equation" r:id="rId13" imgW="4813200" imgH="850680" progId="Equation.DSMT4">
                  <p:embed/>
                </p:oleObj>
              </mc:Choice>
              <mc:Fallback>
                <p:oleObj name="Equation" r:id="rId13" imgW="4813200" imgH="8506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6011962"/>
                        <a:ext cx="48133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60" name="Object 20">
            <a:extLst>
              <a:ext uri="{FF2B5EF4-FFF2-40B4-BE49-F238E27FC236}">
                <a16:creationId xmlns:a16="http://schemas.microsoft.com/office/drawing/2014/main" id="{0D563CD6-3E44-4359-99B7-5641851089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898690"/>
              </p:ext>
            </p:extLst>
          </p:nvPr>
        </p:nvGraphicFramePr>
        <p:xfrm>
          <a:off x="4859338" y="2124174"/>
          <a:ext cx="2273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8" name="Equation" r:id="rId15" imgW="2273040" imgH="431640" progId="Equation.DSMT4">
                  <p:embed/>
                </p:oleObj>
              </mc:Choice>
              <mc:Fallback>
                <p:oleObj name="Equation" r:id="rId15" imgW="2273040" imgH="4316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24174"/>
                        <a:ext cx="2273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61" name="Object 21">
            <a:extLst>
              <a:ext uri="{FF2B5EF4-FFF2-40B4-BE49-F238E27FC236}">
                <a16:creationId xmlns:a16="http://schemas.microsoft.com/office/drawing/2014/main" id="{24E99A21-EB92-44A0-8642-04C86BC8A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771163"/>
              </p:ext>
            </p:extLst>
          </p:nvPr>
        </p:nvGraphicFramePr>
        <p:xfrm>
          <a:off x="1187450" y="2916337"/>
          <a:ext cx="4864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9" name="Equation" r:id="rId17" imgW="4863960" imgH="939600" progId="Equation.DSMT4">
                  <p:embed/>
                </p:oleObj>
              </mc:Choice>
              <mc:Fallback>
                <p:oleObj name="Equation" r:id="rId17" imgW="4863960" imgH="939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916337"/>
                        <a:ext cx="48641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672" name="Object 8">
            <a:extLst>
              <a:ext uri="{FF2B5EF4-FFF2-40B4-BE49-F238E27FC236}">
                <a16:creationId xmlns:a16="http://schemas.microsoft.com/office/drawing/2014/main" id="{90CDD306-3FB0-4263-82F3-CA0DE655D0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2276475"/>
          <a:ext cx="3797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6" name="Equation" r:id="rId3" imgW="3797280" imgH="698400" progId="Equation.DSMT4">
                  <p:embed/>
                </p:oleObj>
              </mc:Choice>
              <mc:Fallback>
                <p:oleObj name="Equation" r:id="rId3" imgW="379728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276475"/>
                        <a:ext cx="3797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3" name="Object 9">
            <a:extLst>
              <a:ext uri="{FF2B5EF4-FFF2-40B4-BE49-F238E27FC236}">
                <a16:creationId xmlns:a16="http://schemas.microsoft.com/office/drawing/2014/main" id="{E6CA6A1C-5908-44AD-92C0-92CC6A4646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3167063"/>
          <a:ext cx="3314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7" name="Equation" r:id="rId5" imgW="3314520" imgH="838080" progId="Equation.DSMT4">
                  <p:embed/>
                </p:oleObj>
              </mc:Choice>
              <mc:Fallback>
                <p:oleObj name="Equation" r:id="rId5" imgW="3314520" imgH="838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167063"/>
                        <a:ext cx="3314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4" name="Object 10">
            <a:extLst>
              <a:ext uri="{FF2B5EF4-FFF2-40B4-BE49-F238E27FC236}">
                <a16:creationId xmlns:a16="http://schemas.microsoft.com/office/drawing/2014/main" id="{3EA9F59F-6B45-49E0-9D57-E38710F29D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363" y="3167063"/>
          <a:ext cx="3340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8" name="Equation" r:id="rId7" imgW="3340080" imgH="838080" progId="Equation.DSMT4">
                  <p:embed/>
                </p:oleObj>
              </mc:Choice>
              <mc:Fallback>
                <p:oleObj name="Equation" r:id="rId7" imgW="3340080" imgH="838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167063"/>
                        <a:ext cx="3340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5" name="Object 11">
            <a:extLst>
              <a:ext uri="{FF2B5EF4-FFF2-40B4-BE49-F238E27FC236}">
                <a16:creationId xmlns:a16="http://schemas.microsoft.com/office/drawing/2014/main" id="{0E699CF1-62B5-457D-91B1-61358449ED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4221163"/>
          <a:ext cx="4483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9" name="Equation" r:id="rId9" imgW="4483080" imgH="838080" progId="Equation.DSMT4">
                  <p:embed/>
                </p:oleObj>
              </mc:Choice>
              <mc:Fallback>
                <p:oleObj name="Equation" r:id="rId9" imgW="4483080" imgH="838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221163"/>
                        <a:ext cx="4483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8" name="Object 14">
            <a:extLst>
              <a:ext uri="{FF2B5EF4-FFF2-40B4-BE49-F238E27FC236}">
                <a16:creationId xmlns:a16="http://schemas.microsoft.com/office/drawing/2014/main" id="{0C303DAC-875C-4FB3-9EAD-B9DFEE231C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1052513"/>
          <a:ext cx="6756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20" name="Equation" r:id="rId11" imgW="6756120" imgH="952200" progId="Equation.DSMT4">
                  <p:embed/>
                </p:oleObj>
              </mc:Choice>
              <mc:Fallback>
                <p:oleObj name="Equation" r:id="rId11" imgW="6756120" imgH="952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052513"/>
                        <a:ext cx="67564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9" name="Object 15">
            <a:extLst>
              <a:ext uri="{FF2B5EF4-FFF2-40B4-BE49-F238E27FC236}">
                <a16:creationId xmlns:a16="http://schemas.microsoft.com/office/drawing/2014/main" id="{8078496E-CDB2-4DF5-83F9-021CF0C6E5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6825" y="5300663"/>
          <a:ext cx="1536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21" name="Equation" r:id="rId13" imgW="1536480" imgH="838080" progId="Equation.DSMT4">
                  <p:embed/>
                </p:oleObj>
              </mc:Choice>
              <mc:Fallback>
                <p:oleObj name="Equation" r:id="rId13" imgW="1536480" imgH="838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5300663"/>
                        <a:ext cx="1536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80" name="Object 16">
            <a:extLst>
              <a:ext uri="{FF2B5EF4-FFF2-40B4-BE49-F238E27FC236}">
                <a16:creationId xmlns:a16="http://schemas.microsoft.com/office/drawing/2014/main" id="{AF48C336-AF8A-4231-B66C-DF4755A654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5229225"/>
          <a:ext cx="4356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22" name="Equation" r:id="rId15" imgW="4356000" imgH="952200" progId="Equation.DSMT4">
                  <p:embed/>
                </p:oleObj>
              </mc:Choice>
              <mc:Fallback>
                <p:oleObj name="Equation" r:id="rId15" imgW="4356000" imgH="952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229225"/>
                        <a:ext cx="43561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6" name="Object 8">
            <a:extLst>
              <a:ext uri="{FF2B5EF4-FFF2-40B4-BE49-F238E27FC236}">
                <a16:creationId xmlns:a16="http://schemas.microsoft.com/office/drawing/2014/main" id="{C7DA9843-C2D7-48E4-9CBF-7C16F2FC03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800213"/>
              </p:ext>
            </p:extLst>
          </p:nvPr>
        </p:nvGraphicFramePr>
        <p:xfrm>
          <a:off x="900113" y="4649365"/>
          <a:ext cx="4584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3" name="Equation" r:id="rId3" imgW="4584600" imgH="901440" progId="Equation.DSMT4">
                  <p:embed/>
                </p:oleObj>
              </mc:Choice>
              <mc:Fallback>
                <p:oleObj name="Equation" r:id="rId3" imgW="4584600" imgH="901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649365"/>
                        <a:ext cx="45847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697" name="Object 9">
            <a:extLst>
              <a:ext uri="{FF2B5EF4-FFF2-40B4-BE49-F238E27FC236}">
                <a16:creationId xmlns:a16="http://schemas.microsoft.com/office/drawing/2014/main" id="{C5ECD33E-EE4F-464B-96D9-52E00B5BC1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689123"/>
              </p:ext>
            </p:extLst>
          </p:nvPr>
        </p:nvGraphicFramePr>
        <p:xfrm>
          <a:off x="979488" y="2415753"/>
          <a:ext cx="6108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4" name="Equation" r:id="rId5" imgW="6108480" imgH="901440" progId="Equation.DSMT4">
                  <p:embed/>
                </p:oleObj>
              </mc:Choice>
              <mc:Fallback>
                <p:oleObj name="Equation" r:id="rId5" imgW="6108480" imgH="9014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415753"/>
                        <a:ext cx="61087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698" name="Object 10">
            <a:extLst>
              <a:ext uri="{FF2B5EF4-FFF2-40B4-BE49-F238E27FC236}">
                <a16:creationId xmlns:a16="http://schemas.microsoft.com/office/drawing/2014/main" id="{3D1FB2EA-4DBE-4F87-B4B6-D6EF305F69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457029"/>
              </p:ext>
            </p:extLst>
          </p:nvPr>
        </p:nvGraphicFramePr>
        <p:xfrm>
          <a:off x="1058863" y="3568278"/>
          <a:ext cx="6502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5" name="Equation" r:id="rId7" imgW="6502320" imgH="888840" progId="Equation.DSMT4">
                  <p:embed/>
                </p:oleObj>
              </mc:Choice>
              <mc:Fallback>
                <p:oleObj name="Equation" r:id="rId7" imgW="6502320" imgH="8888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3568278"/>
                        <a:ext cx="65024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2701" name="Group 13">
            <a:extLst>
              <a:ext uri="{FF2B5EF4-FFF2-40B4-BE49-F238E27FC236}">
                <a16:creationId xmlns:a16="http://schemas.microsoft.com/office/drawing/2014/main" id="{49D7A2D5-576F-4180-B295-19E7291CD361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759990"/>
            <a:ext cx="3240087" cy="519113"/>
            <a:chOff x="476" y="1706"/>
            <a:chExt cx="2041" cy="327"/>
          </a:xfrm>
        </p:grpSpPr>
        <p:graphicFrame>
          <p:nvGraphicFramePr>
            <p:cNvPr id="242699" name="Object 11">
              <a:extLst>
                <a:ext uri="{FF2B5EF4-FFF2-40B4-BE49-F238E27FC236}">
                  <a16:creationId xmlns:a16="http://schemas.microsoft.com/office/drawing/2014/main" id="{EF52711D-B59C-4906-A312-1AE62F506D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" y="1752"/>
            <a:ext cx="20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2746" name="Equation" r:id="rId9" imgW="317160" imgH="380880" progId="Equation.DSMT4">
                    <p:embed/>
                  </p:oleObj>
                </mc:Choice>
                <mc:Fallback>
                  <p:oleObj name="Equation" r:id="rId9" imgW="317160" imgH="3808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1752"/>
                          <a:ext cx="20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2700" name="Rectangle 12">
              <a:extLst>
                <a:ext uri="{FF2B5EF4-FFF2-40B4-BE49-F238E27FC236}">
                  <a16:creationId xmlns:a16="http://schemas.microsoft.com/office/drawing/2014/main" id="{CBBA3860-0260-423F-AD56-164969F7D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706"/>
              <a:ext cx="17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单位化</a:t>
              </a:r>
            </a:p>
          </p:txBody>
        </p:sp>
      </p:grpSp>
      <p:graphicFrame>
        <p:nvGraphicFramePr>
          <p:cNvPr id="242702" name="Object 14">
            <a:extLst>
              <a:ext uri="{FF2B5EF4-FFF2-40B4-BE49-F238E27FC236}">
                <a16:creationId xmlns:a16="http://schemas.microsoft.com/office/drawing/2014/main" id="{20DD2551-1830-49EB-8599-BF65E516B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74535"/>
              </p:ext>
            </p:extLst>
          </p:nvPr>
        </p:nvGraphicFramePr>
        <p:xfrm>
          <a:off x="4716463" y="1264815"/>
          <a:ext cx="3340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7" name="Equation" r:id="rId11" imgW="3340080" imgH="838080" progId="Equation.DSMT4">
                  <p:embed/>
                </p:oleObj>
              </mc:Choice>
              <mc:Fallback>
                <p:oleObj name="Equation" r:id="rId11" imgW="3340080" imgH="8380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264815"/>
                        <a:ext cx="3340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703" name="Object 15">
            <a:extLst>
              <a:ext uri="{FF2B5EF4-FFF2-40B4-BE49-F238E27FC236}">
                <a16:creationId xmlns:a16="http://schemas.microsoft.com/office/drawing/2014/main" id="{1F42686F-1E48-428E-857C-74ACC7FF6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296724"/>
              </p:ext>
            </p:extLst>
          </p:nvPr>
        </p:nvGraphicFramePr>
        <p:xfrm>
          <a:off x="684213" y="1407690"/>
          <a:ext cx="3378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8" name="Equation" r:id="rId13" imgW="3377880" imgH="698400" progId="Equation.DSMT4">
                  <p:embed/>
                </p:oleObj>
              </mc:Choice>
              <mc:Fallback>
                <p:oleObj name="Equation" r:id="rId13" imgW="3377880" imgH="698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07690"/>
                        <a:ext cx="33782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707" name="Object 19">
            <a:extLst>
              <a:ext uri="{FF2B5EF4-FFF2-40B4-BE49-F238E27FC236}">
                <a16:creationId xmlns:a16="http://schemas.microsoft.com/office/drawing/2014/main" id="{5DA974B5-2974-4F1F-85D9-02F5BEAF8E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694869"/>
              </p:ext>
            </p:extLst>
          </p:nvPr>
        </p:nvGraphicFramePr>
        <p:xfrm>
          <a:off x="1187450" y="5479628"/>
          <a:ext cx="4457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9" name="Equation" r:id="rId15" imgW="4457520" imgH="901440" progId="Equation.DSMT4">
                  <p:embed/>
                </p:oleObj>
              </mc:Choice>
              <mc:Fallback>
                <p:oleObj name="Equation" r:id="rId15" imgW="4457520" imgH="9014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479628"/>
                        <a:ext cx="44577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722" name="Group 10">
            <a:extLst>
              <a:ext uri="{FF2B5EF4-FFF2-40B4-BE49-F238E27FC236}">
                <a16:creationId xmlns:a16="http://schemas.microsoft.com/office/drawing/2014/main" id="{8D84C813-6A5E-4B49-8279-7A1649D0521B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914425"/>
            <a:ext cx="6769100" cy="519112"/>
            <a:chOff x="476" y="391"/>
            <a:chExt cx="4264" cy="327"/>
          </a:xfrm>
        </p:grpSpPr>
        <p:sp>
          <p:nvSpPr>
            <p:cNvPr id="243716" name="Rectangle 4">
              <a:extLst>
                <a:ext uri="{FF2B5EF4-FFF2-40B4-BE49-F238E27FC236}">
                  <a16:creationId xmlns:a16="http://schemas.microsoft.com/office/drawing/2014/main" id="{C94F2F5E-CF2A-4004-98A9-E4FB3540D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91"/>
              <a:ext cx="4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于是得　       的标准正交基</a:t>
              </a:r>
            </a:p>
          </p:txBody>
        </p:sp>
        <p:graphicFrame>
          <p:nvGraphicFramePr>
            <p:cNvPr id="243717" name="Object 5">
              <a:extLst>
                <a:ext uri="{FF2B5EF4-FFF2-40B4-BE49-F238E27FC236}">
                  <a16:creationId xmlns:a16="http://schemas.microsoft.com/office/drawing/2014/main" id="{2EDED0A0-FC74-496C-BAB6-35FFEEF3D8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436"/>
            <a:ext cx="5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48" name="Equation" r:id="rId3" imgW="838080" imgH="431640" progId="Equation.DSMT4">
                    <p:embed/>
                  </p:oleObj>
                </mc:Choice>
                <mc:Fallback>
                  <p:oleObj name="Equation" r:id="rId3" imgW="83808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436"/>
                          <a:ext cx="5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3718" name="Object 6">
            <a:extLst>
              <a:ext uri="{FF2B5EF4-FFF2-40B4-BE49-F238E27FC236}">
                <a16:creationId xmlns:a16="http://schemas.microsoft.com/office/drawing/2014/main" id="{46C1CC01-DC6C-4F51-AC23-D58028AC4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442431"/>
              </p:ext>
            </p:extLst>
          </p:nvPr>
        </p:nvGraphicFramePr>
        <p:xfrm>
          <a:off x="1547813" y="1635150"/>
          <a:ext cx="2768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9" name="Equation" r:id="rId5" imgW="2768400" imgH="1002960" progId="Equation.DSMT4">
                  <p:embed/>
                </p:oleObj>
              </mc:Choice>
              <mc:Fallback>
                <p:oleObj name="Equation" r:id="rId5" imgW="2768400" imgH="1002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635150"/>
                        <a:ext cx="2768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9" name="Object 7">
            <a:extLst>
              <a:ext uri="{FF2B5EF4-FFF2-40B4-BE49-F238E27FC236}">
                <a16:creationId xmlns:a16="http://schemas.microsoft.com/office/drawing/2014/main" id="{CF9D10EE-9661-4116-9359-2A71CE898A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044478"/>
              </p:ext>
            </p:extLst>
          </p:nvPr>
        </p:nvGraphicFramePr>
        <p:xfrm>
          <a:off x="1547813" y="2859112"/>
          <a:ext cx="29591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0" name="Equation" r:id="rId7" imgW="2958840" imgH="1002960" progId="Equation.DSMT4">
                  <p:embed/>
                </p:oleObj>
              </mc:Choice>
              <mc:Fallback>
                <p:oleObj name="Equation" r:id="rId7" imgW="2958840" imgH="1002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59112"/>
                        <a:ext cx="29591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0" name="Object 8">
            <a:extLst>
              <a:ext uri="{FF2B5EF4-FFF2-40B4-BE49-F238E27FC236}">
                <a16:creationId xmlns:a16="http://schemas.microsoft.com/office/drawing/2014/main" id="{5594298E-815C-4D09-AB85-08CB0E4B7C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93886"/>
              </p:ext>
            </p:extLst>
          </p:nvPr>
        </p:nvGraphicFramePr>
        <p:xfrm>
          <a:off x="1476375" y="4010050"/>
          <a:ext cx="4178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1" name="Equation" r:id="rId9" imgW="4178160" imgH="1015920" progId="Equation.DSMT4">
                  <p:embed/>
                </p:oleObj>
              </mc:Choice>
              <mc:Fallback>
                <p:oleObj name="Equation" r:id="rId9" imgW="4178160" imgH="10159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010050"/>
                        <a:ext cx="41783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1" name="Object 9">
            <a:extLst>
              <a:ext uri="{FF2B5EF4-FFF2-40B4-BE49-F238E27FC236}">
                <a16:creationId xmlns:a16="http://schemas.microsoft.com/office/drawing/2014/main" id="{FAB44E45-4893-428F-A3D3-B710FDBD4E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406412"/>
              </p:ext>
            </p:extLst>
          </p:nvPr>
        </p:nvGraphicFramePr>
        <p:xfrm>
          <a:off x="1476375" y="5234012"/>
          <a:ext cx="44323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2" name="Equation" r:id="rId11" imgW="4431960" imgH="1002960" progId="Equation.DSMT4">
                  <p:embed/>
                </p:oleObj>
              </mc:Choice>
              <mc:Fallback>
                <p:oleObj name="Equation" r:id="rId11" imgW="4431960" imgH="1002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234012"/>
                        <a:ext cx="44323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56" name="Group 20">
            <a:extLst>
              <a:ext uri="{FF2B5EF4-FFF2-40B4-BE49-F238E27FC236}">
                <a16:creationId xmlns:a16="http://schemas.microsoft.com/office/drawing/2014/main" id="{46641C9A-F61F-4C0D-9F64-6980C63A95E8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469479"/>
            <a:ext cx="8929688" cy="519113"/>
            <a:chOff x="476" y="754"/>
            <a:chExt cx="5625" cy="327"/>
          </a:xfrm>
        </p:grpSpPr>
        <p:sp>
          <p:nvSpPr>
            <p:cNvPr id="244741" name="Rectangle 5">
              <a:extLst>
                <a:ext uri="{FF2B5EF4-FFF2-40B4-BE49-F238E27FC236}">
                  <a16:creationId xmlns:a16="http://schemas.microsoft.com/office/drawing/2014/main" id="{B3BE13AD-988F-44C7-A50A-1F38A5726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54"/>
              <a:ext cx="5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设                    与　　　        是    维欧氏空间</a:t>
              </a:r>
              <a:r>
                <a:rPr kumimoji="1" lang="en-US" altLang="zh-CN" b="1"/>
                <a:t>V</a:t>
              </a:r>
              <a:r>
                <a:rPr kumimoji="1" lang="zh-CN" altLang="en-US" b="1"/>
                <a:t>中的</a:t>
              </a:r>
              <a:endParaRPr kumimoji="1" lang="zh-CN" altLang="en-US"/>
            </a:p>
          </p:txBody>
        </p:sp>
        <p:graphicFrame>
          <p:nvGraphicFramePr>
            <p:cNvPr id="244742" name="Object 6">
              <a:extLst>
                <a:ext uri="{FF2B5EF4-FFF2-40B4-BE49-F238E27FC236}">
                  <a16:creationId xmlns:a16="http://schemas.microsoft.com/office/drawing/2014/main" id="{6646B687-3285-4047-930E-8D9102E807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799"/>
            <a:ext cx="238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805" name="Equation" r:id="rId3" imgW="3784320" imgH="431640" progId="Equation.DSMT4">
                    <p:embed/>
                  </p:oleObj>
                </mc:Choice>
                <mc:Fallback>
                  <p:oleObj name="Equation" r:id="rId3" imgW="3784320" imgH="431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799"/>
                          <a:ext cx="238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4743" name="Object 7">
              <a:extLst>
                <a:ext uri="{FF2B5EF4-FFF2-40B4-BE49-F238E27FC236}">
                  <a16:creationId xmlns:a16="http://schemas.microsoft.com/office/drawing/2014/main" id="{AA1C4209-25E2-4361-B16D-E85172AD08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93" y="845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806" name="Equation" r:id="rId5" imgW="228600" imgH="241200" progId="Equation.DSMT4">
                    <p:embed/>
                  </p:oleObj>
                </mc:Choice>
                <mc:Fallback>
                  <p:oleObj name="Equation" r:id="rId5" imgW="228600" imgH="241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3" y="845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4761" name="Group 25">
            <a:extLst>
              <a:ext uri="{FF2B5EF4-FFF2-40B4-BE49-F238E27FC236}">
                <a16:creationId xmlns:a16="http://schemas.microsoft.com/office/drawing/2014/main" id="{6CB3CA8E-3181-4C23-8FAF-EFA59FD833C5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2226717"/>
            <a:ext cx="8064500" cy="554037"/>
            <a:chOff x="340" y="1162"/>
            <a:chExt cx="5080" cy="349"/>
          </a:xfrm>
        </p:grpSpPr>
        <p:sp>
          <p:nvSpPr>
            <p:cNvPr id="244745" name="Rectangle 9">
              <a:extLst>
                <a:ext uri="{FF2B5EF4-FFF2-40B4-BE49-F238E27FC236}">
                  <a16:creationId xmlns:a16="http://schemas.microsoft.com/office/drawing/2014/main" id="{0050D995-A1AE-4D96-BA1D-A92A66556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162"/>
              <a:ext cx="50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两组标准正交基，它们之间过渡矩阵是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44746" name="Object 10">
              <a:extLst>
                <a:ext uri="{FF2B5EF4-FFF2-40B4-BE49-F238E27FC236}">
                  <a16:creationId xmlns:a16="http://schemas.microsoft.com/office/drawing/2014/main" id="{D74D569D-D339-4252-928C-8D1B71D0147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50" y="1207"/>
            <a:ext cx="113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807" name="Equation" r:id="rId7" imgW="1803240" imgH="482400" progId="Equation.DSMT4">
                    <p:embed/>
                  </p:oleObj>
                </mc:Choice>
                <mc:Fallback>
                  <p:oleObj name="Equation" r:id="rId7" imgW="1803240" imgH="482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0" y="1207"/>
                          <a:ext cx="1136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4762" name="Group 26">
            <a:extLst>
              <a:ext uri="{FF2B5EF4-FFF2-40B4-BE49-F238E27FC236}">
                <a16:creationId xmlns:a16="http://schemas.microsoft.com/office/drawing/2014/main" id="{6EF6B561-F4E6-49F8-A2A0-BB14AC596B1D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982367"/>
            <a:ext cx="5373687" cy="519112"/>
            <a:chOff x="385" y="1616"/>
            <a:chExt cx="3385" cy="327"/>
          </a:xfrm>
        </p:grpSpPr>
        <p:sp>
          <p:nvSpPr>
            <p:cNvPr id="244747" name="Rectangle 11">
              <a:extLst>
                <a:ext uri="{FF2B5EF4-FFF2-40B4-BE49-F238E27FC236}">
                  <a16:creationId xmlns:a16="http://schemas.microsoft.com/office/drawing/2014/main" id="{8BAD5495-6973-4AAB-95AC-473F16EF1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616"/>
              <a:ext cx="15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即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44748" name="Object 12">
              <a:extLst>
                <a:ext uri="{FF2B5EF4-FFF2-40B4-BE49-F238E27FC236}">
                  <a16:creationId xmlns:a16="http://schemas.microsoft.com/office/drawing/2014/main" id="{B0EBC599-AAAC-469A-AF37-BE905E62F3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1661"/>
            <a:ext cx="28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808" name="Equation" r:id="rId9" imgW="4508280" imgH="431640" progId="Equation.DSMT4">
                    <p:embed/>
                  </p:oleObj>
                </mc:Choice>
                <mc:Fallback>
                  <p:oleObj name="Equation" r:id="rId9" imgW="4508280" imgH="4316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661"/>
                          <a:ext cx="28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4749" name="Object 13">
            <a:extLst>
              <a:ext uri="{FF2B5EF4-FFF2-40B4-BE49-F238E27FC236}">
                <a16:creationId xmlns:a16="http://schemas.microsoft.com/office/drawing/2014/main" id="{22DF0189-5D5D-45AB-9859-602584D1F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570203"/>
              </p:ext>
            </p:extLst>
          </p:nvPr>
        </p:nvGraphicFramePr>
        <p:xfrm>
          <a:off x="4302125" y="3757067"/>
          <a:ext cx="1143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09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5" y="3757067"/>
                        <a:ext cx="1143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51" name="Rectangle 15">
            <a:extLst>
              <a:ext uri="{FF2B5EF4-FFF2-40B4-BE49-F238E27FC236}">
                <a16:creationId xmlns:a16="http://schemas.microsoft.com/office/drawing/2014/main" id="{207B7BEB-17B1-4AD4-B8C2-C689D8191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25" y="3938042"/>
            <a:ext cx="219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zh-CN" sz="1100"/>
              <a:t> </a:t>
            </a:r>
            <a:endParaRPr kumimoji="1" lang="en-US" altLang="zh-CN" sz="2400"/>
          </a:p>
        </p:txBody>
      </p:sp>
      <p:sp>
        <p:nvSpPr>
          <p:cNvPr id="244755" name="Rectangle 19">
            <a:extLst>
              <a:ext uri="{FF2B5EF4-FFF2-40B4-BE49-F238E27FC236}">
                <a16:creationId xmlns:a16="http://schemas.microsoft.com/office/drawing/2014/main" id="{CAB375D9-5645-4FF4-A2A1-F6205E111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761454"/>
            <a:ext cx="7705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 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标准正交基间的基变换</a:t>
            </a:r>
          </a:p>
        </p:txBody>
      </p:sp>
      <p:grpSp>
        <p:nvGrpSpPr>
          <p:cNvPr id="244763" name="Group 27">
            <a:extLst>
              <a:ext uri="{FF2B5EF4-FFF2-40B4-BE49-F238E27FC236}">
                <a16:creationId xmlns:a16="http://schemas.microsoft.com/office/drawing/2014/main" id="{B3E7D3BC-F62B-48C9-A429-DFB39B5A600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774529"/>
            <a:ext cx="7126287" cy="519113"/>
            <a:chOff x="385" y="2115"/>
            <a:chExt cx="4489" cy="327"/>
          </a:xfrm>
        </p:grpSpPr>
        <p:graphicFrame>
          <p:nvGraphicFramePr>
            <p:cNvPr id="244753" name="Object 17">
              <a:extLst>
                <a:ext uri="{FF2B5EF4-FFF2-40B4-BE49-F238E27FC236}">
                  <a16:creationId xmlns:a16="http://schemas.microsoft.com/office/drawing/2014/main" id="{F5B45B2B-8093-4585-9D59-4E06C97909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2160"/>
            <a:ext cx="394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810" name="Equation" r:id="rId13" imgW="6260760" imgH="431640" progId="Equation.DSMT4">
                    <p:embed/>
                  </p:oleObj>
                </mc:Choice>
                <mc:Fallback>
                  <p:oleObj name="Equation" r:id="rId13" imgW="6260760" imgH="43164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160"/>
                          <a:ext cx="394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4757" name="Rectangle 21">
              <a:extLst>
                <a:ext uri="{FF2B5EF4-FFF2-40B4-BE49-F238E27FC236}">
                  <a16:creationId xmlns:a16="http://schemas.microsoft.com/office/drawing/2014/main" id="{27ACAB56-2106-4AC6-9CCB-1E124DEA5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115"/>
              <a:ext cx="11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或</a:t>
              </a:r>
              <a:endParaRPr kumimoji="1" lang="zh-CN" altLang="en-US"/>
            </a:p>
          </p:txBody>
        </p:sp>
      </p:grpSp>
      <p:grpSp>
        <p:nvGrpSpPr>
          <p:cNvPr id="244764" name="Group 28">
            <a:extLst>
              <a:ext uri="{FF2B5EF4-FFF2-40B4-BE49-F238E27FC236}">
                <a16:creationId xmlns:a16="http://schemas.microsoft.com/office/drawing/2014/main" id="{66516BBC-09C4-445A-BAE7-606E510E3DF8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566692"/>
            <a:ext cx="7848600" cy="519112"/>
            <a:chOff x="431" y="2568"/>
            <a:chExt cx="4944" cy="327"/>
          </a:xfrm>
        </p:grpSpPr>
        <p:sp>
          <p:nvSpPr>
            <p:cNvPr id="244752" name="Rectangle 16">
              <a:extLst>
                <a:ext uri="{FF2B5EF4-FFF2-40B4-BE49-F238E27FC236}">
                  <a16:creationId xmlns:a16="http://schemas.microsoft.com/office/drawing/2014/main" id="{4A81B7DF-08B5-465C-BBE0-59D6E3F62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568"/>
              <a:ext cx="49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由于　　　　　是标准正交基，所以</a:t>
              </a:r>
            </a:p>
          </p:txBody>
        </p:sp>
        <p:graphicFrame>
          <p:nvGraphicFramePr>
            <p:cNvPr id="244758" name="Object 22">
              <a:extLst>
                <a:ext uri="{FF2B5EF4-FFF2-40B4-BE49-F238E27FC236}">
                  <a16:creationId xmlns:a16="http://schemas.microsoft.com/office/drawing/2014/main" id="{2E8254D0-A256-4E56-9243-0695A1A777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614"/>
            <a:ext cx="10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811" name="Equation" r:id="rId15" imgW="1688760" imgH="431640" progId="Equation.DSMT4">
                    <p:embed/>
                  </p:oleObj>
                </mc:Choice>
                <mc:Fallback>
                  <p:oleObj name="Equation" r:id="rId15" imgW="1688760" imgH="43164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614"/>
                          <a:ext cx="10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4760" name="Group 24">
            <a:extLst>
              <a:ext uri="{FF2B5EF4-FFF2-40B4-BE49-F238E27FC236}">
                <a16:creationId xmlns:a16="http://schemas.microsoft.com/office/drawing/2014/main" id="{A1243040-FF2A-49DA-93C5-06548D98E550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5314404"/>
            <a:ext cx="8750300" cy="850900"/>
            <a:chOff x="793" y="3113"/>
            <a:chExt cx="5512" cy="536"/>
          </a:xfrm>
        </p:grpSpPr>
        <p:sp>
          <p:nvSpPr>
            <p:cNvPr id="244750" name="Rectangle 14">
              <a:extLst>
                <a:ext uri="{FF2B5EF4-FFF2-40B4-BE49-F238E27FC236}">
                  <a16:creationId xmlns:a16="http://schemas.microsoft.com/office/drawing/2014/main" id="{C3EB5AF1-036B-4CB5-8A5A-EE9AFFED0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3203"/>
              <a:ext cx="14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>
                  <a:cs typeface="Times New Roman" panose="02020603050405020304" pitchFamily="18" charset="0"/>
                </a:rPr>
                <a:t>（</a:t>
              </a:r>
              <a:r>
                <a:rPr kumimoji="1" lang="en-US" altLang="zh-CN" b="1">
                  <a:cs typeface="Times New Roman" panose="02020603050405020304" pitchFamily="18" charset="0"/>
                </a:rPr>
                <a:t>6</a:t>
              </a:r>
              <a:r>
                <a:rPr kumimoji="1" lang="zh-CN" altLang="en-US" b="1">
                  <a:cs typeface="Times New Roman" panose="02020603050405020304" pitchFamily="18" charset="0"/>
                </a:rPr>
                <a:t>）</a:t>
              </a:r>
              <a:endParaRPr kumimoji="1" lang="zh-CN" altLang="en-US" sz="2400"/>
            </a:p>
          </p:txBody>
        </p:sp>
        <p:graphicFrame>
          <p:nvGraphicFramePr>
            <p:cNvPr id="244759" name="Object 23">
              <a:extLst>
                <a:ext uri="{FF2B5EF4-FFF2-40B4-BE49-F238E27FC236}">
                  <a16:creationId xmlns:a16="http://schemas.microsoft.com/office/drawing/2014/main" id="{28790307-C32A-4071-8A7D-AEDDD0BA49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3113"/>
            <a:ext cx="3584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812" name="Equation" r:id="rId17" imgW="5689440" imgH="850680" progId="Equation.DSMT4">
                    <p:embed/>
                  </p:oleObj>
                </mc:Choice>
                <mc:Fallback>
                  <p:oleObj name="Equation" r:id="rId17" imgW="5689440" imgH="85068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113"/>
                          <a:ext cx="3584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5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4">
            <a:extLst>
              <a:ext uri="{FF2B5EF4-FFF2-40B4-BE49-F238E27FC236}">
                <a16:creationId xmlns:a16="http://schemas.microsoft.com/office/drawing/2014/main" id="{4C4AD472-7A8E-40E7-B79C-EC453ECA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76771"/>
            <a:ext cx="5761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由公式（</a:t>
            </a:r>
            <a:r>
              <a:rPr kumimoji="1" lang="en-US" altLang="zh-CN" b="1"/>
              <a:t>3</a:t>
            </a:r>
            <a:r>
              <a:rPr kumimoji="1" lang="zh-CN" altLang="en-US" b="1"/>
              <a:t>），有</a:t>
            </a:r>
          </a:p>
        </p:txBody>
      </p:sp>
      <p:grpSp>
        <p:nvGrpSpPr>
          <p:cNvPr id="245776" name="Group 16">
            <a:extLst>
              <a:ext uri="{FF2B5EF4-FFF2-40B4-BE49-F238E27FC236}">
                <a16:creationId xmlns:a16="http://schemas.microsoft.com/office/drawing/2014/main" id="{C5330C64-3988-42DB-A49D-4E7D9366D3AF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611784"/>
            <a:ext cx="8929688" cy="850900"/>
            <a:chOff x="431" y="572"/>
            <a:chExt cx="5625" cy="536"/>
          </a:xfrm>
        </p:grpSpPr>
        <p:graphicFrame>
          <p:nvGraphicFramePr>
            <p:cNvPr id="245765" name="Object 5">
              <a:extLst>
                <a:ext uri="{FF2B5EF4-FFF2-40B4-BE49-F238E27FC236}">
                  <a16:creationId xmlns:a16="http://schemas.microsoft.com/office/drawing/2014/main" id="{0F6D444B-FEF2-4DF3-AF73-C30F150DC93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6642626"/>
                </p:ext>
              </p:extLst>
            </p:nvPr>
          </p:nvGraphicFramePr>
          <p:xfrm>
            <a:off x="431" y="572"/>
            <a:ext cx="4448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94" name="Equation" r:id="rId3" imgW="7061040" imgH="850680" progId="Equation.DSMT4">
                    <p:embed/>
                  </p:oleObj>
                </mc:Choice>
                <mc:Fallback>
                  <p:oleObj name="Equation" r:id="rId3" imgW="7061040" imgH="8506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572"/>
                          <a:ext cx="4448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767" name="Rectangle 7">
              <a:extLst>
                <a:ext uri="{FF2B5EF4-FFF2-40B4-BE49-F238E27FC236}">
                  <a16:creationId xmlns:a16="http://schemas.microsoft.com/office/drawing/2014/main" id="{1D9C00C5-FD6C-455A-BAD0-A8D2E3ECB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" y="663"/>
              <a:ext cx="10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（</a:t>
              </a:r>
              <a:r>
                <a:rPr kumimoji="1" lang="en-US" altLang="zh-CN" b="1"/>
                <a:t>7</a:t>
              </a:r>
              <a:r>
                <a:rPr kumimoji="1" lang="zh-CN" altLang="en-US" b="1"/>
                <a:t>）</a:t>
              </a:r>
              <a:r>
                <a:rPr kumimoji="1" lang="zh-CN" altLang="en-US"/>
                <a:t> </a:t>
              </a:r>
            </a:p>
          </p:txBody>
        </p:sp>
      </p:grpSp>
      <p:grpSp>
        <p:nvGrpSpPr>
          <p:cNvPr id="245777" name="Group 17">
            <a:extLst>
              <a:ext uri="{FF2B5EF4-FFF2-40B4-BE49-F238E27FC236}">
                <a16:creationId xmlns:a16="http://schemas.microsoft.com/office/drawing/2014/main" id="{82A217B9-7B04-484E-B969-AF5733FC66BB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764309"/>
            <a:ext cx="5543550" cy="520700"/>
            <a:chOff x="385" y="1298"/>
            <a:chExt cx="3492" cy="328"/>
          </a:xfrm>
        </p:grpSpPr>
        <p:sp>
          <p:nvSpPr>
            <p:cNvPr id="245768" name="Rectangle 8">
              <a:extLst>
                <a:ext uri="{FF2B5EF4-FFF2-40B4-BE49-F238E27FC236}">
                  <a16:creationId xmlns:a16="http://schemas.microsoft.com/office/drawing/2014/main" id="{208B571E-7739-44E5-943A-4D7D23A95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298"/>
              <a:ext cx="32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kumimoji="1" lang="zh-CN" altLang="en-US" b="1"/>
                <a:t>把</a:t>
              </a:r>
              <a:r>
                <a:rPr kumimoji="1" lang="en-US" altLang="zh-CN" b="1"/>
                <a:t>A</a:t>
              </a:r>
              <a:r>
                <a:rPr kumimoji="1" lang="zh-CN" altLang="en-US" b="1"/>
                <a:t>按列分块为　　　　　　　</a:t>
              </a:r>
            </a:p>
          </p:txBody>
        </p:sp>
        <p:graphicFrame>
          <p:nvGraphicFramePr>
            <p:cNvPr id="245769" name="Object 9">
              <a:extLst>
                <a:ext uri="{FF2B5EF4-FFF2-40B4-BE49-F238E27FC236}">
                  <a16:creationId xmlns:a16="http://schemas.microsoft.com/office/drawing/2014/main" id="{13549D6B-E0F4-4161-9B30-4B197EFE4F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9" y="1298"/>
            <a:ext cx="1768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95" name="Equation" r:id="rId5" imgW="2806560" imgH="520560" progId="Equation.DSMT4">
                    <p:embed/>
                  </p:oleObj>
                </mc:Choice>
                <mc:Fallback>
                  <p:oleObj name="Equation" r:id="rId5" imgW="2806560" imgH="52056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1298"/>
                          <a:ext cx="1768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774" name="Rectangle 14">
            <a:extLst>
              <a:ext uri="{FF2B5EF4-FFF2-40B4-BE49-F238E27FC236}">
                <a16:creationId xmlns:a16="http://schemas.microsoft.com/office/drawing/2014/main" id="{293AA902-AE22-4C0F-819B-70D4AB426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627909"/>
            <a:ext cx="3629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由（</a:t>
            </a:r>
            <a:r>
              <a:rPr kumimoji="1" lang="en-US" altLang="zh-CN" b="1"/>
              <a:t>7</a:t>
            </a:r>
            <a:r>
              <a:rPr kumimoji="1" lang="zh-CN" altLang="en-US" b="1"/>
              <a:t>）有</a:t>
            </a:r>
          </a:p>
        </p:txBody>
      </p:sp>
      <p:grpSp>
        <p:nvGrpSpPr>
          <p:cNvPr id="245778" name="Group 18">
            <a:extLst>
              <a:ext uri="{FF2B5EF4-FFF2-40B4-BE49-F238E27FC236}">
                <a16:creationId xmlns:a16="http://schemas.microsoft.com/office/drawing/2014/main" id="{CB9FBACC-3A3F-4F18-8FE7-7F2B21E7A550}"/>
              </a:ext>
            </a:extLst>
          </p:cNvPr>
          <p:cNvGrpSpPr>
            <a:grpSpLocks/>
          </p:cNvGrpSpPr>
          <p:nvPr/>
        </p:nvGrpSpPr>
        <p:grpSpPr bwMode="auto">
          <a:xfrm>
            <a:off x="1511300" y="4493096"/>
            <a:ext cx="7632700" cy="1600200"/>
            <a:chOff x="1202" y="2387"/>
            <a:chExt cx="4808" cy="1008"/>
          </a:xfrm>
        </p:grpSpPr>
        <p:graphicFrame>
          <p:nvGraphicFramePr>
            <p:cNvPr id="245772" name="Object 12">
              <a:extLst>
                <a:ext uri="{FF2B5EF4-FFF2-40B4-BE49-F238E27FC236}">
                  <a16:creationId xmlns:a16="http://schemas.microsoft.com/office/drawing/2014/main" id="{67F2BD23-71BB-40BE-B4AE-16EB9E1499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2387"/>
            <a:ext cx="2952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96" name="Equation" r:id="rId7" imgW="4686120" imgH="1600200" progId="Equation.DSMT4">
                    <p:embed/>
                  </p:oleObj>
                </mc:Choice>
                <mc:Fallback>
                  <p:oleObj name="Equation" r:id="rId7" imgW="4686120" imgH="1600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387"/>
                          <a:ext cx="2952" cy="1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775" name="Rectangle 15">
              <a:extLst>
                <a:ext uri="{FF2B5EF4-FFF2-40B4-BE49-F238E27FC236}">
                  <a16:creationId xmlns:a16="http://schemas.microsoft.com/office/drawing/2014/main" id="{B00E237A-3C68-4E0C-954B-99F6748C8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704"/>
              <a:ext cx="10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（</a:t>
              </a:r>
              <a:r>
                <a:rPr kumimoji="1" lang="en-US" altLang="zh-CN" b="1"/>
                <a:t>8</a:t>
              </a:r>
              <a:r>
                <a:rPr kumimoji="1" lang="zh-CN" altLang="en-US" b="1"/>
                <a:t>）</a:t>
              </a:r>
              <a:r>
                <a:rPr kumimoji="1" lang="zh-CN" altLang="en-US"/>
                <a:t> 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D1611475-1198-4430-A982-CDFF735B32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20444" y="13844"/>
            <a:ext cx="4392488" cy="68988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5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/>
      <p:bldP spid="2457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9" name="Rectangle 5">
            <a:extLst>
              <a:ext uri="{FF2B5EF4-FFF2-40B4-BE49-F238E27FC236}">
                <a16:creationId xmlns:a16="http://schemas.microsoft.com/office/drawing/2014/main" id="{E02DC79E-EF1C-44FD-A980-926D4927A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10483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 dirty="0"/>
              <a:t>则称</a:t>
            </a:r>
            <a:r>
              <a:rPr kumimoji="1" lang="en-US" altLang="zh-CN" b="1" dirty="0"/>
              <a:t>A</a:t>
            </a:r>
            <a:r>
              <a:rPr kumimoji="1" lang="zh-CN" altLang="en-US" b="1" dirty="0"/>
              <a:t>为</a:t>
            </a:r>
            <a:r>
              <a:rPr kumimoji="1" lang="zh-CN" altLang="en-US" b="1" dirty="0">
                <a:solidFill>
                  <a:srgbClr val="CC0000"/>
                </a:solidFill>
                <a:ea typeface="黑体" panose="02010609060101010101" pitchFamily="49" charset="-122"/>
              </a:rPr>
              <a:t>正交矩阵</a:t>
            </a:r>
            <a:r>
              <a:rPr kumimoji="1" lang="en-US" altLang="zh-CN" b="1" dirty="0"/>
              <a:t>.</a:t>
            </a:r>
            <a:r>
              <a:rPr kumimoji="1" lang="en-US" altLang="zh-CN" dirty="0"/>
              <a:t>  </a:t>
            </a:r>
          </a:p>
        </p:txBody>
      </p:sp>
      <p:sp>
        <p:nvSpPr>
          <p:cNvPr id="246793" name="Rectangle 9">
            <a:extLst>
              <a:ext uri="{FF2B5EF4-FFF2-40B4-BE49-F238E27FC236}">
                <a16:creationId xmlns:a16="http://schemas.microsoft.com/office/drawing/2014/main" id="{068D42A9-B3AA-4059-B151-6433141F1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142508"/>
            <a:ext cx="10009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zh-CN" b="1"/>
              <a:t>2</a:t>
            </a:r>
            <a:r>
              <a:rPr kumimoji="1" lang="zh-CN" altLang="en-US" b="1"/>
              <a:t>）由标准正交基到标准正交基的过渡矩阵是正交</a:t>
            </a:r>
            <a:endParaRPr kumimoji="1" lang="zh-CN" altLang="en-US"/>
          </a:p>
        </p:txBody>
      </p:sp>
      <p:sp>
        <p:nvSpPr>
          <p:cNvPr id="246796" name="Rectangle 12">
            <a:extLst>
              <a:ext uri="{FF2B5EF4-FFF2-40B4-BE49-F238E27FC236}">
                <a16:creationId xmlns:a16="http://schemas.microsoft.com/office/drawing/2014/main" id="{8D9D589E-270F-459E-B426-4C6CF99FE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790208"/>
            <a:ext cx="294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/>
              <a:t>矩阵</a:t>
            </a:r>
            <a:r>
              <a:rPr lang="en-US" altLang="zh-CN" sz="2800" b="1"/>
              <a:t>.</a:t>
            </a:r>
          </a:p>
        </p:txBody>
      </p:sp>
      <p:sp>
        <p:nvSpPr>
          <p:cNvPr id="246803" name="Rectangle 19">
            <a:extLst>
              <a:ext uri="{FF2B5EF4-FFF2-40B4-BE49-F238E27FC236}">
                <a16:creationId xmlns:a16="http://schemas.microsoft.com/office/drawing/2014/main" id="{86B99ECB-4A1D-4DD8-AA81-6867F1096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94358"/>
            <a:ext cx="7056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黑体" panose="02010609060101010101" pitchFamily="49" charset="-122"/>
              </a:rPr>
              <a:t>正交矩阵</a:t>
            </a:r>
            <a:endParaRPr kumimoji="0" lang="zh-CN" altLang="en-US" sz="36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6804" name="Rectangle 20">
            <a:extLst>
              <a:ext uri="{FF2B5EF4-FFF2-40B4-BE49-F238E27FC236}">
                <a16:creationId xmlns:a16="http://schemas.microsoft.com/office/drawing/2014/main" id="{91110F85-188E-4731-B6F0-601EDB9E4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542058"/>
            <a:ext cx="3671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3200" b="1">
                <a:solidFill>
                  <a:schemeClr val="accent2"/>
                </a:solidFill>
                <a:ea typeface="黑体" panose="02010609060101010101" pitchFamily="49" charset="-122"/>
              </a:rPr>
              <a:t>．定义</a:t>
            </a:r>
          </a:p>
        </p:txBody>
      </p:sp>
      <p:graphicFrame>
        <p:nvGraphicFramePr>
          <p:cNvPr id="246791" name="Object 7">
            <a:extLst>
              <a:ext uri="{FF2B5EF4-FFF2-40B4-BE49-F238E27FC236}">
                <a16:creationId xmlns:a16="http://schemas.microsoft.com/office/drawing/2014/main" id="{FB1EAF22-9353-4A71-9EF1-426477751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211242"/>
              </p:ext>
            </p:extLst>
          </p:nvPr>
        </p:nvGraphicFramePr>
        <p:xfrm>
          <a:off x="6156325" y="2334220"/>
          <a:ext cx="1270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5" name="Equation" r:id="rId3" imgW="1269720" imgH="317160" progId="Equation.DSMT4">
                  <p:embed/>
                </p:oleObj>
              </mc:Choice>
              <mc:Fallback>
                <p:oleObj name="Equation" r:id="rId3" imgW="1269720" imgH="317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334220"/>
                        <a:ext cx="1270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808" name="Group 24">
            <a:extLst>
              <a:ext uri="{FF2B5EF4-FFF2-40B4-BE49-F238E27FC236}">
                <a16:creationId xmlns:a16="http://schemas.microsoft.com/office/drawing/2014/main" id="{2EEBF624-F532-4CAD-A4A5-F42DF61BCF0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189758"/>
            <a:ext cx="5689600" cy="604837"/>
            <a:chOff x="567" y="935"/>
            <a:chExt cx="3584" cy="381"/>
          </a:xfrm>
        </p:grpSpPr>
        <p:graphicFrame>
          <p:nvGraphicFramePr>
            <p:cNvPr id="246790" name="Object 6">
              <a:extLst>
                <a:ext uri="{FF2B5EF4-FFF2-40B4-BE49-F238E27FC236}">
                  <a16:creationId xmlns:a16="http://schemas.microsoft.com/office/drawing/2014/main" id="{3BFBD318-F006-45E9-A21B-A3D6B75C2E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980"/>
            <a:ext cx="1480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36" name="Equation" r:id="rId5" imgW="2349360" imgH="533160" progId="Equation.DSMT4">
                    <p:embed/>
                  </p:oleObj>
                </mc:Choice>
                <mc:Fallback>
                  <p:oleObj name="Equation" r:id="rId5" imgW="2349360" imgH="5331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980"/>
                          <a:ext cx="1480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792" name="Rectangle 8">
              <a:extLst>
                <a:ext uri="{FF2B5EF4-FFF2-40B4-BE49-F238E27FC236}">
                  <a16:creationId xmlns:a16="http://schemas.microsoft.com/office/drawing/2014/main" id="{1EC0F4F3-6959-40D2-BA30-80E0ABE6F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958"/>
              <a:ext cx="11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设</a:t>
              </a:r>
            </a:p>
          </p:txBody>
        </p:sp>
        <p:sp>
          <p:nvSpPr>
            <p:cNvPr id="246805" name="Rectangle 21">
              <a:extLst>
                <a:ext uri="{FF2B5EF4-FFF2-40B4-BE49-F238E27FC236}">
                  <a16:creationId xmlns:a16="http://schemas.microsoft.com/office/drawing/2014/main" id="{DB1FA65C-4190-46E3-A678-6ED0901C1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8" y="935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若Ａ满足</a:t>
              </a:r>
            </a:p>
          </p:txBody>
        </p:sp>
      </p:grpSp>
      <p:sp>
        <p:nvSpPr>
          <p:cNvPr id="246807" name="Rectangle 23">
            <a:extLst>
              <a:ext uri="{FF2B5EF4-FFF2-40B4-BE49-F238E27FC236}">
                <a16:creationId xmlns:a16="http://schemas.microsoft.com/office/drawing/2014/main" id="{56A62ADA-2940-43AD-A90C-A1990D0B0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774083"/>
            <a:ext cx="5184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ea typeface="黑体" panose="02010609060101010101" pitchFamily="49" charset="-122"/>
              </a:rPr>
              <a:t>2</a:t>
            </a:r>
            <a:r>
              <a:rPr lang="zh-CN" altLang="en-US" sz="3200" b="1">
                <a:solidFill>
                  <a:schemeClr val="accent2"/>
                </a:solidFill>
                <a:ea typeface="黑体" panose="02010609060101010101" pitchFamily="49" charset="-122"/>
              </a:rPr>
              <a:t>．简单性质</a:t>
            </a:r>
          </a:p>
        </p:txBody>
      </p:sp>
      <p:grpSp>
        <p:nvGrpSpPr>
          <p:cNvPr id="246819" name="Group 35">
            <a:extLst>
              <a:ext uri="{FF2B5EF4-FFF2-40B4-BE49-F238E27FC236}">
                <a16:creationId xmlns:a16="http://schemas.microsoft.com/office/drawing/2014/main" id="{E247970B-1506-4ABB-A8C5-647215A5674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494808"/>
            <a:ext cx="5400675" cy="531812"/>
            <a:chOff x="431" y="2568"/>
            <a:chExt cx="3402" cy="335"/>
          </a:xfrm>
        </p:grpSpPr>
        <p:sp>
          <p:nvSpPr>
            <p:cNvPr id="246809" name="Rectangle 25">
              <a:extLst>
                <a:ext uri="{FF2B5EF4-FFF2-40B4-BE49-F238E27FC236}">
                  <a16:creationId xmlns:a16="http://schemas.microsoft.com/office/drawing/2014/main" id="{3FDF1D82-EA3B-4C3D-8AF8-C2574A396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568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/>
                <a:t>1</a:t>
              </a:r>
              <a:r>
                <a:rPr kumimoji="1" lang="zh-CN" altLang="en-US" b="1"/>
                <a:t>）</a:t>
              </a:r>
              <a:r>
                <a:rPr kumimoji="1" lang="en-US" altLang="zh-CN" b="1"/>
                <a:t>A</a:t>
              </a:r>
              <a:r>
                <a:rPr kumimoji="1" lang="zh-CN" altLang="en-US" b="1"/>
                <a:t>为正交矩阵</a:t>
              </a:r>
            </a:p>
          </p:txBody>
        </p:sp>
        <p:graphicFrame>
          <p:nvGraphicFramePr>
            <p:cNvPr id="246818" name="Object 34">
              <a:extLst>
                <a:ext uri="{FF2B5EF4-FFF2-40B4-BE49-F238E27FC236}">
                  <a16:creationId xmlns:a16="http://schemas.microsoft.com/office/drawing/2014/main" id="{6ACD3613-2E8C-47F6-AC90-F4ACBCB53C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0" y="2591"/>
            <a:ext cx="108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37" name="Equation" r:id="rId7" imgW="1726920" imgH="495000" progId="Equation.DSMT4">
                    <p:embed/>
                  </p:oleObj>
                </mc:Choice>
                <mc:Fallback>
                  <p:oleObj name="Equation" r:id="rId7" imgW="1726920" imgH="4950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2591"/>
                          <a:ext cx="108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9" grpId="0"/>
      <p:bldP spid="246793" grpId="0"/>
      <p:bldP spid="246796" grpId="0"/>
      <p:bldP spid="246803" grpId="0"/>
      <p:bldP spid="246804" grpId="0"/>
      <p:bldP spid="24680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065" name="Group 41">
            <a:extLst>
              <a:ext uri="{FF2B5EF4-FFF2-40B4-BE49-F238E27FC236}">
                <a16:creationId xmlns:a16="http://schemas.microsoft.com/office/drawing/2014/main" id="{07427D86-D6DB-4BF2-8457-A1403F565E17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893465"/>
            <a:ext cx="9721850" cy="519112"/>
            <a:chOff x="385" y="255"/>
            <a:chExt cx="6124" cy="327"/>
          </a:xfrm>
        </p:grpSpPr>
        <p:sp>
          <p:nvSpPr>
            <p:cNvPr id="257028" name="Rectangle 4">
              <a:extLst>
                <a:ext uri="{FF2B5EF4-FFF2-40B4-BE49-F238E27FC236}">
                  <a16:creationId xmlns:a16="http://schemas.microsoft.com/office/drawing/2014/main" id="{98C2BA6E-218F-4A8A-BE0D-14CAD8B75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55"/>
              <a:ext cx="61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3</a:t>
              </a:r>
              <a:r>
                <a:rPr kumimoji="1" lang="zh-CN" altLang="en-US" b="1"/>
                <a:t>）设          　　  是标准正交基，</a:t>
              </a:r>
              <a:r>
                <a:rPr kumimoji="1" lang="en-US" altLang="zh-CN" b="1"/>
                <a:t>A</a:t>
              </a:r>
              <a:r>
                <a:rPr kumimoji="1" lang="zh-CN" altLang="en-US" b="1"/>
                <a:t>为正交矩阵，若</a:t>
              </a:r>
              <a:r>
                <a:rPr kumimoji="1" lang="zh-CN" altLang="en-US"/>
                <a:t>  </a:t>
              </a:r>
            </a:p>
          </p:txBody>
        </p:sp>
        <p:graphicFrame>
          <p:nvGraphicFramePr>
            <p:cNvPr id="257029" name="Object 5">
              <a:extLst>
                <a:ext uri="{FF2B5EF4-FFF2-40B4-BE49-F238E27FC236}">
                  <a16:creationId xmlns:a16="http://schemas.microsoft.com/office/drawing/2014/main" id="{6CBBF5A3-15A6-456B-B4A5-717C6A69742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276"/>
            <a:ext cx="10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12" name="Equation" r:id="rId3" imgW="1663560" imgH="431640" progId="Equation.DSMT4">
                    <p:embed/>
                  </p:oleObj>
                </mc:Choice>
                <mc:Fallback>
                  <p:oleObj name="Equation" r:id="rId3" imgW="166356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76"/>
                          <a:ext cx="10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7035" name="Group 11">
            <a:extLst>
              <a:ext uri="{FF2B5EF4-FFF2-40B4-BE49-F238E27FC236}">
                <a16:creationId xmlns:a16="http://schemas.microsoft.com/office/drawing/2014/main" id="{55798857-8DEA-4229-9A85-65E6A23E3EA7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261890"/>
            <a:ext cx="7775575" cy="519112"/>
            <a:chOff x="567" y="1207"/>
            <a:chExt cx="4898" cy="327"/>
          </a:xfrm>
        </p:grpSpPr>
        <p:sp>
          <p:nvSpPr>
            <p:cNvPr id="257030" name="Rectangle 6">
              <a:extLst>
                <a:ext uri="{FF2B5EF4-FFF2-40B4-BE49-F238E27FC236}">
                  <a16:creationId xmlns:a16="http://schemas.microsoft.com/office/drawing/2014/main" id="{2314E01A-670E-43C1-854E-0D26BE51E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207"/>
              <a:ext cx="48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95300" indent="-4953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952500" indent="-4953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409700" indent="-4953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866900" indent="-4953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324100" indent="-4953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781300" indent="-4953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3238500" indent="-4953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695700" indent="-4953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4152900" indent="-4953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/>
                <a:t>则　　           　也是标准正交基</a:t>
              </a:r>
              <a:r>
                <a:rPr lang="en-US" altLang="zh-CN" sz="2800" b="1"/>
                <a:t>.</a:t>
              </a:r>
              <a:r>
                <a:rPr lang="en-US" altLang="zh-CN" sz="2800"/>
                <a:t> </a:t>
              </a:r>
            </a:p>
          </p:txBody>
        </p:sp>
        <p:graphicFrame>
          <p:nvGraphicFramePr>
            <p:cNvPr id="257031" name="Object 7">
              <a:extLst>
                <a:ext uri="{FF2B5EF4-FFF2-40B4-BE49-F238E27FC236}">
                  <a16:creationId xmlns:a16="http://schemas.microsoft.com/office/drawing/2014/main" id="{C5FF2415-9734-48D8-8A30-DD3183F799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1207"/>
            <a:ext cx="10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13" name="Equation" r:id="rId5" imgW="1688760" imgH="431640" progId="Equation.DSMT4">
                    <p:embed/>
                  </p:oleObj>
                </mc:Choice>
                <mc:Fallback>
                  <p:oleObj name="Equation" r:id="rId5" imgW="1688760" imgH="431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207"/>
                          <a:ext cx="10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7034" name="Object 10">
            <a:extLst>
              <a:ext uri="{FF2B5EF4-FFF2-40B4-BE49-F238E27FC236}">
                <a16:creationId xmlns:a16="http://schemas.microsoft.com/office/drawing/2014/main" id="{1A47F04E-D5D4-4DD1-BC3C-FDBFFEB262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928042"/>
              </p:ext>
            </p:extLst>
          </p:nvPr>
        </p:nvGraphicFramePr>
        <p:xfrm>
          <a:off x="1692275" y="1614190"/>
          <a:ext cx="449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14" name="Equation" r:id="rId7" imgW="4495680" imgH="431640" progId="Equation.DSMT4">
                  <p:embed/>
                </p:oleObj>
              </mc:Choice>
              <mc:Fallback>
                <p:oleObj name="Equation" r:id="rId7" imgW="449568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614190"/>
                        <a:ext cx="4495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7040" name="Group 16">
            <a:extLst>
              <a:ext uri="{FF2B5EF4-FFF2-40B4-BE49-F238E27FC236}">
                <a16:creationId xmlns:a16="http://schemas.microsoft.com/office/drawing/2014/main" id="{92B9BE7E-2E42-465A-9657-C6F56184254E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125490"/>
            <a:ext cx="5616575" cy="519112"/>
            <a:chOff x="340" y="1706"/>
            <a:chExt cx="3538" cy="327"/>
          </a:xfrm>
        </p:grpSpPr>
        <p:sp>
          <p:nvSpPr>
            <p:cNvPr id="257036" name="Rectangle 12">
              <a:extLst>
                <a:ext uri="{FF2B5EF4-FFF2-40B4-BE49-F238E27FC236}">
                  <a16:creationId xmlns:a16="http://schemas.microsoft.com/office/drawing/2014/main" id="{56AC916F-6D41-4665-9339-17215830E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706"/>
              <a:ext cx="35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4</a:t>
              </a:r>
              <a:r>
                <a:rPr kumimoji="1" lang="zh-CN" altLang="en-US" b="1"/>
                <a:t>）       　　 为正交矩阵</a:t>
              </a:r>
            </a:p>
          </p:txBody>
        </p:sp>
        <p:graphicFrame>
          <p:nvGraphicFramePr>
            <p:cNvPr id="257037" name="Object 13">
              <a:extLst>
                <a:ext uri="{FF2B5EF4-FFF2-40B4-BE49-F238E27FC236}">
                  <a16:creationId xmlns:a16="http://schemas.microsoft.com/office/drawing/2014/main" id="{05149117-A5C3-4F46-A69D-89696A89F9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1706"/>
            <a:ext cx="81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15" name="Equation" r:id="rId9" imgW="1295280" imgH="380880" progId="Equation.DSMT4">
                    <p:embed/>
                  </p:oleObj>
                </mc:Choice>
                <mc:Fallback>
                  <p:oleObj name="Equation" r:id="rId9" imgW="1295280" imgH="3808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1706"/>
                          <a:ext cx="81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7059" name="Group 35">
            <a:extLst>
              <a:ext uri="{FF2B5EF4-FFF2-40B4-BE49-F238E27FC236}">
                <a16:creationId xmlns:a16="http://schemas.microsoft.com/office/drawing/2014/main" id="{8A29A337-1CAA-4724-9124-5A6AE743A825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773190"/>
            <a:ext cx="8964612" cy="519112"/>
            <a:chOff x="612" y="2115"/>
            <a:chExt cx="5647" cy="327"/>
          </a:xfrm>
        </p:grpSpPr>
        <p:sp>
          <p:nvSpPr>
            <p:cNvPr id="257038" name="Rectangle 14">
              <a:extLst>
                <a:ext uri="{FF2B5EF4-FFF2-40B4-BE49-F238E27FC236}">
                  <a16:creationId xmlns:a16="http://schemas.microsoft.com/office/drawing/2014/main" id="{63AE5D05-80DD-4BC1-AB13-622771018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115"/>
              <a:ext cx="51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/>
                <a:t>A</a:t>
              </a:r>
              <a:r>
                <a:rPr kumimoji="1" lang="zh-CN" altLang="en-US" b="1"/>
                <a:t>的列向量组是欧氏空间     的标准正交基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57039" name="Object 15">
              <a:extLst>
                <a:ext uri="{FF2B5EF4-FFF2-40B4-BE49-F238E27FC236}">
                  <a16:creationId xmlns:a16="http://schemas.microsoft.com/office/drawing/2014/main" id="{A8CC2B6A-6FB9-44A6-9915-F23CDECFAB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6" y="2115"/>
            <a:ext cx="27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16" name="Equation" r:id="rId11" imgW="431640" imgH="380880" progId="Equation.DSMT4">
                    <p:embed/>
                  </p:oleObj>
                </mc:Choice>
                <mc:Fallback>
                  <p:oleObj name="Equation" r:id="rId11" imgW="431640" imgH="380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2115"/>
                          <a:ext cx="27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7044" name="AutoShape 20">
              <a:extLst>
                <a:ext uri="{FF2B5EF4-FFF2-40B4-BE49-F238E27FC236}">
                  <a16:creationId xmlns:a16="http://schemas.microsoft.com/office/drawing/2014/main" id="{85CA17F4-A0C6-4825-9469-DD2AFCEF7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2205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57051" name="Group 27">
            <a:extLst>
              <a:ext uri="{FF2B5EF4-FFF2-40B4-BE49-F238E27FC236}">
                <a16:creationId xmlns:a16="http://schemas.microsoft.com/office/drawing/2014/main" id="{6459924A-D1C6-48D0-9CDC-B4CEE9761FC4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357515"/>
            <a:ext cx="5616575" cy="519112"/>
            <a:chOff x="340" y="1706"/>
            <a:chExt cx="3538" cy="327"/>
          </a:xfrm>
        </p:grpSpPr>
        <p:sp>
          <p:nvSpPr>
            <p:cNvPr id="257052" name="Rectangle 28">
              <a:extLst>
                <a:ext uri="{FF2B5EF4-FFF2-40B4-BE49-F238E27FC236}">
                  <a16:creationId xmlns:a16="http://schemas.microsoft.com/office/drawing/2014/main" id="{591090BB-D736-4122-9632-A052DAC07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706"/>
              <a:ext cx="35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6</a:t>
              </a:r>
              <a:r>
                <a:rPr kumimoji="1" lang="zh-CN" altLang="en-US" b="1"/>
                <a:t>）       　　 为正交矩阵</a:t>
              </a:r>
            </a:p>
          </p:txBody>
        </p:sp>
        <p:graphicFrame>
          <p:nvGraphicFramePr>
            <p:cNvPr id="257053" name="Object 29">
              <a:extLst>
                <a:ext uri="{FF2B5EF4-FFF2-40B4-BE49-F238E27FC236}">
                  <a16:creationId xmlns:a16="http://schemas.microsoft.com/office/drawing/2014/main" id="{846DA892-C7C0-4CD5-9248-A1B40F3093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1706"/>
            <a:ext cx="81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17" name="Equation" r:id="rId13" imgW="1295280" imgH="380880" progId="Equation.DSMT4">
                    <p:embed/>
                  </p:oleObj>
                </mc:Choice>
                <mc:Fallback>
                  <p:oleObj name="Equation" r:id="rId13" imgW="1295280" imgH="38088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1706"/>
                          <a:ext cx="81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7060" name="Group 36">
            <a:extLst>
              <a:ext uri="{FF2B5EF4-FFF2-40B4-BE49-F238E27FC236}">
                <a16:creationId xmlns:a16="http://schemas.microsoft.com/office/drawing/2014/main" id="{8168F544-984C-4B81-9D19-472B49937872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6078240"/>
            <a:ext cx="8964613" cy="519112"/>
            <a:chOff x="612" y="3521"/>
            <a:chExt cx="5647" cy="327"/>
          </a:xfrm>
        </p:grpSpPr>
        <p:sp>
          <p:nvSpPr>
            <p:cNvPr id="257056" name="Rectangle 32">
              <a:extLst>
                <a:ext uri="{FF2B5EF4-FFF2-40B4-BE49-F238E27FC236}">
                  <a16:creationId xmlns:a16="http://schemas.microsoft.com/office/drawing/2014/main" id="{A125E2EE-CC16-4F4E-9511-9C7847233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3521"/>
              <a:ext cx="51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/>
                <a:t>A</a:t>
              </a:r>
              <a:r>
                <a:rPr kumimoji="1" lang="zh-CN" altLang="en-US" b="1"/>
                <a:t>的行向量组是欧氏空间     的标准正交基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57057" name="Object 33">
              <a:extLst>
                <a:ext uri="{FF2B5EF4-FFF2-40B4-BE49-F238E27FC236}">
                  <a16:creationId xmlns:a16="http://schemas.microsoft.com/office/drawing/2014/main" id="{8CA91CFC-699D-435E-B3BB-D283D4FB5A5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6" y="3543"/>
            <a:ext cx="27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18" name="Equation" r:id="rId14" imgW="431640" imgH="380880" progId="Equation.DSMT4">
                    <p:embed/>
                  </p:oleObj>
                </mc:Choice>
                <mc:Fallback>
                  <p:oleObj name="Equation" r:id="rId14" imgW="431640" imgH="38088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3543"/>
                          <a:ext cx="27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7058" name="AutoShape 34">
              <a:extLst>
                <a:ext uri="{FF2B5EF4-FFF2-40B4-BE49-F238E27FC236}">
                  <a16:creationId xmlns:a16="http://schemas.microsoft.com/office/drawing/2014/main" id="{2B451744-AB83-4C23-B948-6FD7536F7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3611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57064" name="Group 40">
            <a:extLst>
              <a:ext uri="{FF2B5EF4-FFF2-40B4-BE49-F238E27FC236}">
                <a16:creationId xmlns:a16="http://schemas.microsoft.com/office/drawing/2014/main" id="{EA7BD589-DC00-4121-8D35-66EECE584CE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638377"/>
            <a:ext cx="6254750" cy="519113"/>
            <a:chOff x="340" y="2614"/>
            <a:chExt cx="3940" cy="327"/>
          </a:xfrm>
        </p:grpSpPr>
        <p:sp>
          <p:nvSpPr>
            <p:cNvPr id="257046" name="AutoShape 22">
              <a:extLst>
                <a:ext uri="{FF2B5EF4-FFF2-40B4-BE49-F238E27FC236}">
                  <a16:creationId xmlns:a16="http://schemas.microsoft.com/office/drawing/2014/main" id="{38CD7096-59D5-4548-8735-3C8654DCF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704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57048" name="Group 24">
              <a:extLst>
                <a:ext uri="{FF2B5EF4-FFF2-40B4-BE49-F238E27FC236}">
                  <a16:creationId xmlns:a16="http://schemas.microsoft.com/office/drawing/2014/main" id="{20A110DE-C19F-49CF-8B7A-B7CFF68BC6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" y="2614"/>
              <a:ext cx="3538" cy="327"/>
              <a:chOff x="340" y="1706"/>
              <a:chExt cx="3538" cy="327"/>
            </a:xfrm>
          </p:grpSpPr>
          <p:sp>
            <p:nvSpPr>
              <p:cNvPr id="257049" name="Rectangle 25">
                <a:extLst>
                  <a:ext uri="{FF2B5EF4-FFF2-40B4-BE49-F238E27FC236}">
                    <a16:creationId xmlns:a16="http://schemas.microsoft.com/office/drawing/2014/main" id="{237D5E53-78E2-46D0-BA9D-F4C1032E3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" y="1706"/>
                <a:ext cx="353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kumimoji="1" lang="en-US" altLang="zh-CN" b="1" dirty="0"/>
                  <a:t>5</a:t>
                </a:r>
                <a:r>
                  <a:rPr kumimoji="1" lang="zh-CN" altLang="en-US" b="1" dirty="0"/>
                  <a:t>）       　　 为正交矩阵</a:t>
                </a:r>
              </a:p>
            </p:txBody>
          </p:sp>
          <p:graphicFrame>
            <p:nvGraphicFramePr>
              <p:cNvPr id="257050" name="Object 26">
                <a:extLst>
                  <a:ext uri="{FF2B5EF4-FFF2-40B4-BE49-F238E27FC236}">
                    <a16:creationId xmlns:a16="http://schemas.microsoft.com/office/drawing/2014/main" id="{00F5A918-461A-4124-A9ED-36B62DAC013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797" y="1706"/>
              <a:ext cx="80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119" name="Equation" r:id="rId15" imgW="1282680" imgH="380880" progId="Equation.DSMT4">
                      <p:embed/>
                    </p:oleObj>
                  </mc:Choice>
                  <mc:Fallback>
                    <p:oleObj name="Equation" r:id="rId15" imgW="1282680" imgH="380880" progId="Equation.DSMT4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7" y="1706"/>
                            <a:ext cx="80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57063" name="Object 39">
              <a:extLst>
                <a:ext uri="{FF2B5EF4-FFF2-40B4-BE49-F238E27FC236}">
                  <a16:creationId xmlns:a16="http://schemas.microsoft.com/office/drawing/2014/main" id="{53E610D2-6006-4CE7-A2C4-997FFC20EE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24" y="2614"/>
            <a:ext cx="85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20" name="Equation" r:id="rId17" imgW="1358640" imgH="393480" progId="Equation.DSMT4">
                    <p:embed/>
                  </p:oleObj>
                </mc:Choice>
                <mc:Fallback>
                  <p:oleObj name="Equation" r:id="rId17" imgW="1358640" imgH="39348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2614"/>
                          <a:ext cx="85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5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4190EBB-F31E-4AE4-A9BB-665EF3A58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1628800"/>
            <a:ext cx="51847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5400" b="1" dirty="0"/>
              <a:t>作业</a:t>
            </a:r>
            <a:endParaRPr kumimoji="1" lang="en-US" altLang="zh-CN" sz="5400" b="1" dirty="0"/>
          </a:p>
          <a:p>
            <a:endParaRPr kumimoji="1" lang="en-US" altLang="zh-CN" sz="5400" b="1" dirty="0"/>
          </a:p>
          <a:p>
            <a:r>
              <a:rPr kumimoji="1" lang="en-US" altLang="zh-CN" sz="5400" b="1" dirty="0"/>
              <a:t>P389   7</a:t>
            </a:r>
          </a:p>
          <a:p>
            <a:r>
              <a:rPr kumimoji="1" lang="en-US" altLang="zh-CN" sz="5400" b="1" dirty="0"/>
              <a:t>P390   8</a:t>
            </a:r>
            <a:endParaRPr kumimoji="1" lang="en-US" altLang="zh-CN" sz="5400" dirty="0"/>
          </a:p>
        </p:txBody>
      </p:sp>
    </p:spTree>
    <p:extLst>
      <p:ext uri="{BB962C8B-B14F-4D97-AF65-F5344CB8AC3E}">
        <p14:creationId xmlns:p14="http://schemas.microsoft.com/office/powerpoint/2010/main" val="145909894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82" name="Group 26">
            <a:extLst>
              <a:ext uri="{FF2B5EF4-FFF2-40B4-BE49-F238E27FC236}">
                <a16:creationId xmlns:a16="http://schemas.microsoft.com/office/drawing/2014/main" id="{D2643D79-D043-4877-A056-11D3EC0BB6AC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036984"/>
            <a:ext cx="7966075" cy="519113"/>
            <a:chOff x="431" y="391"/>
            <a:chExt cx="5018" cy="327"/>
          </a:xfrm>
        </p:grpSpPr>
        <p:sp>
          <p:nvSpPr>
            <p:cNvPr id="224262" name="Rectangle 6">
              <a:extLst>
                <a:ext uri="{FF2B5EF4-FFF2-40B4-BE49-F238E27FC236}">
                  <a16:creationId xmlns:a16="http://schemas.microsoft.com/office/drawing/2014/main" id="{DB7506BE-3C7C-4FD2-800D-E401CC69F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91"/>
              <a:ext cx="50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证：设非零向量　　                　  两两正交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24263" name="Object 7">
              <a:extLst>
                <a:ext uri="{FF2B5EF4-FFF2-40B4-BE49-F238E27FC236}">
                  <a16:creationId xmlns:a16="http://schemas.microsoft.com/office/drawing/2014/main" id="{C455CE61-6958-4CE1-994C-7069D7CBBE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436"/>
            <a:ext cx="15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19" name="Equation" r:id="rId3" imgW="2489040" imgH="431640" progId="Equation.DSMT4">
                    <p:embed/>
                  </p:oleObj>
                </mc:Choice>
                <mc:Fallback>
                  <p:oleObj name="Equation" r:id="rId3" imgW="2489040" imgH="431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36"/>
                          <a:ext cx="15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4280" name="Group 24">
            <a:extLst>
              <a:ext uri="{FF2B5EF4-FFF2-40B4-BE49-F238E27FC236}">
                <a16:creationId xmlns:a16="http://schemas.microsoft.com/office/drawing/2014/main" id="{4CAE63F5-2FAF-4902-AA0A-9A3A85C10D9A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902172"/>
            <a:ext cx="6202362" cy="519112"/>
            <a:chOff x="476" y="754"/>
            <a:chExt cx="3907" cy="327"/>
          </a:xfrm>
        </p:grpSpPr>
        <p:sp>
          <p:nvSpPr>
            <p:cNvPr id="224264" name="Rectangle 8">
              <a:extLst>
                <a:ext uri="{FF2B5EF4-FFF2-40B4-BE49-F238E27FC236}">
                  <a16:creationId xmlns:a16="http://schemas.microsoft.com/office/drawing/2014/main" id="{E70EF16E-B222-420C-8216-E330BB4BC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54"/>
              <a:ext cx="13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令</a:t>
              </a:r>
            </a:p>
          </p:txBody>
        </p:sp>
        <p:graphicFrame>
          <p:nvGraphicFramePr>
            <p:cNvPr id="224265" name="Object 9">
              <a:extLst>
                <a:ext uri="{FF2B5EF4-FFF2-40B4-BE49-F238E27FC236}">
                  <a16:creationId xmlns:a16="http://schemas.microsoft.com/office/drawing/2014/main" id="{3F701E8E-5FE1-419C-9230-FD674B2CD6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799"/>
            <a:ext cx="34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0" name="Equation" r:id="rId5" imgW="5410080" imgH="431640" progId="Equation.DSMT4">
                    <p:embed/>
                  </p:oleObj>
                </mc:Choice>
                <mc:Fallback>
                  <p:oleObj name="Equation" r:id="rId5" imgW="5410080" imgH="4316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799"/>
                          <a:ext cx="340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4279" name="Group 23">
            <a:extLst>
              <a:ext uri="{FF2B5EF4-FFF2-40B4-BE49-F238E27FC236}">
                <a16:creationId xmlns:a16="http://schemas.microsoft.com/office/drawing/2014/main" id="{45931482-074B-4D39-8BB2-D6D1E74F9440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621309"/>
            <a:ext cx="7137400" cy="990600"/>
            <a:chOff x="431" y="1253"/>
            <a:chExt cx="4496" cy="624"/>
          </a:xfrm>
        </p:grpSpPr>
        <p:sp>
          <p:nvSpPr>
            <p:cNvPr id="224266" name="Rectangle 10">
              <a:extLst>
                <a:ext uri="{FF2B5EF4-FFF2-40B4-BE49-F238E27FC236}">
                  <a16:creationId xmlns:a16="http://schemas.microsoft.com/office/drawing/2014/main" id="{DA7B605D-739B-4476-B563-81B110C24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389"/>
              <a:ext cx="11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则</a:t>
              </a:r>
            </a:p>
          </p:txBody>
        </p:sp>
        <p:graphicFrame>
          <p:nvGraphicFramePr>
            <p:cNvPr id="224267" name="Object 11">
              <a:extLst>
                <a:ext uri="{FF2B5EF4-FFF2-40B4-BE49-F238E27FC236}">
                  <a16:creationId xmlns:a16="http://schemas.microsoft.com/office/drawing/2014/main" id="{AA9AEBC8-0AC5-4681-815C-205C34E6A0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1253"/>
            <a:ext cx="3952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1" name="Equation" r:id="rId7" imgW="6273720" imgH="990360" progId="Equation.DSMT4">
                    <p:embed/>
                  </p:oleObj>
                </mc:Choice>
                <mc:Fallback>
                  <p:oleObj name="Equation" r:id="rId7" imgW="6273720" imgH="99036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253"/>
                          <a:ext cx="3952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4283" name="Group 27">
            <a:extLst>
              <a:ext uri="{FF2B5EF4-FFF2-40B4-BE49-F238E27FC236}">
                <a16:creationId xmlns:a16="http://schemas.microsoft.com/office/drawing/2014/main" id="{3057AD2B-9167-4E57-B601-1B5D4710CF91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845272"/>
            <a:ext cx="4103687" cy="519112"/>
            <a:chOff x="521" y="2296"/>
            <a:chExt cx="2585" cy="327"/>
          </a:xfrm>
        </p:grpSpPr>
        <p:sp>
          <p:nvSpPr>
            <p:cNvPr id="224268" name="Rectangle 12">
              <a:extLst>
                <a:ext uri="{FF2B5EF4-FFF2-40B4-BE49-F238E27FC236}">
                  <a16:creationId xmlns:a16="http://schemas.microsoft.com/office/drawing/2014/main" id="{6589CE4C-D342-49A7-9208-03D5C9CD0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296"/>
              <a:ext cx="25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由        　知</a:t>
              </a:r>
            </a:p>
          </p:txBody>
        </p:sp>
        <p:graphicFrame>
          <p:nvGraphicFramePr>
            <p:cNvPr id="224269" name="Object 13">
              <a:extLst>
                <a:ext uri="{FF2B5EF4-FFF2-40B4-BE49-F238E27FC236}">
                  <a16:creationId xmlns:a16="http://schemas.microsoft.com/office/drawing/2014/main" id="{B40DE18E-43B8-4F18-8423-F75759A48E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2341"/>
            <a:ext cx="5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2" name="Equation" r:id="rId9" imgW="914400" imgH="431640" progId="Equation.DSMT4">
                    <p:embed/>
                  </p:oleObj>
                </mc:Choice>
                <mc:Fallback>
                  <p:oleObj name="Equation" r:id="rId9" imgW="914400" imgH="4316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341"/>
                          <a:ext cx="57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70" name="Object 14">
              <a:extLst>
                <a:ext uri="{FF2B5EF4-FFF2-40B4-BE49-F238E27FC236}">
                  <a16:creationId xmlns:a16="http://schemas.microsoft.com/office/drawing/2014/main" id="{C7934DC8-BBED-4E1A-B9BB-23D0DECB319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2341"/>
            <a:ext cx="10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3" name="Equation" r:id="rId11" imgW="1688760" imgH="431640" progId="Equation.DSMT4">
                    <p:embed/>
                  </p:oleObj>
                </mc:Choice>
                <mc:Fallback>
                  <p:oleObj name="Equation" r:id="rId11" imgW="1688760" imgH="43164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2341"/>
                          <a:ext cx="10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4271" name="Object 15">
            <a:extLst>
              <a:ext uri="{FF2B5EF4-FFF2-40B4-BE49-F238E27FC236}">
                <a16:creationId xmlns:a16="http://schemas.microsoft.com/office/drawing/2014/main" id="{4143F25F-984A-4A11-ACA5-BEAC71CCE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62739"/>
              </p:ext>
            </p:extLst>
          </p:nvPr>
        </p:nvGraphicFramePr>
        <p:xfrm>
          <a:off x="900113" y="4710459"/>
          <a:ext cx="3746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24" name="Equation" r:id="rId13" imgW="3746160" imgH="431640" progId="Equation.DSMT4">
                  <p:embed/>
                </p:oleObj>
              </mc:Choice>
              <mc:Fallback>
                <p:oleObj name="Equation" r:id="rId13" imgW="374616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10459"/>
                        <a:ext cx="3746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4278" name="Group 22">
            <a:extLst>
              <a:ext uri="{FF2B5EF4-FFF2-40B4-BE49-F238E27FC236}">
                <a16:creationId xmlns:a16="http://schemas.microsoft.com/office/drawing/2014/main" id="{F7AC4D9A-BA5E-4E22-8AE5-BD3815C5BAB3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358159"/>
            <a:ext cx="6048375" cy="519113"/>
            <a:chOff x="567" y="3113"/>
            <a:chExt cx="3810" cy="327"/>
          </a:xfrm>
        </p:grpSpPr>
        <p:sp>
          <p:nvSpPr>
            <p:cNvPr id="224272" name="Rectangle 16">
              <a:extLst>
                <a:ext uri="{FF2B5EF4-FFF2-40B4-BE49-F238E27FC236}">
                  <a16:creationId xmlns:a16="http://schemas.microsoft.com/office/drawing/2014/main" id="{8452C4AD-2DEE-4110-AEE5-D849134CE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113"/>
              <a:ext cx="38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故　　　　　　线性无关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24273" name="Object 17">
              <a:extLst>
                <a:ext uri="{FF2B5EF4-FFF2-40B4-BE49-F238E27FC236}">
                  <a16:creationId xmlns:a16="http://schemas.microsoft.com/office/drawing/2014/main" id="{5338BD3C-8323-4576-99DF-DB72760BAE5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3113"/>
            <a:ext cx="11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5" name="Equation" r:id="rId15" imgW="1854000" imgH="431640" progId="Equation.DSMT4">
                    <p:embed/>
                  </p:oleObj>
                </mc:Choice>
                <mc:Fallback>
                  <p:oleObj name="Equation" r:id="rId15" imgW="1854000" imgH="43164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3113"/>
                          <a:ext cx="11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971" name="Group 19">
            <a:extLst>
              <a:ext uri="{FF2B5EF4-FFF2-40B4-BE49-F238E27FC236}">
                <a16:creationId xmlns:a16="http://schemas.microsoft.com/office/drawing/2014/main" id="{C45BB4F2-A41B-40AF-A6AA-9A4D0E1F6ED4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4710088"/>
            <a:ext cx="8208963" cy="519112"/>
            <a:chOff x="385" y="3158"/>
            <a:chExt cx="5171" cy="327"/>
          </a:xfrm>
        </p:grpSpPr>
        <p:sp>
          <p:nvSpPr>
            <p:cNvPr id="253956" name="Rectangle 4">
              <a:extLst>
                <a:ext uri="{FF2B5EF4-FFF2-40B4-BE49-F238E27FC236}">
                  <a16:creationId xmlns:a16="http://schemas.microsoft.com/office/drawing/2014/main" id="{D1DC86EE-2CCA-42CC-88D6-56738034D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158"/>
              <a:ext cx="51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>
                  <a:latin typeface="宋体" panose="02010600030101010101" pitchFamily="2" charset="-122"/>
                </a:rPr>
                <a:t>④ </a:t>
              </a:r>
              <a:r>
                <a:rPr kumimoji="1" lang="en-US" altLang="zh-CN" b="1"/>
                <a:t>   </a:t>
              </a:r>
              <a:r>
                <a:rPr kumimoji="1" lang="zh-CN" altLang="en-US" b="1"/>
                <a:t>维欧氏空间中正交向量组所含向量个数</a:t>
              </a:r>
            </a:p>
          </p:txBody>
        </p:sp>
        <p:graphicFrame>
          <p:nvGraphicFramePr>
            <p:cNvPr id="253957" name="Object 5">
              <a:extLst>
                <a:ext uri="{FF2B5EF4-FFF2-40B4-BE49-F238E27FC236}">
                  <a16:creationId xmlns:a16="http://schemas.microsoft.com/office/drawing/2014/main" id="{DEF6B6F3-6355-432A-97A4-D941230052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30" y="3249"/>
            <a:ext cx="384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003" name="Equation" r:id="rId3" imgW="609480" imgH="291960" progId="Equation.DSMT4">
                    <p:embed/>
                  </p:oleObj>
                </mc:Choice>
                <mc:Fallback>
                  <p:oleObj name="Equation" r:id="rId3" imgW="609480" imgH="2919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0" y="3249"/>
                          <a:ext cx="384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3958" name="Object 6">
              <a:extLst>
                <a:ext uri="{FF2B5EF4-FFF2-40B4-BE49-F238E27FC236}">
                  <a16:creationId xmlns:a16="http://schemas.microsoft.com/office/drawing/2014/main" id="{1EFB9477-492D-4F2C-B209-EA6C6383F1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3249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004" name="Equation" r:id="rId5" imgW="228600" imgH="241200" progId="Equation.DSMT4">
                    <p:embed/>
                  </p:oleObj>
                </mc:Choice>
                <mc:Fallback>
                  <p:oleObj name="Equation" r:id="rId5" imgW="228600" imgH="241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249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3959" name="Rectangle 7">
            <a:extLst>
              <a:ext uri="{FF2B5EF4-FFF2-40B4-BE49-F238E27FC236}">
                <a16:creationId xmlns:a16="http://schemas.microsoft.com/office/drawing/2014/main" id="{3700C0F2-B9CD-4478-83D6-8B6C7728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181075"/>
            <a:ext cx="9648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zh-CN" b="1">
                <a:latin typeface="宋体" panose="02010600030101010101" pitchFamily="2" charset="-122"/>
              </a:rPr>
              <a:t>③ </a:t>
            </a:r>
            <a:r>
              <a:rPr kumimoji="1" lang="zh-CN" altLang="en-US" b="1"/>
              <a:t>欧氏空间中线性无关向量组未必是正交向量组．</a:t>
            </a:r>
          </a:p>
        </p:txBody>
      </p:sp>
      <p:graphicFrame>
        <p:nvGraphicFramePr>
          <p:cNvPr id="253964" name="Object 12">
            <a:extLst>
              <a:ext uri="{FF2B5EF4-FFF2-40B4-BE49-F238E27FC236}">
                <a16:creationId xmlns:a16="http://schemas.microsoft.com/office/drawing/2014/main" id="{B3175627-3306-4000-87D3-EDFF7682D0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306223"/>
              </p:ext>
            </p:extLst>
          </p:nvPr>
        </p:nvGraphicFramePr>
        <p:xfrm>
          <a:off x="971550" y="3629000"/>
          <a:ext cx="279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05" name="Equation" r:id="rId7" imgW="2793960" imgH="431640" progId="Equation.DSMT4">
                  <p:embed/>
                </p:oleObj>
              </mc:Choice>
              <mc:Fallback>
                <p:oleObj name="Equation" r:id="rId7" imgW="279396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29000"/>
                        <a:ext cx="279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3972" name="Group 20">
            <a:extLst>
              <a:ext uri="{FF2B5EF4-FFF2-40B4-BE49-F238E27FC236}">
                <a16:creationId xmlns:a16="http://schemas.microsoft.com/office/drawing/2014/main" id="{A074C612-2EF7-4E2A-BE9C-4138C505F561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973238"/>
            <a:ext cx="10091737" cy="520700"/>
            <a:chOff x="431" y="799"/>
            <a:chExt cx="6357" cy="328"/>
          </a:xfrm>
        </p:grpSpPr>
        <p:graphicFrame>
          <p:nvGraphicFramePr>
            <p:cNvPr id="253960" name="Object 8">
              <a:extLst>
                <a:ext uri="{FF2B5EF4-FFF2-40B4-BE49-F238E27FC236}">
                  <a16:creationId xmlns:a16="http://schemas.microsoft.com/office/drawing/2014/main" id="{D9936D25-B237-4945-9BEA-9AA8C49E59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73" y="845"/>
            <a:ext cx="24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006" name="Equation" r:id="rId9" imgW="3809880" imgH="431640" progId="Equation.DSMT4">
                    <p:embed/>
                  </p:oleObj>
                </mc:Choice>
                <mc:Fallback>
                  <p:oleObj name="Equation" r:id="rId9" imgW="3809880" imgH="4316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845"/>
                          <a:ext cx="240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3961" name="Rectangle 9">
              <a:extLst>
                <a:ext uri="{FF2B5EF4-FFF2-40B4-BE49-F238E27FC236}">
                  <a16:creationId xmlns:a16="http://schemas.microsoft.com/office/drawing/2014/main" id="{01A673E0-6A8E-48FB-B55D-5C084DF62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800"/>
              <a:ext cx="27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例如：　　中</a:t>
              </a:r>
              <a:endParaRPr kumimoji="1" lang="zh-CN" altLang="en-US"/>
            </a:p>
          </p:txBody>
        </p:sp>
        <p:graphicFrame>
          <p:nvGraphicFramePr>
            <p:cNvPr id="253962" name="Object 10">
              <a:extLst>
                <a:ext uri="{FF2B5EF4-FFF2-40B4-BE49-F238E27FC236}">
                  <a16:creationId xmlns:a16="http://schemas.microsoft.com/office/drawing/2014/main" id="{F504C921-430F-4136-AC63-644312CF686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845"/>
            <a:ext cx="26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007" name="Equation" r:id="rId11" imgW="419040" imgH="380880" progId="Equation.DSMT4">
                    <p:embed/>
                  </p:oleObj>
                </mc:Choice>
                <mc:Fallback>
                  <p:oleObj name="Equation" r:id="rId11" imgW="419040" imgH="3808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845"/>
                          <a:ext cx="26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3965" name="Rectangle 13">
              <a:extLst>
                <a:ext uri="{FF2B5EF4-FFF2-40B4-BE49-F238E27FC236}">
                  <a16:creationId xmlns:a16="http://schemas.microsoft.com/office/drawing/2014/main" id="{D2B196A6-7CF7-4E20-9870-5375EAFCB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799"/>
              <a:ext cx="24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线性无关．</a:t>
              </a:r>
            </a:p>
          </p:txBody>
        </p:sp>
      </p:grpSp>
      <p:grpSp>
        <p:nvGrpSpPr>
          <p:cNvPr id="253969" name="Group 17">
            <a:extLst>
              <a:ext uri="{FF2B5EF4-FFF2-40B4-BE49-F238E27FC236}">
                <a16:creationId xmlns:a16="http://schemas.microsoft.com/office/drawing/2014/main" id="{2BC405C1-AA3A-4C72-AFAB-0D110C666B0A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765400"/>
            <a:ext cx="5832475" cy="519113"/>
            <a:chOff x="431" y="1389"/>
            <a:chExt cx="3674" cy="327"/>
          </a:xfrm>
        </p:grpSpPr>
        <p:sp>
          <p:nvSpPr>
            <p:cNvPr id="253963" name="Rectangle 11">
              <a:extLst>
                <a:ext uri="{FF2B5EF4-FFF2-40B4-BE49-F238E27FC236}">
                  <a16:creationId xmlns:a16="http://schemas.microsoft.com/office/drawing/2014/main" id="{BAF7D309-5580-4887-913A-338BEB83E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389"/>
              <a:ext cx="36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但　　　不是正交向量组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53968" name="Object 16">
              <a:extLst>
                <a:ext uri="{FF2B5EF4-FFF2-40B4-BE49-F238E27FC236}">
                  <a16:creationId xmlns:a16="http://schemas.microsoft.com/office/drawing/2014/main" id="{9166E083-72D8-4C67-A685-C69E53FBC2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1389"/>
            <a:ext cx="5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008" name="Equation" r:id="rId13" imgW="838080" imgH="431640" progId="Equation.DSMT4">
                    <p:embed/>
                  </p:oleObj>
                </mc:Choice>
                <mc:Fallback>
                  <p:oleObj name="Equation" r:id="rId13" imgW="838080" imgH="431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1389"/>
                          <a:ext cx="5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3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7" name="Group 27">
            <a:extLst>
              <a:ext uri="{FF2B5EF4-FFF2-40B4-BE49-F238E27FC236}">
                <a16:creationId xmlns:a16="http://schemas.microsoft.com/office/drawing/2014/main" id="{B01E7CF7-4127-48DA-9D3B-5779DDCB926E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614190"/>
            <a:ext cx="6985000" cy="579437"/>
            <a:chOff x="476" y="572"/>
            <a:chExt cx="4400" cy="365"/>
          </a:xfrm>
        </p:grpSpPr>
        <p:sp>
          <p:nvSpPr>
            <p:cNvPr id="225306" name="Rectangle 26">
              <a:extLst>
                <a:ext uri="{FF2B5EF4-FFF2-40B4-BE49-F238E27FC236}">
                  <a16:creationId xmlns:a16="http://schemas.microsoft.com/office/drawing/2014/main" id="{E8AF3953-CBDF-478C-8B9B-5F6433C39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572"/>
              <a:ext cx="4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chemeClr val="accent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1. </a:t>
              </a:r>
              <a:r>
                <a:rPr lang="zh-CN" altLang="en-US" sz="3200" b="1">
                  <a:solidFill>
                    <a:schemeClr val="accent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几何空间　 中的情况</a:t>
              </a:r>
            </a:p>
          </p:txBody>
        </p:sp>
        <p:graphicFrame>
          <p:nvGraphicFramePr>
            <p:cNvPr id="225294" name="Object 14">
              <a:extLst>
                <a:ext uri="{FF2B5EF4-FFF2-40B4-BE49-F238E27FC236}">
                  <a16:creationId xmlns:a16="http://schemas.microsoft.com/office/drawing/2014/main" id="{4D87B606-D324-42A8-8C77-698B4B6FA4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618"/>
            <a:ext cx="318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39" name="Equation" r:id="rId3" imgW="419040" imgH="380880" progId="Equation.DSMT4">
                    <p:embed/>
                  </p:oleObj>
                </mc:Choice>
                <mc:Fallback>
                  <p:oleObj name="Equation" r:id="rId3" imgW="419040" imgH="3808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618"/>
                          <a:ext cx="318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295" name="Rectangle 15">
            <a:extLst>
              <a:ext uri="{FF2B5EF4-FFF2-40B4-BE49-F238E27FC236}">
                <a16:creationId xmlns:a16="http://schemas.microsoft.com/office/drawing/2014/main" id="{3B6DF039-BA9F-49E3-BC98-0B23987FB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261890"/>
            <a:ext cx="5327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在直角坐标系下</a:t>
            </a:r>
          </a:p>
        </p:txBody>
      </p:sp>
      <p:graphicFrame>
        <p:nvGraphicFramePr>
          <p:cNvPr id="225296" name="Object 16">
            <a:extLst>
              <a:ext uri="{FF2B5EF4-FFF2-40B4-BE49-F238E27FC236}">
                <a16:creationId xmlns:a16="http://schemas.microsoft.com/office/drawing/2014/main" id="{EB99585C-60A2-461F-9CDE-128DDF09B1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237976"/>
              </p:ext>
            </p:extLst>
          </p:nvPr>
        </p:nvGraphicFramePr>
        <p:xfrm>
          <a:off x="1258888" y="2981027"/>
          <a:ext cx="5461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0" name="Equation" r:id="rId5" imgW="5460840" imgH="507960" progId="Equation.DSMT4">
                  <p:embed/>
                </p:oleObj>
              </mc:Choice>
              <mc:Fallback>
                <p:oleObj name="Equation" r:id="rId5" imgW="5460840" imgH="507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981027"/>
                        <a:ext cx="5461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97" name="Rectangle 17">
            <a:extLst>
              <a:ext uri="{FF2B5EF4-FFF2-40B4-BE49-F238E27FC236}">
                <a16:creationId xmlns:a16="http://schemas.microsoft.com/office/drawing/2014/main" id="{160772C2-40E9-4F6A-9298-CC57263F6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01752"/>
            <a:ext cx="7488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是由单位向量构成的正交向量组，即</a:t>
            </a:r>
            <a:r>
              <a:rPr kumimoji="1" lang="zh-CN" altLang="en-US"/>
              <a:t> </a:t>
            </a:r>
          </a:p>
        </p:txBody>
      </p:sp>
      <p:sp>
        <p:nvSpPr>
          <p:cNvPr id="225298" name="Rectangle 18">
            <a:extLst>
              <a:ext uri="{FF2B5EF4-FFF2-40B4-BE49-F238E27FC236}">
                <a16:creationId xmlns:a16="http://schemas.microsoft.com/office/drawing/2014/main" id="{5212B956-CE63-4CB7-8D10-EDE65E302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893465"/>
            <a:ext cx="70564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二、标准</a:t>
            </a: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黑体" panose="02010609060101010101" pitchFamily="49" charset="-122"/>
              </a:rPr>
              <a:t>正交基</a:t>
            </a:r>
            <a:endParaRPr kumimoji="0" lang="zh-CN" altLang="en-US" sz="36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25300" name="Object 20">
            <a:extLst>
              <a:ext uri="{FF2B5EF4-FFF2-40B4-BE49-F238E27FC236}">
                <a16:creationId xmlns:a16="http://schemas.microsoft.com/office/drawing/2014/main" id="{11DD792B-A7E9-44BC-BB9C-47656C6D83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307939"/>
              </p:ext>
            </p:extLst>
          </p:nvPr>
        </p:nvGraphicFramePr>
        <p:xfrm>
          <a:off x="1763713" y="4493915"/>
          <a:ext cx="3873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1" name="Equation" r:id="rId7" imgW="3873240" imgH="507960" progId="Equation.DSMT4">
                  <p:embed/>
                </p:oleObj>
              </mc:Choice>
              <mc:Fallback>
                <p:oleObj name="Equation" r:id="rId7" imgW="3873240" imgH="5079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493915"/>
                        <a:ext cx="3873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05" name="Group 25">
            <a:extLst>
              <a:ext uri="{FF2B5EF4-FFF2-40B4-BE49-F238E27FC236}">
                <a16:creationId xmlns:a16="http://schemas.microsoft.com/office/drawing/2014/main" id="{00EF5C31-8F04-46D9-B25B-6829FE183000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6005215"/>
            <a:ext cx="5227637" cy="592137"/>
            <a:chOff x="720" y="3203"/>
            <a:chExt cx="3293" cy="373"/>
          </a:xfrm>
        </p:grpSpPr>
        <p:graphicFrame>
          <p:nvGraphicFramePr>
            <p:cNvPr id="225301" name="Object 21">
              <a:extLst>
                <a:ext uri="{FF2B5EF4-FFF2-40B4-BE49-F238E27FC236}">
                  <a16:creationId xmlns:a16="http://schemas.microsoft.com/office/drawing/2014/main" id="{E509BDAA-4683-4E19-B41F-0D07558AE4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0" y="3203"/>
            <a:ext cx="568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2" name="Equation" r:id="rId9" imgW="901440" imgH="507960" progId="Equation.DSMT4">
                    <p:embed/>
                  </p:oleObj>
                </mc:Choice>
                <mc:Fallback>
                  <p:oleObj name="Equation" r:id="rId9" imgW="901440" imgH="50796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3203"/>
                          <a:ext cx="568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03" name="Rectangle 23">
              <a:extLst>
                <a:ext uri="{FF2B5EF4-FFF2-40B4-BE49-F238E27FC236}">
                  <a16:creationId xmlns:a16="http://schemas.microsoft.com/office/drawing/2014/main" id="{1AEF995A-B1BA-4C13-BFB4-1C0E72C33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3249"/>
              <a:ext cx="27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是      的一组基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25304" name="Object 24">
              <a:extLst>
                <a:ext uri="{FF2B5EF4-FFF2-40B4-BE49-F238E27FC236}">
                  <a16:creationId xmlns:a16="http://schemas.microsoft.com/office/drawing/2014/main" id="{F8FE9582-2879-47F9-81FE-D0F5E1715D0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10" y="3249"/>
            <a:ext cx="26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3" name="Equation" r:id="rId11" imgW="419040" imgH="380880" progId="Equation.DSMT4">
                    <p:embed/>
                  </p:oleObj>
                </mc:Choice>
                <mc:Fallback>
                  <p:oleObj name="Equation" r:id="rId11" imgW="419040" imgH="38088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3249"/>
                          <a:ext cx="26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308" name="Object 28">
            <a:extLst>
              <a:ext uri="{FF2B5EF4-FFF2-40B4-BE49-F238E27FC236}">
                <a16:creationId xmlns:a16="http://schemas.microsoft.com/office/drawing/2014/main" id="{676B7D54-4DC9-40D5-8CB6-D49134D9BF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637885"/>
              </p:ext>
            </p:extLst>
          </p:nvPr>
        </p:nvGraphicFramePr>
        <p:xfrm>
          <a:off x="1835150" y="5286077"/>
          <a:ext cx="215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4" name="Equation" r:id="rId13" imgW="2158920" imgH="507960" progId="Equation.DSMT4">
                  <p:embed/>
                </p:oleObj>
              </mc:Choice>
              <mc:Fallback>
                <p:oleObj name="Equation" r:id="rId13" imgW="2158920" imgH="50796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286077"/>
                        <a:ext cx="2159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5" grpId="0"/>
      <p:bldP spid="225297" grpId="0"/>
      <p:bldP spid="225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36" name="Group 32">
            <a:extLst>
              <a:ext uri="{FF2B5EF4-FFF2-40B4-BE49-F238E27FC236}">
                <a16:creationId xmlns:a16="http://schemas.microsoft.com/office/drawing/2014/main" id="{BE58618E-C5CD-4C2F-A58A-986B3CA5849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950615"/>
            <a:ext cx="7404100" cy="590550"/>
            <a:chOff x="431" y="255"/>
            <a:chExt cx="4664" cy="372"/>
          </a:xfrm>
        </p:grpSpPr>
        <p:sp>
          <p:nvSpPr>
            <p:cNvPr id="226313" name="Rectangle 9">
              <a:extLst>
                <a:ext uri="{FF2B5EF4-FFF2-40B4-BE49-F238E27FC236}">
                  <a16:creationId xmlns:a16="http://schemas.microsoft.com/office/drawing/2014/main" id="{3E77774D-3AED-4C4D-BC39-325D28819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00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设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6314" name="Object 10">
              <a:extLst>
                <a:ext uri="{FF2B5EF4-FFF2-40B4-BE49-F238E27FC236}">
                  <a16:creationId xmlns:a16="http://schemas.microsoft.com/office/drawing/2014/main" id="{E5DA1B4C-C431-484E-96F1-AD30B2DD6B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255"/>
            <a:ext cx="425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78" name="Equation" r:id="rId3" imgW="6756120" imgH="520560" progId="Equation.DSMT4">
                    <p:embed/>
                  </p:oleObj>
                </mc:Choice>
                <mc:Fallback>
                  <p:oleObj name="Equation" r:id="rId3" imgW="6756120" imgH="52056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55"/>
                          <a:ext cx="4256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27" name="Group 23">
            <a:extLst>
              <a:ext uri="{FF2B5EF4-FFF2-40B4-BE49-F238E27FC236}">
                <a16:creationId xmlns:a16="http://schemas.microsoft.com/office/drawing/2014/main" id="{95698080-9FF7-4FDA-AF3B-7BA72F1E6ED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596727"/>
            <a:ext cx="6456362" cy="592138"/>
            <a:chOff x="521" y="799"/>
            <a:chExt cx="4067" cy="373"/>
          </a:xfrm>
        </p:grpSpPr>
        <p:sp>
          <p:nvSpPr>
            <p:cNvPr id="226316" name="Rectangle 12">
              <a:extLst>
                <a:ext uri="{FF2B5EF4-FFF2-40B4-BE49-F238E27FC236}">
                  <a16:creationId xmlns:a16="http://schemas.microsoft.com/office/drawing/2014/main" id="{7C9C1ACA-6B64-4992-80F2-1680A4B09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845"/>
              <a:ext cx="17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① </a:t>
              </a:r>
              <a:r>
                <a:rPr kumimoji="1" lang="zh-CN" altLang="en-US" b="1"/>
                <a:t>从</a:t>
              </a:r>
            </a:p>
          </p:txBody>
        </p:sp>
        <p:graphicFrame>
          <p:nvGraphicFramePr>
            <p:cNvPr id="226317" name="Object 13">
              <a:extLst>
                <a:ext uri="{FF2B5EF4-FFF2-40B4-BE49-F238E27FC236}">
                  <a16:creationId xmlns:a16="http://schemas.microsoft.com/office/drawing/2014/main" id="{9DE8B72F-E14A-49E9-B943-80A6071EDA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799"/>
            <a:ext cx="329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79" name="Equation" r:id="rId5" imgW="5232240" imgH="520560" progId="Equation.DSMT4">
                    <p:embed/>
                  </p:oleObj>
                </mc:Choice>
                <mc:Fallback>
                  <p:oleObj name="Equation" r:id="rId5" imgW="5232240" imgH="52056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799"/>
                          <a:ext cx="3296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26" name="Group 22">
            <a:extLst>
              <a:ext uri="{FF2B5EF4-FFF2-40B4-BE49-F238E27FC236}">
                <a16:creationId xmlns:a16="http://schemas.microsoft.com/office/drawing/2014/main" id="{66FFEEB2-DC24-4514-AEAC-82347026100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981027"/>
            <a:ext cx="4543425" cy="519113"/>
            <a:chOff x="476" y="2296"/>
            <a:chExt cx="2862" cy="327"/>
          </a:xfrm>
        </p:grpSpPr>
        <p:sp>
          <p:nvSpPr>
            <p:cNvPr id="226319" name="Rectangle 15">
              <a:extLst>
                <a:ext uri="{FF2B5EF4-FFF2-40B4-BE49-F238E27FC236}">
                  <a16:creationId xmlns:a16="http://schemas.microsoft.com/office/drawing/2014/main" id="{034AF2E9-97D4-4E85-AA41-8B4B1B2F9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296"/>
              <a:ext cx="18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②</a:t>
              </a:r>
            </a:p>
          </p:txBody>
        </p:sp>
        <p:graphicFrame>
          <p:nvGraphicFramePr>
            <p:cNvPr id="226320" name="Object 16">
              <a:extLst>
                <a:ext uri="{FF2B5EF4-FFF2-40B4-BE49-F238E27FC236}">
                  <a16:creationId xmlns:a16="http://schemas.microsoft.com/office/drawing/2014/main" id="{EFE05DE1-8FC1-4CDA-BD51-1AC72FDDAB5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2319"/>
            <a:ext cx="24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80" name="Equation" r:id="rId7" imgW="3822480" imgH="431640" progId="Equation.DSMT4">
                    <p:embed/>
                  </p:oleObj>
                </mc:Choice>
                <mc:Fallback>
                  <p:oleObj name="Equation" r:id="rId7" imgW="3822480" imgH="431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319"/>
                          <a:ext cx="240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24" name="Group 20">
            <a:extLst>
              <a:ext uri="{FF2B5EF4-FFF2-40B4-BE49-F238E27FC236}">
                <a16:creationId xmlns:a16="http://schemas.microsoft.com/office/drawing/2014/main" id="{A3D87A81-AEB7-4A96-ACB6-9D76A6309B2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685877"/>
            <a:ext cx="3746500" cy="592138"/>
            <a:chOff x="431" y="2341"/>
            <a:chExt cx="2360" cy="373"/>
          </a:xfrm>
        </p:grpSpPr>
        <p:sp>
          <p:nvSpPr>
            <p:cNvPr id="226321" name="Rectangle 17">
              <a:extLst>
                <a:ext uri="{FF2B5EF4-FFF2-40B4-BE49-F238E27FC236}">
                  <a16:creationId xmlns:a16="http://schemas.microsoft.com/office/drawing/2014/main" id="{40602312-5646-429B-A728-5EC80A3E1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387"/>
              <a:ext cx="9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③</a:t>
              </a:r>
            </a:p>
          </p:txBody>
        </p:sp>
        <p:graphicFrame>
          <p:nvGraphicFramePr>
            <p:cNvPr id="226322" name="Object 18">
              <a:extLst>
                <a:ext uri="{FF2B5EF4-FFF2-40B4-BE49-F238E27FC236}">
                  <a16:creationId xmlns:a16="http://schemas.microsoft.com/office/drawing/2014/main" id="{268532B0-4DF5-47C0-928D-DD5FD12CD3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2341"/>
            <a:ext cx="1952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81" name="Equation" r:id="rId9" imgW="3098520" imgH="583920" progId="Equation.DSMT4">
                    <p:embed/>
                  </p:oleObj>
                </mc:Choice>
                <mc:Fallback>
                  <p:oleObj name="Equation" r:id="rId9" imgW="3098520" imgH="58392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341"/>
                          <a:ext cx="1952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28" name="Group 24">
            <a:extLst>
              <a:ext uri="{FF2B5EF4-FFF2-40B4-BE49-F238E27FC236}">
                <a16:creationId xmlns:a16="http://schemas.microsoft.com/office/drawing/2014/main" id="{998632A7-043C-4754-891B-ADFE7BCE2059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319040"/>
            <a:ext cx="5230812" cy="519112"/>
            <a:chOff x="632" y="1661"/>
            <a:chExt cx="3295" cy="327"/>
          </a:xfrm>
        </p:grpSpPr>
        <p:graphicFrame>
          <p:nvGraphicFramePr>
            <p:cNvPr id="226318" name="Object 14">
              <a:extLst>
                <a:ext uri="{FF2B5EF4-FFF2-40B4-BE49-F238E27FC236}">
                  <a16:creationId xmlns:a16="http://schemas.microsoft.com/office/drawing/2014/main" id="{AE6B9BEA-4536-4832-B60D-F85DEF18CD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7" y="1661"/>
            <a:ext cx="268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82" name="Equation" r:id="rId11" imgW="4254480" imgH="507960" progId="Equation.DSMT4">
                    <p:embed/>
                  </p:oleObj>
                </mc:Choice>
                <mc:Fallback>
                  <p:oleObj name="Equation" r:id="rId11" imgW="4254480" imgH="50796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661"/>
                          <a:ext cx="268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323" name="Rectangle 19">
              <a:extLst>
                <a:ext uri="{FF2B5EF4-FFF2-40B4-BE49-F238E27FC236}">
                  <a16:creationId xmlns:a16="http://schemas.microsoft.com/office/drawing/2014/main" id="{700F2D55-5869-411D-9B13-1792BDF76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1661"/>
              <a:ext cx="1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得</a:t>
              </a:r>
            </a:p>
          </p:txBody>
        </p:sp>
      </p:grpSp>
      <p:grpSp>
        <p:nvGrpSpPr>
          <p:cNvPr id="226329" name="Group 25">
            <a:extLst>
              <a:ext uri="{FF2B5EF4-FFF2-40B4-BE49-F238E27FC236}">
                <a16:creationId xmlns:a16="http://schemas.microsoft.com/office/drawing/2014/main" id="{5E1B0B5D-6523-4CDA-82A1-0EE42559989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349452"/>
            <a:ext cx="7666037" cy="1041400"/>
            <a:chOff x="521" y="391"/>
            <a:chExt cx="4829" cy="656"/>
          </a:xfrm>
        </p:grpSpPr>
        <p:sp>
          <p:nvSpPr>
            <p:cNvPr id="226330" name="Rectangle 26">
              <a:extLst>
                <a:ext uri="{FF2B5EF4-FFF2-40B4-BE49-F238E27FC236}">
                  <a16:creationId xmlns:a16="http://schemas.microsoft.com/office/drawing/2014/main" id="{CF4DF2E9-71FF-4EB3-B28D-D82D4D8D4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518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④</a:t>
              </a:r>
            </a:p>
          </p:txBody>
        </p:sp>
        <p:graphicFrame>
          <p:nvGraphicFramePr>
            <p:cNvPr id="226331" name="Object 27">
              <a:extLst>
                <a:ext uri="{FF2B5EF4-FFF2-40B4-BE49-F238E27FC236}">
                  <a16:creationId xmlns:a16="http://schemas.microsoft.com/office/drawing/2014/main" id="{5BD8D8D1-D39D-4D36-9CB1-ACAFC8F7897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70" y="391"/>
            <a:ext cx="4480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83" name="Equation" r:id="rId13" imgW="7111800" imgH="1041120" progId="Equation.DSMT4">
                    <p:embed/>
                  </p:oleObj>
                </mc:Choice>
                <mc:Fallback>
                  <p:oleObj name="Equation" r:id="rId13" imgW="7111800" imgH="104112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0" y="391"/>
                          <a:ext cx="4480" cy="6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37" name="Group 33">
            <a:extLst>
              <a:ext uri="{FF2B5EF4-FFF2-40B4-BE49-F238E27FC236}">
                <a16:creationId xmlns:a16="http://schemas.microsoft.com/office/drawing/2014/main" id="{690EBDC3-7830-40EB-B52C-015F8BD01F0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5501977"/>
            <a:ext cx="9144000" cy="519113"/>
            <a:chOff x="431" y="3158"/>
            <a:chExt cx="5760" cy="327"/>
          </a:xfrm>
        </p:grpSpPr>
        <p:sp>
          <p:nvSpPr>
            <p:cNvPr id="226332" name="Rectangle 28">
              <a:extLst>
                <a:ext uri="{FF2B5EF4-FFF2-40B4-BE49-F238E27FC236}">
                  <a16:creationId xmlns:a16="http://schemas.microsoft.com/office/drawing/2014/main" id="{12ECEC14-BCDD-4468-AFA1-2EB532EC2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158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即在基     　  下，   中的与内积有关的度量性质有</a:t>
              </a:r>
              <a:r>
                <a:rPr kumimoji="1" lang="zh-CN" altLang="en-US"/>
                <a:t>  </a:t>
              </a:r>
            </a:p>
          </p:txBody>
        </p:sp>
        <p:graphicFrame>
          <p:nvGraphicFramePr>
            <p:cNvPr id="226333" name="Object 29">
              <a:extLst>
                <a:ext uri="{FF2B5EF4-FFF2-40B4-BE49-F238E27FC236}">
                  <a16:creationId xmlns:a16="http://schemas.microsoft.com/office/drawing/2014/main" id="{050C5625-1147-4700-BA72-A50FD437FF9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3158"/>
            <a:ext cx="512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84" name="Equation" r:id="rId15" imgW="812520" imgH="507960" progId="Equation.DSMT4">
                    <p:embed/>
                  </p:oleObj>
                </mc:Choice>
                <mc:Fallback>
                  <p:oleObj name="Equation" r:id="rId15" imgW="812520" imgH="50796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3158"/>
                          <a:ext cx="512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34" name="Object 30">
              <a:extLst>
                <a:ext uri="{FF2B5EF4-FFF2-40B4-BE49-F238E27FC236}">
                  <a16:creationId xmlns:a16="http://schemas.microsoft.com/office/drawing/2014/main" id="{4A091F8A-566C-425B-89F7-DF11357DB5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3180"/>
            <a:ext cx="26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85" name="Equation" r:id="rId17" imgW="419040" imgH="380880" progId="Equation.DSMT4">
                    <p:embed/>
                  </p:oleObj>
                </mc:Choice>
                <mc:Fallback>
                  <p:oleObj name="Equation" r:id="rId17" imgW="419040" imgH="38088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3180"/>
                          <a:ext cx="26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6335" name="Rectangle 31">
            <a:extLst>
              <a:ext uri="{FF2B5EF4-FFF2-40B4-BE49-F238E27FC236}">
                <a16:creationId xmlns:a16="http://schemas.microsoft.com/office/drawing/2014/main" id="{3E8352C8-6418-495D-8F84-06CDD59E1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78240"/>
            <a:ext cx="475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简单的表达形式</a:t>
            </a:r>
            <a:r>
              <a:rPr kumimoji="1" lang="en-US" altLang="zh-CN" b="1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347" name="Group 19">
            <a:extLst>
              <a:ext uri="{FF2B5EF4-FFF2-40B4-BE49-F238E27FC236}">
                <a16:creationId xmlns:a16="http://schemas.microsoft.com/office/drawing/2014/main" id="{97A096DB-0489-4704-97F0-833CD393DA1E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613371"/>
            <a:ext cx="8785225" cy="519113"/>
            <a:chOff x="657" y="754"/>
            <a:chExt cx="5534" cy="327"/>
          </a:xfrm>
        </p:grpSpPr>
        <p:sp>
          <p:nvSpPr>
            <p:cNvPr id="227339" name="Rectangle 11">
              <a:extLst>
                <a:ext uri="{FF2B5EF4-FFF2-40B4-BE49-F238E27FC236}">
                  <a16:creationId xmlns:a16="http://schemas.microsoft.com/office/drawing/2014/main" id="{17101E44-6FE5-45EB-81C2-D3E0DF51D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754"/>
              <a:ext cx="53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维欧氏空间中，由   个向量构成的正交向量组</a:t>
              </a:r>
              <a:endParaRPr kumimoji="1" lang="zh-CN" altLang="en-US"/>
            </a:p>
          </p:txBody>
        </p:sp>
        <p:graphicFrame>
          <p:nvGraphicFramePr>
            <p:cNvPr id="227340" name="Object 12">
              <a:extLst>
                <a:ext uri="{FF2B5EF4-FFF2-40B4-BE49-F238E27FC236}">
                  <a16:creationId xmlns:a16="http://schemas.microsoft.com/office/drawing/2014/main" id="{FF2B3E46-B636-4F8C-9F72-7E8C380496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845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361" name="Equation" r:id="rId3" imgW="228600" imgH="241200" progId="Equation.DSMT4">
                    <p:embed/>
                  </p:oleObj>
                </mc:Choice>
                <mc:Fallback>
                  <p:oleObj name="Equation" r:id="rId3" imgW="228600" imgH="24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845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7341" name="Object 13">
              <a:extLst>
                <a:ext uri="{FF2B5EF4-FFF2-40B4-BE49-F238E27FC236}">
                  <a16:creationId xmlns:a16="http://schemas.microsoft.com/office/drawing/2014/main" id="{511F459D-CE70-4E4A-B0E9-EDD98B5578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8" y="845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362" name="Equation" r:id="rId5" imgW="228600" imgH="241200" progId="Equation.DSMT4">
                    <p:embed/>
                  </p:oleObj>
                </mc:Choice>
                <mc:Fallback>
                  <p:oleObj name="Equation" r:id="rId5" imgW="228600" imgH="241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" y="845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7342" name="Rectangle 14">
            <a:extLst>
              <a:ext uri="{FF2B5EF4-FFF2-40B4-BE49-F238E27FC236}">
                <a16:creationId xmlns:a16="http://schemas.microsoft.com/office/drawing/2014/main" id="{82E919FE-929D-4F8A-9E0A-0F72DCDE2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61071"/>
            <a:ext cx="3959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称为</a:t>
            </a:r>
            <a:r>
              <a:rPr kumimoji="1" lang="zh-CN" altLang="en-US" b="1">
                <a:solidFill>
                  <a:srgbClr val="CC0000"/>
                </a:solidFill>
                <a:ea typeface="黑体" panose="02010609060101010101" pitchFamily="49" charset="-122"/>
              </a:rPr>
              <a:t>正交基</a:t>
            </a:r>
            <a:r>
              <a:rPr kumimoji="1" lang="zh-CN" altLang="en-US" b="1"/>
              <a:t>；</a:t>
            </a:r>
          </a:p>
        </p:txBody>
      </p:sp>
      <p:sp>
        <p:nvSpPr>
          <p:cNvPr id="227345" name="Rectangle 17">
            <a:extLst>
              <a:ext uri="{FF2B5EF4-FFF2-40B4-BE49-F238E27FC236}">
                <a16:creationId xmlns:a16="http://schemas.microsoft.com/office/drawing/2014/main" id="{376FBF0A-E4DE-42E7-8FB0-D13B8D282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821209"/>
            <a:ext cx="698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 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标准正交基的定义</a:t>
            </a:r>
          </a:p>
        </p:txBody>
      </p:sp>
      <p:sp>
        <p:nvSpPr>
          <p:cNvPr id="227346" name="Rectangle 18">
            <a:extLst>
              <a:ext uri="{FF2B5EF4-FFF2-40B4-BE49-F238E27FC236}">
                <a16:creationId xmlns:a16="http://schemas.microsoft.com/office/drawing/2014/main" id="{4045D954-4EBD-4A46-9FC7-E23C82851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053234"/>
            <a:ext cx="687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/>
              <a:t>由单位向量构成的正交基称为</a:t>
            </a:r>
            <a:r>
              <a:rPr kumimoji="1" lang="zh-CN" altLang="en-US" b="1">
                <a:solidFill>
                  <a:srgbClr val="CC0000"/>
                </a:solidFill>
                <a:ea typeface="黑体" panose="02010609060101010101" pitchFamily="49" charset="-122"/>
              </a:rPr>
              <a:t>标准正交基</a:t>
            </a:r>
            <a:r>
              <a:rPr kumimoji="1" lang="en-US" altLang="zh-CN" b="1"/>
              <a:t>.</a:t>
            </a:r>
            <a:r>
              <a:rPr kumimoji="1" lang="en-US" altLang="zh-CN"/>
              <a:t> </a:t>
            </a:r>
          </a:p>
        </p:txBody>
      </p:sp>
      <p:sp>
        <p:nvSpPr>
          <p:cNvPr id="227348" name="Rectangle 20">
            <a:extLst>
              <a:ext uri="{FF2B5EF4-FFF2-40B4-BE49-F238E27FC236}">
                <a16:creationId xmlns:a16="http://schemas.microsoft.com/office/drawing/2014/main" id="{6B6F9B60-8D11-4E06-A59C-DB1E20FD7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916834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注：</a:t>
            </a:r>
          </a:p>
        </p:txBody>
      </p:sp>
      <p:sp>
        <p:nvSpPr>
          <p:cNvPr id="227349" name="Rectangle 21">
            <a:extLst>
              <a:ext uri="{FF2B5EF4-FFF2-40B4-BE49-F238E27FC236}">
                <a16:creationId xmlns:a16="http://schemas.microsoft.com/office/drawing/2014/main" id="{09B7AF75-F8AD-42B5-8BDF-1C313C54A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782021"/>
            <a:ext cx="7839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zh-CN" b="1"/>
              <a:t>① </a:t>
            </a:r>
            <a:r>
              <a:rPr kumimoji="1" lang="zh-CN" altLang="en-US" b="1"/>
              <a:t>由正交基的每个向量单位化，可得到一组标准</a:t>
            </a:r>
          </a:p>
        </p:txBody>
      </p:sp>
      <p:sp>
        <p:nvSpPr>
          <p:cNvPr id="227350" name="Rectangle 22">
            <a:extLst>
              <a:ext uri="{FF2B5EF4-FFF2-40B4-BE49-F238E27FC236}">
                <a16:creationId xmlns:a16="http://schemas.microsoft.com/office/drawing/2014/main" id="{B3E2BABC-BD52-46FC-84B5-71CD7942D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574184"/>
            <a:ext cx="3484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正交基</a:t>
            </a:r>
            <a:r>
              <a:rPr kumimoji="1" lang="en-US" altLang="zh-CN" b="1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2" grpId="0"/>
      <p:bldP spid="227345" grpId="0"/>
      <p:bldP spid="227346" grpId="0"/>
      <p:bldP spid="227348" grpId="0"/>
      <p:bldP spid="227349" grpId="0"/>
      <p:bldP spid="2273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74" name="Group 22">
            <a:extLst>
              <a:ext uri="{FF2B5EF4-FFF2-40B4-BE49-F238E27FC236}">
                <a16:creationId xmlns:a16="http://schemas.microsoft.com/office/drawing/2014/main" id="{296EFDBD-E3A9-409E-88F5-D667C2418AE1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893787"/>
            <a:ext cx="9074150" cy="519112"/>
            <a:chOff x="385" y="255"/>
            <a:chExt cx="5716" cy="327"/>
          </a:xfrm>
        </p:grpSpPr>
        <p:sp>
          <p:nvSpPr>
            <p:cNvPr id="228358" name="Rectangle 6">
              <a:extLst>
                <a:ext uri="{FF2B5EF4-FFF2-40B4-BE49-F238E27FC236}">
                  <a16:creationId xmlns:a16="http://schemas.microsoft.com/office/drawing/2014/main" id="{AA626DAA-D518-48E2-B646-B0A591749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55"/>
              <a:ext cx="57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②     </a:t>
              </a:r>
              <a:r>
                <a:rPr kumimoji="1" lang="zh-CN" altLang="en-US" b="1"/>
                <a:t>维欧氏空间</a:t>
              </a:r>
              <a:r>
                <a:rPr kumimoji="1" lang="en-US" altLang="zh-CN" b="1"/>
                <a:t>V</a:t>
              </a:r>
              <a:r>
                <a:rPr kumimoji="1" lang="zh-CN" altLang="en-US" b="1"/>
                <a:t>中的一组基        　   为标准正交基</a:t>
              </a:r>
            </a:p>
          </p:txBody>
        </p:sp>
        <p:graphicFrame>
          <p:nvGraphicFramePr>
            <p:cNvPr id="228359" name="Object 7">
              <a:extLst>
                <a:ext uri="{FF2B5EF4-FFF2-40B4-BE49-F238E27FC236}">
                  <a16:creationId xmlns:a16="http://schemas.microsoft.com/office/drawing/2014/main" id="{30BEC79A-A796-4FF5-9B9F-02E91FFE2E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346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26" name="Equation" r:id="rId3" imgW="228600" imgH="241200" progId="Equation.DSMT4">
                    <p:embed/>
                  </p:oleObj>
                </mc:Choice>
                <mc:Fallback>
                  <p:oleObj name="Equation" r:id="rId3" imgW="228600" imgH="241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46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8362" name="Object 10">
              <a:extLst>
                <a:ext uri="{FF2B5EF4-FFF2-40B4-BE49-F238E27FC236}">
                  <a16:creationId xmlns:a16="http://schemas.microsoft.com/office/drawing/2014/main" id="{F6E20AB1-BB99-4A8C-86B3-0131DFFFD79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79" y="255"/>
            <a:ext cx="7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27" name="Equation" r:id="rId5" imgW="1218960" imgH="431640" progId="Equation.DSMT4">
                    <p:embed/>
                  </p:oleObj>
                </mc:Choice>
                <mc:Fallback>
                  <p:oleObj name="Equation" r:id="rId5" imgW="1218960" imgH="4316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255"/>
                          <a:ext cx="7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8377" name="Group 25">
            <a:extLst>
              <a:ext uri="{FF2B5EF4-FFF2-40B4-BE49-F238E27FC236}">
                <a16:creationId xmlns:a16="http://schemas.microsoft.com/office/drawing/2014/main" id="{6CEF22B0-765A-4147-B8AC-F55BD144F1FE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2838474"/>
            <a:ext cx="9072563" cy="519113"/>
            <a:chOff x="431" y="1253"/>
            <a:chExt cx="5715" cy="327"/>
          </a:xfrm>
        </p:grpSpPr>
        <p:sp>
          <p:nvSpPr>
            <p:cNvPr id="228366" name="Rectangle 14">
              <a:extLst>
                <a:ext uri="{FF2B5EF4-FFF2-40B4-BE49-F238E27FC236}">
                  <a16:creationId xmlns:a16="http://schemas.microsoft.com/office/drawing/2014/main" id="{63F58066-E010-4C39-97E7-98A9D3C8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253"/>
              <a:ext cx="5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③     </a:t>
              </a:r>
              <a:r>
                <a:rPr kumimoji="1" lang="zh-CN" altLang="en-US" b="1"/>
                <a:t>维欧氏空间</a:t>
              </a:r>
              <a:r>
                <a:rPr kumimoji="1" lang="en-US" altLang="zh-CN" b="1"/>
                <a:t>V</a:t>
              </a:r>
              <a:r>
                <a:rPr kumimoji="1" lang="zh-CN" altLang="en-US" b="1"/>
                <a:t>中的一组基               为标准正交基</a:t>
              </a:r>
            </a:p>
          </p:txBody>
        </p:sp>
        <p:graphicFrame>
          <p:nvGraphicFramePr>
            <p:cNvPr id="228367" name="Object 15">
              <a:extLst>
                <a:ext uri="{FF2B5EF4-FFF2-40B4-BE49-F238E27FC236}">
                  <a16:creationId xmlns:a16="http://schemas.microsoft.com/office/drawing/2014/main" id="{839B2F1F-AA02-44E5-96DF-AA51137959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1344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28" name="Equation" r:id="rId7" imgW="228600" imgH="241200" progId="Equation.DSMT4">
                    <p:embed/>
                  </p:oleObj>
                </mc:Choice>
                <mc:Fallback>
                  <p:oleObj name="Equation" r:id="rId7" imgW="228600" imgH="241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1344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8369" name="Object 17">
              <a:extLst>
                <a:ext uri="{FF2B5EF4-FFF2-40B4-BE49-F238E27FC236}">
                  <a16:creationId xmlns:a16="http://schemas.microsoft.com/office/drawing/2014/main" id="{EC2ACC40-3CEE-4251-933F-F7ECA05BD3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70" y="1253"/>
            <a:ext cx="7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29" name="Equation" r:id="rId8" imgW="1218960" imgH="431640" progId="Equation.DSMT4">
                    <p:embed/>
                  </p:oleObj>
                </mc:Choice>
                <mc:Fallback>
                  <p:oleObj name="Equation" r:id="rId8" imgW="1218960" imgH="43164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1253"/>
                          <a:ext cx="7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8379" name="Group 27">
            <a:extLst>
              <a:ext uri="{FF2B5EF4-FFF2-40B4-BE49-F238E27FC236}">
                <a16:creationId xmlns:a16="http://schemas.microsoft.com/office/drawing/2014/main" id="{1B44EE81-87B0-46FB-B78F-E4D191041461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3773512"/>
            <a:ext cx="6205537" cy="622300"/>
            <a:chOff x="567" y="1752"/>
            <a:chExt cx="3909" cy="392"/>
          </a:xfrm>
        </p:grpSpPr>
        <p:sp>
          <p:nvSpPr>
            <p:cNvPr id="228370" name="Rectangle 18">
              <a:extLst>
                <a:ext uri="{FF2B5EF4-FFF2-40B4-BE49-F238E27FC236}">
                  <a16:creationId xmlns:a16="http://schemas.microsoft.com/office/drawing/2014/main" id="{0D102333-6D21-44F4-8E31-E22FE8B7F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797"/>
              <a:ext cx="32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当且仅当其度量矩阵</a:t>
              </a:r>
              <a:r>
                <a:rPr kumimoji="1" lang="zh-CN" altLang="en-US"/>
                <a:t> </a:t>
              </a:r>
              <a:endParaRPr kumimoji="1" lang="zh-CN" altLang="en-US" b="1"/>
            </a:p>
          </p:txBody>
        </p:sp>
        <p:graphicFrame>
          <p:nvGraphicFramePr>
            <p:cNvPr id="228372" name="Object 20">
              <a:extLst>
                <a:ext uri="{FF2B5EF4-FFF2-40B4-BE49-F238E27FC236}">
                  <a16:creationId xmlns:a16="http://schemas.microsoft.com/office/drawing/2014/main" id="{B4EA8639-61F6-4DBD-B497-227BFB1EE6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08" y="1752"/>
            <a:ext cx="1768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30" name="Equation" r:id="rId9" imgW="2806560" imgH="622080" progId="Equation.DSMT4">
                    <p:embed/>
                  </p:oleObj>
                </mc:Choice>
                <mc:Fallback>
                  <p:oleObj name="Equation" r:id="rId9" imgW="2806560" imgH="62208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8" y="1752"/>
                          <a:ext cx="1768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8376" name="Group 24">
            <a:extLst>
              <a:ext uri="{FF2B5EF4-FFF2-40B4-BE49-F238E27FC236}">
                <a16:creationId xmlns:a16="http://schemas.microsoft.com/office/drawing/2014/main" id="{38E35922-CECB-489B-83A5-D021BAA9D7F0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685949"/>
            <a:ext cx="7974012" cy="850900"/>
            <a:chOff x="567" y="639"/>
            <a:chExt cx="5023" cy="536"/>
          </a:xfrm>
        </p:grpSpPr>
        <p:graphicFrame>
          <p:nvGraphicFramePr>
            <p:cNvPr id="228364" name="Object 12">
              <a:extLst>
                <a:ext uri="{FF2B5EF4-FFF2-40B4-BE49-F238E27FC236}">
                  <a16:creationId xmlns:a16="http://schemas.microsoft.com/office/drawing/2014/main" id="{63E65A3D-CA7F-4920-B0FE-83B2F67141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7" y="639"/>
            <a:ext cx="3480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31" name="Equation" r:id="rId11" imgW="5524200" imgH="850680" progId="Equation.DSMT4">
                    <p:embed/>
                  </p:oleObj>
                </mc:Choice>
                <mc:Fallback>
                  <p:oleObj name="Equation" r:id="rId11" imgW="5524200" imgH="8506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7" y="639"/>
                          <a:ext cx="3480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8365" name="Rectangle 13">
              <a:extLst>
                <a:ext uri="{FF2B5EF4-FFF2-40B4-BE49-F238E27FC236}">
                  <a16:creationId xmlns:a16="http://schemas.microsoft.com/office/drawing/2014/main" id="{D5D1CB34-E7BF-417A-BC90-D9F69045B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754"/>
              <a:ext cx="7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kumimoji="1" lang="en-US" altLang="zh-CN" b="1"/>
                <a:t>(1)</a:t>
              </a:r>
              <a:r>
                <a:rPr kumimoji="1" lang="en-US" altLang="zh-CN"/>
                <a:t>      </a:t>
              </a:r>
            </a:p>
          </p:txBody>
        </p:sp>
        <p:sp>
          <p:nvSpPr>
            <p:cNvPr id="228375" name="AutoShape 23">
              <a:extLst>
                <a:ext uri="{FF2B5EF4-FFF2-40B4-BE49-F238E27FC236}">
                  <a16:creationId xmlns:a16="http://schemas.microsoft.com/office/drawing/2014/main" id="{896C1A0A-8AFE-465D-9C2E-8392D6CDE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845"/>
              <a:ext cx="363" cy="136"/>
            </a:xfrm>
            <a:prstGeom prst="leftRightArrow">
              <a:avLst>
                <a:gd name="adj1" fmla="val 50000"/>
                <a:gd name="adj2" fmla="val 5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28384" name="Group 32">
            <a:extLst>
              <a:ext uri="{FF2B5EF4-FFF2-40B4-BE49-F238E27FC236}">
                <a16:creationId xmlns:a16="http://schemas.microsoft.com/office/drawing/2014/main" id="{5E303EDF-6D05-4F4D-A1C9-32F4974970CC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854599"/>
            <a:ext cx="9001125" cy="519113"/>
            <a:chOff x="385" y="2296"/>
            <a:chExt cx="5670" cy="327"/>
          </a:xfrm>
        </p:grpSpPr>
        <p:sp>
          <p:nvSpPr>
            <p:cNvPr id="228380" name="Rectangle 28">
              <a:extLst>
                <a:ext uri="{FF2B5EF4-FFF2-40B4-BE49-F238E27FC236}">
                  <a16:creationId xmlns:a16="http://schemas.microsoft.com/office/drawing/2014/main" id="{C5A2DEC6-81E8-47C3-B404-5CC78BE37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296"/>
              <a:ext cx="56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④ </a:t>
              </a:r>
              <a:r>
                <a:rPr kumimoji="1" lang="zh-CN" altLang="en-US" b="1"/>
                <a:t>　维欧氏空间</a:t>
              </a:r>
              <a:r>
                <a:rPr kumimoji="1" lang="en-US" altLang="zh-CN" b="1"/>
                <a:t>V</a:t>
              </a:r>
              <a:r>
                <a:rPr kumimoji="1" lang="zh-CN" altLang="en-US" b="1"/>
                <a:t>中标准正交基的作用</a:t>
              </a:r>
              <a:r>
                <a:rPr kumimoji="1" lang="en-US" altLang="zh-CN" b="1"/>
                <a:t>:</a:t>
              </a:r>
            </a:p>
          </p:txBody>
        </p:sp>
        <p:graphicFrame>
          <p:nvGraphicFramePr>
            <p:cNvPr id="228381" name="Object 29">
              <a:extLst>
                <a:ext uri="{FF2B5EF4-FFF2-40B4-BE49-F238E27FC236}">
                  <a16:creationId xmlns:a16="http://schemas.microsoft.com/office/drawing/2014/main" id="{B882C643-5833-4B48-9942-0DD6BF3F65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2387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32" name="Equation" r:id="rId13" imgW="228600" imgH="241200" progId="Equation.DSMT4">
                    <p:embed/>
                  </p:oleObj>
                </mc:Choice>
                <mc:Fallback>
                  <p:oleObj name="Equation" r:id="rId13" imgW="228600" imgH="2412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2387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8385" name="Group 33">
            <a:extLst>
              <a:ext uri="{FF2B5EF4-FFF2-40B4-BE49-F238E27FC236}">
                <a16:creationId xmlns:a16="http://schemas.microsoft.com/office/drawing/2014/main" id="{903473EB-22F0-4A21-A844-DCEC44C30EBE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5718199"/>
            <a:ext cx="7127875" cy="519113"/>
            <a:chOff x="703" y="2659"/>
            <a:chExt cx="4490" cy="327"/>
          </a:xfrm>
        </p:grpSpPr>
        <p:sp>
          <p:nvSpPr>
            <p:cNvPr id="228382" name="Rectangle 30">
              <a:extLst>
                <a:ext uri="{FF2B5EF4-FFF2-40B4-BE49-F238E27FC236}">
                  <a16:creationId xmlns:a16="http://schemas.microsoft.com/office/drawing/2014/main" id="{60A32A4A-1EF0-4B34-A466-F2A306EB2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659"/>
              <a:ext cx="44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设         　  为</a:t>
              </a:r>
              <a:r>
                <a:rPr kumimoji="1" lang="en-US" altLang="zh-CN" b="1"/>
                <a:t>V</a:t>
              </a:r>
              <a:r>
                <a:rPr kumimoji="1" lang="zh-CN" altLang="en-US" b="1"/>
                <a:t>的一组标准正交基，则</a:t>
              </a:r>
            </a:p>
          </p:txBody>
        </p:sp>
        <p:graphicFrame>
          <p:nvGraphicFramePr>
            <p:cNvPr id="228383" name="Object 31">
              <a:extLst>
                <a:ext uri="{FF2B5EF4-FFF2-40B4-BE49-F238E27FC236}">
                  <a16:creationId xmlns:a16="http://schemas.microsoft.com/office/drawing/2014/main" id="{D62FB26C-BCEE-482C-8CD8-9D02167FCB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2704"/>
            <a:ext cx="7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33" name="Equation" r:id="rId14" imgW="1218960" imgH="431640" progId="Equation.DSMT4">
                    <p:embed/>
                  </p:oleObj>
                </mc:Choice>
                <mc:Fallback>
                  <p:oleObj name="Equation" r:id="rId14" imgW="1218960" imgH="43164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704"/>
                          <a:ext cx="7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405" name="Group 29">
            <a:extLst>
              <a:ext uri="{FF2B5EF4-FFF2-40B4-BE49-F238E27FC236}">
                <a16:creationId xmlns:a16="http://schemas.microsoft.com/office/drawing/2014/main" id="{E47AE842-D53D-4C65-AF76-5A18ABF4AA2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966365"/>
            <a:ext cx="5864225" cy="519113"/>
            <a:chOff x="476" y="255"/>
            <a:chExt cx="3694" cy="327"/>
          </a:xfrm>
        </p:grpSpPr>
        <p:sp>
          <p:nvSpPr>
            <p:cNvPr id="229386" name="Rectangle 10">
              <a:extLst>
                <a:ext uri="{FF2B5EF4-FFF2-40B4-BE49-F238E27FC236}">
                  <a16:creationId xmlns:a16="http://schemas.microsoft.com/office/drawing/2014/main" id="{21FC0B5E-225E-468C-A3E2-580E2A16A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55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(i)</a:t>
              </a:r>
              <a:r>
                <a:rPr kumimoji="1" lang="zh-CN" altLang="en-US" b="1"/>
                <a:t>　设</a:t>
              </a:r>
            </a:p>
          </p:txBody>
        </p:sp>
        <p:graphicFrame>
          <p:nvGraphicFramePr>
            <p:cNvPr id="229388" name="Object 12">
              <a:extLst>
                <a:ext uri="{FF2B5EF4-FFF2-40B4-BE49-F238E27FC236}">
                  <a16:creationId xmlns:a16="http://schemas.microsoft.com/office/drawing/2014/main" id="{A8D9B604-9F17-4FDA-804C-EE76C9A4A8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300"/>
            <a:ext cx="28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46" name="Equation" r:id="rId3" imgW="4495680" imgH="431640" progId="Equation.DSMT4">
                    <p:embed/>
                  </p:oleObj>
                </mc:Choice>
                <mc:Fallback>
                  <p:oleObj name="Equation" r:id="rId3" imgW="4495680" imgH="4316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300"/>
                          <a:ext cx="283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9406" name="Group 30">
            <a:extLst>
              <a:ext uri="{FF2B5EF4-FFF2-40B4-BE49-F238E27FC236}">
                <a16:creationId xmlns:a16="http://schemas.microsoft.com/office/drawing/2014/main" id="{5699F52E-8B85-46CA-BCBF-B86D2AF74E5C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1687090"/>
            <a:ext cx="5038725" cy="519113"/>
            <a:chOff x="885" y="709"/>
            <a:chExt cx="3174" cy="327"/>
          </a:xfrm>
        </p:grpSpPr>
        <p:sp>
          <p:nvSpPr>
            <p:cNvPr id="229389" name="Rectangle 13">
              <a:extLst>
                <a:ext uri="{FF2B5EF4-FFF2-40B4-BE49-F238E27FC236}">
                  <a16:creationId xmlns:a16="http://schemas.microsoft.com/office/drawing/2014/main" id="{5DE74F60-DE04-4CC4-A138-7597635F6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709"/>
              <a:ext cx="31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由</a:t>
              </a:r>
              <a:r>
                <a:rPr kumimoji="1" lang="en-US" altLang="zh-CN" b="1"/>
                <a:t>(1) </a:t>
              </a:r>
              <a:r>
                <a:rPr kumimoji="1" lang="zh-CN" altLang="en-US" b="1"/>
                <a:t>，</a:t>
              </a:r>
            </a:p>
          </p:txBody>
        </p:sp>
        <p:graphicFrame>
          <p:nvGraphicFramePr>
            <p:cNvPr id="229390" name="Object 14">
              <a:extLst>
                <a:ext uri="{FF2B5EF4-FFF2-40B4-BE49-F238E27FC236}">
                  <a16:creationId xmlns:a16="http://schemas.microsoft.com/office/drawing/2014/main" id="{D0565706-F40F-4F7A-A8BE-3E9F34E618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754"/>
            <a:ext cx="10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47" name="Equation" r:id="rId5" imgW="1701720" imgH="431640" progId="Equation.DSMT4">
                    <p:embed/>
                  </p:oleObj>
                </mc:Choice>
                <mc:Fallback>
                  <p:oleObj name="Equation" r:id="rId5" imgW="1701720" imgH="43164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754"/>
                          <a:ext cx="10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9403" name="Group 27">
            <a:extLst>
              <a:ext uri="{FF2B5EF4-FFF2-40B4-BE49-F238E27FC236}">
                <a16:creationId xmlns:a16="http://schemas.microsoft.com/office/drawing/2014/main" id="{86D6452D-2BD9-47B1-ABA1-E1EF4C031133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198390"/>
            <a:ext cx="8783637" cy="952500"/>
            <a:chOff x="431" y="1570"/>
            <a:chExt cx="5533" cy="600"/>
          </a:xfrm>
        </p:grpSpPr>
        <p:sp>
          <p:nvSpPr>
            <p:cNvPr id="229391" name="Rectangle 15">
              <a:extLst>
                <a:ext uri="{FF2B5EF4-FFF2-40B4-BE49-F238E27FC236}">
                  <a16:creationId xmlns:a16="http://schemas.microsoft.com/office/drawing/2014/main" id="{63AA3EAD-0BF3-4878-AF91-F31999CE0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706"/>
              <a:ext cx="11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(ii)</a:t>
              </a:r>
            </a:p>
          </p:txBody>
        </p:sp>
        <p:graphicFrame>
          <p:nvGraphicFramePr>
            <p:cNvPr id="229392" name="Object 16">
              <a:extLst>
                <a:ext uri="{FF2B5EF4-FFF2-40B4-BE49-F238E27FC236}">
                  <a16:creationId xmlns:a16="http://schemas.microsoft.com/office/drawing/2014/main" id="{7B8CCC75-A5ED-4177-8C31-EBE86D4D644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1570"/>
            <a:ext cx="3816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48" name="Equation" r:id="rId7" imgW="6057720" imgH="952200" progId="Equation.DSMT4">
                    <p:embed/>
                  </p:oleObj>
                </mc:Choice>
                <mc:Fallback>
                  <p:oleObj name="Equation" r:id="rId7" imgW="6057720" imgH="9522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570"/>
                          <a:ext cx="3816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393" name="Rectangle 17">
              <a:extLst>
                <a:ext uri="{FF2B5EF4-FFF2-40B4-BE49-F238E27FC236}">
                  <a16:creationId xmlns:a16="http://schemas.microsoft.com/office/drawing/2014/main" id="{0A9F0A27-B8BC-4ED3-BBA0-9A237EA43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706"/>
              <a:ext cx="9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/>
                <a:t>  (3)</a:t>
              </a:r>
            </a:p>
          </p:txBody>
        </p:sp>
      </p:grpSp>
      <p:grpSp>
        <p:nvGrpSpPr>
          <p:cNvPr id="229404" name="Group 28">
            <a:extLst>
              <a:ext uri="{FF2B5EF4-FFF2-40B4-BE49-F238E27FC236}">
                <a16:creationId xmlns:a16="http://schemas.microsoft.com/office/drawing/2014/main" id="{C91DB19A-92C4-49F1-98F2-58F60E5FEAA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277890"/>
            <a:ext cx="5356225" cy="519113"/>
            <a:chOff x="521" y="2341"/>
            <a:chExt cx="3374" cy="327"/>
          </a:xfrm>
        </p:grpSpPr>
        <p:sp>
          <p:nvSpPr>
            <p:cNvPr id="229394" name="Rectangle 18">
              <a:extLst>
                <a:ext uri="{FF2B5EF4-FFF2-40B4-BE49-F238E27FC236}">
                  <a16:creationId xmlns:a16="http://schemas.microsoft.com/office/drawing/2014/main" id="{CCF5D4CB-2962-4190-B3AD-B60A8F1F2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341"/>
              <a:ext cx="11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这里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9395" name="Object 19">
              <a:extLst>
                <a:ext uri="{FF2B5EF4-FFF2-40B4-BE49-F238E27FC236}">
                  <a16:creationId xmlns:a16="http://schemas.microsoft.com/office/drawing/2014/main" id="{5BB9A91C-5D36-4F1A-A06C-4CA5F4550F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2387"/>
            <a:ext cx="25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49" name="Equation" r:id="rId9" imgW="3987720" imgH="431640" progId="Equation.DSMT4">
                    <p:embed/>
                  </p:oleObj>
                </mc:Choice>
                <mc:Fallback>
                  <p:oleObj name="Equation" r:id="rId9" imgW="3987720" imgH="4316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387"/>
                          <a:ext cx="251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9399" name="Object 23">
            <a:extLst>
              <a:ext uri="{FF2B5EF4-FFF2-40B4-BE49-F238E27FC236}">
                <a16:creationId xmlns:a16="http://schemas.microsoft.com/office/drawing/2014/main" id="{315F9976-887D-4F55-9FCF-827B578A5D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128651"/>
              </p:ext>
            </p:extLst>
          </p:nvPr>
        </p:nvGraphicFramePr>
        <p:xfrm>
          <a:off x="2124075" y="4998615"/>
          <a:ext cx="4013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50" name="Equation" r:id="rId11" imgW="4012920" imgH="431640" progId="Equation.DSMT4">
                  <p:embed/>
                </p:oleObj>
              </mc:Choice>
              <mc:Fallback>
                <p:oleObj name="Equation" r:id="rId11" imgW="4012920" imgH="4316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998615"/>
                        <a:ext cx="4013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9402" name="Group 26">
            <a:extLst>
              <a:ext uri="{FF2B5EF4-FFF2-40B4-BE49-F238E27FC236}">
                <a16:creationId xmlns:a16="http://schemas.microsoft.com/office/drawing/2014/main" id="{BA4B44E4-F2E9-4383-B275-D4A2C6225566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797128"/>
            <a:ext cx="3898900" cy="584200"/>
            <a:chOff x="431" y="3385"/>
            <a:chExt cx="2456" cy="368"/>
          </a:xfrm>
        </p:grpSpPr>
        <p:sp>
          <p:nvSpPr>
            <p:cNvPr id="229400" name="Rectangle 24">
              <a:extLst>
                <a:ext uri="{FF2B5EF4-FFF2-40B4-BE49-F238E27FC236}">
                  <a16:creationId xmlns:a16="http://schemas.microsoft.com/office/drawing/2014/main" id="{3835090D-CBE0-4A7D-8534-3F88B23BE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385"/>
              <a:ext cx="10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(iii)</a:t>
              </a:r>
            </a:p>
          </p:txBody>
        </p:sp>
        <p:graphicFrame>
          <p:nvGraphicFramePr>
            <p:cNvPr id="229401" name="Object 25">
              <a:extLst>
                <a:ext uri="{FF2B5EF4-FFF2-40B4-BE49-F238E27FC236}">
                  <a16:creationId xmlns:a16="http://schemas.microsoft.com/office/drawing/2014/main" id="{FFB2B7C7-F985-4C80-97A7-6D6FDCB04E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3385"/>
            <a:ext cx="1912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51" name="Equation" r:id="rId13" imgW="3035160" imgH="583920" progId="Equation.DSMT4">
                    <p:embed/>
                  </p:oleObj>
                </mc:Choice>
                <mc:Fallback>
                  <p:oleObj name="Equation" r:id="rId13" imgW="3035160" imgH="58392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3385"/>
                          <a:ext cx="1912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9410" name="Group 34">
            <a:extLst>
              <a:ext uri="{FF2B5EF4-FFF2-40B4-BE49-F238E27FC236}">
                <a16:creationId xmlns:a16="http://schemas.microsoft.com/office/drawing/2014/main" id="{F36C3193-C8AB-4888-9022-47E7590F55D0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406228"/>
            <a:ext cx="8496300" cy="519112"/>
            <a:chOff x="703" y="1162"/>
            <a:chExt cx="5352" cy="327"/>
          </a:xfrm>
        </p:grpSpPr>
        <p:grpSp>
          <p:nvGrpSpPr>
            <p:cNvPr id="229408" name="Group 32">
              <a:extLst>
                <a:ext uri="{FF2B5EF4-FFF2-40B4-BE49-F238E27FC236}">
                  <a16:creationId xmlns:a16="http://schemas.microsoft.com/office/drawing/2014/main" id="{CC365DA5-5337-4D66-BFA0-D4627727D3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162"/>
              <a:ext cx="4013" cy="327"/>
              <a:chOff x="703" y="1117"/>
              <a:chExt cx="4013" cy="327"/>
            </a:xfrm>
          </p:grpSpPr>
          <p:graphicFrame>
            <p:nvGraphicFramePr>
              <p:cNvPr id="229387" name="Object 11">
                <a:extLst>
                  <a:ext uri="{FF2B5EF4-FFF2-40B4-BE49-F238E27FC236}">
                    <a16:creationId xmlns:a16="http://schemas.microsoft.com/office/drawing/2014/main" id="{ED7BD4A7-7A3D-4A4E-B99C-0219BD87EA8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56" y="1162"/>
              <a:ext cx="3560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452" name="Equation" r:id="rId15" imgW="5651280" imgH="431640" progId="Equation.DSMT4">
                      <p:embed/>
                    </p:oleObj>
                  </mc:Choice>
                  <mc:Fallback>
                    <p:oleObj name="Equation" r:id="rId15" imgW="5651280" imgH="43164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56" y="1162"/>
                            <a:ext cx="3560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9407" name="Rectangle 31">
                <a:extLst>
                  <a:ext uri="{FF2B5EF4-FFF2-40B4-BE49-F238E27FC236}">
                    <a16:creationId xmlns:a16="http://schemas.microsoft.com/office/drawing/2014/main" id="{99A375DA-584F-4A95-8B28-F8C41A9B0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" y="1117"/>
                <a:ext cx="140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zh-CN" altLang="en-US" b="1"/>
                  <a:t>有</a:t>
                </a:r>
              </a:p>
            </p:txBody>
          </p:sp>
        </p:grpSp>
        <p:sp>
          <p:nvSpPr>
            <p:cNvPr id="229409" name="Rectangle 33">
              <a:extLst>
                <a:ext uri="{FF2B5EF4-FFF2-40B4-BE49-F238E27FC236}">
                  <a16:creationId xmlns:a16="http://schemas.microsoft.com/office/drawing/2014/main" id="{D5E61551-01A9-467B-AADF-8C2118A5C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162"/>
              <a:ext cx="9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/>
                <a:t> (2)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Layers">
  <a:themeElements>
    <a:clrScheme name="1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Layers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643</Words>
  <Application>Microsoft Office PowerPoint</Application>
  <PresentationFormat>全屏显示(4:3)</PresentationFormat>
  <Paragraphs>154</Paragraphs>
  <Slides>29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Times New Roman</vt:lpstr>
      <vt:lpstr>宋体</vt:lpstr>
      <vt:lpstr>Arial</vt:lpstr>
      <vt:lpstr>Wingdings</vt:lpstr>
      <vt:lpstr>黑体</vt:lpstr>
      <vt:lpstr>华文细黑</vt:lpstr>
      <vt:lpstr>楷体_GB2312</vt:lpstr>
      <vt:lpstr>1_Layers</vt:lpstr>
      <vt:lpstr>MathType 5.0 Equation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Billgates</dc:creator>
  <cp:lastModifiedBy>张欣</cp:lastModifiedBy>
  <cp:revision>43</cp:revision>
  <dcterms:created xsi:type="dcterms:W3CDTF">2004-03-28T03:11:07Z</dcterms:created>
  <dcterms:modified xsi:type="dcterms:W3CDTF">2019-05-12T12:04:06Z</dcterms:modified>
</cp:coreProperties>
</file>