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54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09AB-ADE3-4416-ACBA-AF6A1ABDE96C}" type="datetimeFigureOut">
              <a:rPr lang="zh-CN" altLang="en-US" smtClean="0"/>
              <a:t>2015/7/2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C3E1597-7EE2-4EC9-BE77-F0E80DCADE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745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09AB-ADE3-4416-ACBA-AF6A1ABDE96C}" type="datetimeFigureOut">
              <a:rPr lang="zh-CN" altLang="en-US" smtClean="0"/>
              <a:t>2015/7/2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3E1597-7EE2-4EC9-BE77-F0E80DCADE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46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09AB-ADE3-4416-ACBA-AF6A1ABDE96C}" type="datetimeFigureOut">
              <a:rPr lang="zh-CN" altLang="en-US" smtClean="0"/>
              <a:t>2015/7/2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3E1597-7EE2-4EC9-BE77-F0E80DCADED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6136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09AB-ADE3-4416-ACBA-AF6A1ABDE96C}" type="datetimeFigureOut">
              <a:rPr lang="zh-CN" altLang="en-US" smtClean="0"/>
              <a:t>2015/7/2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3E1597-7EE2-4EC9-BE77-F0E80DCADE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833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09AB-ADE3-4416-ACBA-AF6A1ABDE96C}" type="datetimeFigureOut">
              <a:rPr lang="zh-CN" altLang="en-US" smtClean="0"/>
              <a:t>2015/7/2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3E1597-7EE2-4EC9-BE77-F0E80DCADED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5302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09AB-ADE3-4416-ACBA-AF6A1ABDE96C}" type="datetimeFigureOut">
              <a:rPr lang="zh-CN" altLang="en-US" smtClean="0"/>
              <a:t>2015/7/2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3E1597-7EE2-4EC9-BE77-F0E80DCADE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928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09AB-ADE3-4416-ACBA-AF6A1ABDE96C}" type="datetimeFigureOut">
              <a:rPr lang="zh-CN" altLang="en-US" smtClean="0"/>
              <a:t>2015/7/2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1597-7EE2-4EC9-BE77-F0E80DCADE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547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09AB-ADE3-4416-ACBA-AF6A1ABDE96C}" type="datetimeFigureOut">
              <a:rPr lang="zh-CN" altLang="en-US" smtClean="0"/>
              <a:t>2015/7/2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1597-7EE2-4EC9-BE77-F0E80DCADE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915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09AB-ADE3-4416-ACBA-AF6A1ABDE96C}" type="datetimeFigureOut">
              <a:rPr lang="zh-CN" altLang="en-US" smtClean="0"/>
              <a:t>2015/7/2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1597-7EE2-4EC9-BE77-F0E80DCADE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012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09AB-ADE3-4416-ACBA-AF6A1ABDE96C}" type="datetimeFigureOut">
              <a:rPr lang="zh-CN" altLang="en-US" smtClean="0"/>
              <a:t>2015/7/2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3E1597-7EE2-4EC9-BE77-F0E80DCADE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727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09AB-ADE3-4416-ACBA-AF6A1ABDE96C}" type="datetimeFigureOut">
              <a:rPr lang="zh-CN" altLang="en-US" smtClean="0"/>
              <a:t>2015/7/2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C3E1597-7EE2-4EC9-BE77-F0E80DCADE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538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09AB-ADE3-4416-ACBA-AF6A1ABDE96C}" type="datetimeFigureOut">
              <a:rPr lang="zh-CN" altLang="en-US" smtClean="0"/>
              <a:t>2015/7/2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C3E1597-7EE2-4EC9-BE77-F0E80DCADE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186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09AB-ADE3-4416-ACBA-AF6A1ABDE96C}" type="datetimeFigureOut">
              <a:rPr lang="zh-CN" altLang="en-US" smtClean="0"/>
              <a:t>2015/7/2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1597-7EE2-4EC9-BE77-F0E80DCADE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8591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09AB-ADE3-4416-ACBA-AF6A1ABDE96C}" type="datetimeFigureOut">
              <a:rPr lang="zh-CN" altLang="en-US" smtClean="0"/>
              <a:t>2015/7/2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1597-7EE2-4EC9-BE77-F0E80DCADE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882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09AB-ADE3-4416-ACBA-AF6A1ABDE96C}" type="datetimeFigureOut">
              <a:rPr lang="zh-CN" altLang="en-US" smtClean="0"/>
              <a:t>2015/7/2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1597-7EE2-4EC9-BE77-F0E80DCADE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789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09AB-ADE3-4416-ACBA-AF6A1ABDE96C}" type="datetimeFigureOut">
              <a:rPr lang="zh-CN" altLang="en-US" smtClean="0"/>
              <a:t>2015/7/2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3E1597-7EE2-4EC9-BE77-F0E80DCADE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871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009AB-ADE3-4416-ACBA-AF6A1ABDE96C}" type="datetimeFigureOut">
              <a:rPr lang="zh-CN" altLang="en-US" smtClean="0"/>
              <a:t>2015/7/2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C3E1597-7EE2-4EC9-BE77-F0E80DCADE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657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MATLAB</a:t>
            </a:r>
            <a:r>
              <a:rPr lang="zh-CN" altLang="en-US" dirty="0" smtClean="0"/>
              <a:t>演示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教师：王晓甜</a:t>
            </a:r>
            <a:endParaRPr lang="en-US" altLang="zh-CN" dirty="0" smtClean="0"/>
          </a:p>
          <a:p>
            <a:r>
              <a:rPr lang="en-US" altLang="zh-CN" dirty="0" smtClean="0"/>
              <a:t>Email :     xtwang@mail.xidian.edu.cn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396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6638" y="192936"/>
            <a:ext cx="8911687" cy="1280890"/>
          </a:xfrm>
        </p:spPr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传递函数的生成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96638" y="894870"/>
            <a:ext cx="8915400" cy="5638934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假设系统传递函数为</a:t>
            </a:r>
            <a:endParaRPr lang="en-US" altLang="zh-CN" b="1" dirty="0" smtClean="0"/>
          </a:p>
          <a:p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 smtClean="0"/>
              <a:t>求传递函数 </a:t>
            </a:r>
            <a:endParaRPr lang="en-US" altLang="zh-CN" b="1" dirty="0" smtClean="0"/>
          </a:p>
          <a:p>
            <a:endParaRPr lang="en-US" altLang="zh-CN" b="1" dirty="0" smtClean="0"/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若系统传递函数为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en-US" altLang="zh-CN" b="1" dirty="0" smtClean="0">
              <a:solidFill>
                <a:srgbClr val="FF0000"/>
              </a:solidFill>
            </a:endParaRP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求传递函数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en-US" altLang="zh-CN" b="1" dirty="0" smtClean="0"/>
          </a:p>
          <a:p>
            <a:r>
              <a:rPr lang="zh-CN" altLang="en-US" b="1" dirty="0" smtClean="0"/>
              <a:t>若已知系统的零极点为    零点  </a:t>
            </a:r>
            <a:r>
              <a:rPr lang="en-US" altLang="zh-CN" b="1" dirty="0" smtClean="0"/>
              <a:t>z=-1</a:t>
            </a:r>
            <a:r>
              <a:rPr lang="zh-CN" altLang="en-US" b="1" dirty="0" smtClean="0"/>
              <a:t>，极点  </a:t>
            </a:r>
            <a:r>
              <a:rPr lang="en-US" altLang="zh-CN" b="1" dirty="0" smtClean="0"/>
              <a:t>p=[  0,   -10,  -100], </a:t>
            </a:r>
            <a:r>
              <a:rPr lang="zh-CN" altLang="en-US" b="1" dirty="0" smtClean="0"/>
              <a:t>增益  </a:t>
            </a:r>
            <a:r>
              <a:rPr lang="en-US" altLang="zh-CN" b="1" dirty="0" smtClean="0"/>
              <a:t>k = 10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b="1" dirty="0"/>
              <a:t>求传递函数</a:t>
            </a:r>
          </a:p>
          <a:p>
            <a:endParaRPr lang="zh-CN" altLang="en-US" b="1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815412"/>
              </p:ext>
            </p:extLst>
          </p:nvPr>
        </p:nvGraphicFramePr>
        <p:xfrm>
          <a:off x="5242731" y="1188152"/>
          <a:ext cx="36195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公式" r:id="rId3" imgW="1815840" imgH="419040" progId="Equation.3">
                  <p:embed/>
                </p:oleObj>
              </mc:Choice>
              <mc:Fallback>
                <p:oleObj name="公式" r:id="rId3" imgW="1815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2731" y="1188152"/>
                        <a:ext cx="361950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2731" y="3340768"/>
            <a:ext cx="4743004" cy="81559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9453" y="5584029"/>
            <a:ext cx="4026582" cy="77880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652744" y="310161"/>
            <a:ext cx="7393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i="0" u="none" strike="noStrike" baseline="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tf</a:t>
            </a:r>
            <a:endParaRPr lang="en-US" altLang="zh-CN" sz="3600" b="1" i="0" u="none" strike="noStrike" baseline="0" dirty="0" smtClean="0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334951" y="326685"/>
            <a:ext cx="10166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i="0" u="none" strike="noStrike" baseline="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zpk</a:t>
            </a:r>
            <a:endParaRPr lang="en-US" altLang="zh-CN" sz="3600" b="1" i="0" u="none" strike="noStrike" baseline="0" dirty="0" smtClean="0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08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求传递函数的零极点</a:t>
            </a:r>
            <a:endParaRPr lang="zh-CN" altLang="en-US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9330"/>
              </p:ext>
            </p:extLst>
          </p:nvPr>
        </p:nvGraphicFramePr>
        <p:xfrm>
          <a:off x="4444710" y="1634672"/>
          <a:ext cx="36195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公式" r:id="rId3" imgW="1815840" imgH="419040" progId="Equation.3">
                  <p:embed/>
                </p:oleObj>
              </mc:Choice>
              <mc:Fallback>
                <p:oleObj name="公式" r:id="rId3" imgW="1815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4710" y="1634672"/>
                        <a:ext cx="361950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标题 1"/>
          <p:cNvSpPr txBox="1">
            <a:spLocks/>
          </p:cNvSpPr>
          <p:nvPr/>
        </p:nvSpPr>
        <p:spPr>
          <a:xfrm>
            <a:off x="2745325" y="3037572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CN" altLang="en-US" dirty="0" smtClean="0"/>
              <a:t>画传递函数的零极点图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7324905" y="502100"/>
            <a:ext cx="15712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i="0" u="none" strike="noStrike" baseline="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roots</a:t>
            </a:r>
            <a:endParaRPr lang="en-US" altLang="zh-CN" sz="3600" b="1" i="0" u="none" strike="noStrike" baseline="0" dirty="0" smtClean="0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643560" y="3037572"/>
            <a:ext cx="15712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i="0" u="none" strike="noStrike" baseline="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pzmap</a:t>
            </a:r>
            <a:endParaRPr lang="en-US" altLang="zh-CN" sz="3600" b="1" i="0" u="none" strike="noStrike" baseline="0" dirty="0" smtClean="0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09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89212" y="291601"/>
            <a:ext cx="8911687" cy="705926"/>
          </a:xfrm>
        </p:spPr>
        <p:txBody>
          <a:bodyPr/>
          <a:lstStyle/>
          <a:p>
            <a:r>
              <a:rPr lang="zh-CN" altLang="en-US" dirty="0" smtClean="0"/>
              <a:t>环节关系处理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5499" y="1169323"/>
            <a:ext cx="8915400" cy="4948843"/>
          </a:xfrm>
        </p:spPr>
        <p:txBody>
          <a:bodyPr>
            <a:noAutofit/>
          </a:bodyPr>
          <a:lstStyle/>
          <a:p>
            <a:r>
              <a:rPr lang="zh-CN" altLang="en-US" sz="2400" b="1" dirty="0" smtClean="0"/>
              <a:t>串联</a:t>
            </a:r>
            <a:endParaRPr lang="en-US" altLang="zh-CN" sz="2400" b="1" dirty="0" smtClean="0"/>
          </a:p>
          <a:p>
            <a:endParaRPr lang="en-US" altLang="zh-CN" sz="2400" b="1" dirty="0"/>
          </a:p>
          <a:p>
            <a:r>
              <a:rPr lang="zh-CN" altLang="en-US" sz="2400" b="1" dirty="0" smtClean="0"/>
              <a:t>并联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zh-CN" altLang="en-US" sz="2400" b="1" dirty="0"/>
              <a:t>反馈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5958" y="1024543"/>
            <a:ext cx="3833576" cy="9938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5958" y="2190229"/>
            <a:ext cx="4002406" cy="84967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4821" y="3460667"/>
            <a:ext cx="6520445" cy="120028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5786" y="4805728"/>
            <a:ext cx="8933979" cy="123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94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3419" y="241726"/>
            <a:ext cx="8911687" cy="705926"/>
          </a:xfrm>
        </p:spPr>
        <p:txBody>
          <a:bodyPr/>
          <a:lstStyle/>
          <a:p>
            <a:r>
              <a:rPr lang="zh-CN" altLang="en-US" dirty="0" smtClean="0"/>
              <a:t>时域响应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89706" y="1102822"/>
            <a:ext cx="8915400" cy="3777622"/>
          </a:xfrm>
        </p:spPr>
        <p:txBody>
          <a:bodyPr>
            <a:normAutofit/>
          </a:bodyPr>
          <a:lstStyle/>
          <a:p>
            <a:r>
              <a:rPr lang="zh-CN" altLang="en-US" sz="2400" b="1" dirty="0" smtClean="0"/>
              <a:t>冲击响应</a:t>
            </a:r>
            <a:endParaRPr lang="en-US" altLang="zh-CN" sz="2400" b="1" dirty="0" smtClean="0"/>
          </a:p>
          <a:p>
            <a:endParaRPr lang="en-US" altLang="zh-CN" sz="2400" b="1" dirty="0"/>
          </a:p>
          <a:p>
            <a:endParaRPr lang="en-US" altLang="zh-CN" sz="2400" b="1" dirty="0" smtClean="0"/>
          </a:p>
          <a:p>
            <a:endParaRPr lang="en-US" altLang="zh-CN" sz="2400" b="1" dirty="0"/>
          </a:p>
          <a:p>
            <a:r>
              <a:rPr lang="zh-CN" altLang="en-US" sz="2400" b="1" dirty="0" smtClean="0"/>
              <a:t>单位阶跃</a:t>
            </a:r>
            <a:endParaRPr lang="en-US" altLang="zh-CN" sz="2400" b="1" dirty="0" smtClean="0"/>
          </a:p>
          <a:p>
            <a:endParaRPr lang="en-US" altLang="zh-CN" sz="2400" b="1" dirty="0"/>
          </a:p>
          <a:p>
            <a:endParaRPr lang="zh-CN" altLang="en-US" sz="2400" b="1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275" y="241726"/>
            <a:ext cx="4066262" cy="100358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9031" y="1922685"/>
            <a:ext cx="4144968" cy="55426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5488" y="3697775"/>
            <a:ext cx="3251990" cy="49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8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23699" y="947652"/>
            <a:ext cx="8915400" cy="3777622"/>
          </a:xfrm>
        </p:spPr>
        <p:txBody>
          <a:bodyPr>
            <a:normAutofit/>
          </a:bodyPr>
          <a:lstStyle/>
          <a:p>
            <a:r>
              <a:rPr lang="en-US" altLang="zh-CN" sz="2400" b="1" dirty="0" smtClean="0"/>
              <a:t>Bode  </a:t>
            </a:r>
            <a:r>
              <a:rPr lang="zh-CN" altLang="en-US" sz="2400" b="1" dirty="0" smtClean="0"/>
              <a:t>图</a:t>
            </a:r>
            <a:endParaRPr lang="en-US" altLang="zh-CN" sz="2400" b="1" dirty="0" smtClean="0"/>
          </a:p>
          <a:p>
            <a:endParaRPr lang="en-US" altLang="zh-CN" sz="2400" b="1" dirty="0"/>
          </a:p>
          <a:p>
            <a:endParaRPr lang="en-US" altLang="zh-CN" sz="2400" b="1" dirty="0" smtClean="0"/>
          </a:p>
          <a:p>
            <a:endParaRPr lang="en-US" altLang="zh-CN" sz="2400" b="1" dirty="0"/>
          </a:p>
          <a:p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稳定裕度</a:t>
            </a:r>
            <a:endParaRPr lang="en-US" altLang="zh-CN" sz="2400" b="1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393419" y="241726"/>
            <a:ext cx="8911687" cy="705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CN" altLang="en-US" dirty="0" smtClean="0"/>
              <a:t>频域响应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355" y="947652"/>
            <a:ext cx="7562471" cy="248481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49" y="4697237"/>
            <a:ext cx="11780106" cy="146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345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89212" y="258350"/>
            <a:ext cx="8911687" cy="1280890"/>
          </a:xfrm>
        </p:spPr>
        <p:txBody>
          <a:bodyPr/>
          <a:lstStyle/>
          <a:p>
            <a:r>
              <a:rPr lang="zh-CN" altLang="en-US" dirty="0"/>
              <a:t>频域响应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54226" y="898795"/>
            <a:ext cx="8915400" cy="3777622"/>
          </a:xfrm>
        </p:spPr>
        <p:txBody>
          <a:bodyPr>
            <a:normAutofit/>
          </a:bodyPr>
          <a:lstStyle/>
          <a:p>
            <a:r>
              <a:rPr lang="zh-CN" altLang="en-US" sz="2800" b="1" dirty="0"/>
              <a:t>奈奎斯特图</a:t>
            </a:r>
          </a:p>
          <a:p>
            <a:endParaRPr lang="en-US" altLang="zh-CN" sz="2800" dirty="0" smtClean="0"/>
          </a:p>
          <a:p>
            <a:endParaRPr lang="en-US" altLang="zh-CN" sz="2800" dirty="0"/>
          </a:p>
          <a:p>
            <a:endParaRPr lang="en-US" altLang="zh-CN" sz="2800" dirty="0" smtClean="0"/>
          </a:p>
          <a:p>
            <a:r>
              <a:rPr lang="zh-CN" altLang="en-US" sz="2800" dirty="0"/>
              <a:t>稳定裕度</a:t>
            </a:r>
            <a:endParaRPr lang="en-US" altLang="zh-CN" sz="2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4898" y="898795"/>
            <a:ext cx="7762180" cy="234449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873" y="4281601"/>
            <a:ext cx="11780106" cy="146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30952"/>
      </p:ext>
    </p:extLst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</TotalTime>
  <Words>92</Words>
  <Application>Microsoft Office PowerPoint</Application>
  <PresentationFormat>宽屏</PresentationFormat>
  <Paragraphs>49</Paragraphs>
  <Slides>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幼圆</vt:lpstr>
      <vt:lpstr>Arial</vt:lpstr>
      <vt:lpstr>Century Gothic</vt:lpstr>
      <vt:lpstr>Courier New</vt:lpstr>
      <vt:lpstr>Wingdings 3</vt:lpstr>
      <vt:lpstr>丝状</vt:lpstr>
      <vt:lpstr>Microsoft 公式 3.0</vt:lpstr>
      <vt:lpstr>MATLAB演示</vt:lpstr>
      <vt:lpstr>1.传递函数的生成</vt:lpstr>
      <vt:lpstr>求传递函数的零极点</vt:lpstr>
      <vt:lpstr>环节关系处理</vt:lpstr>
      <vt:lpstr>时域响应</vt:lpstr>
      <vt:lpstr>PowerPoint 演示文稿</vt:lpstr>
      <vt:lpstr>频域响应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MATLAB演示</dc:title>
  <dc:creator>WXT</dc:creator>
  <cp:lastModifiedBy>WXT</cp:lastModifiedBy>
  <cp:revision>8</cp:revision>
  <dcterms:created xsi:type="dcterms:W3CDTF">2015-07-02T08:27:28Z</dcterms:created>
  <dcterms:modified xsi:type="dcterms:W3CDTF">2015-07-02T10:04:26Z</dcterms:modified>
</cp:coreProperties>
</file>