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6" r:id="rId2"/>
    <p:sldId id="268" r:id="rId3"/>
    <p:sldId id="257" r:id="rId4"/>
    <p:sldId id="258" r:id="rId5"/>
    <p:sldId id="259" r:id="rId6"/>
    <p:sldId id="260" r:id="rId7"/>
    <p:sldId id="261" r:id="rId8"/>
    <p:sldId id="269" r:id="rId9"/>
    <p:sldId id="270" r:id="rId10"/>
    <p:sldId id="262" r:id="rId11"/>
    <p:sldId id="263" r:id="rId12"/>
    <p:sldId id="264" r:id="rId13"/>
    <p:sldId id="265" r:id="rId14"/>
    <p:sldId id="256" r:id="rId15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53" autoAdjust="0"/>
    <p:restoredTop sz="86434" autoAdjust="0"/>
  </p:normalViewPr>
  <p:slideViewPr>
    <p:cSldViewPr>
      <p:cViewPr varScale="1">
        <p:scale>
          <a:sx n="98" d="100"/>
          <a:sy n="98" d="100"/>
        </p:scale>
        <p:origin x="201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image" Target="../media/image56.wmf"/><Relationship Id="rId7" Type="http://schemas.openxmlformats.org/officeDocument/2006/relationships/image" Target="../media/image60.wmf"/><Relationship Id="rId12" Type="http://schemas.openxmlformats.org/officeDocument/2006/relationships/image" Target="../media/image65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11" Type="http://schemas.openxmlformats.org/officeDocument/2006/relationships/image" Target="../media/image64.wmf"/><Relationship Id="rId5" Type="http://schemas.openxmlformats.org/officeDocument/2006/relationships/image" Target="../media/image58.wmf"/><Relationship Id="rId10" Type="http://schemas.openxmlformats.org/officeDocument/2006/relationships/image" Target="../media/image63.wmf"/><Relationship Id="rId4" Type="http://schemas.openxmlformats.org/officeDocument/2006/relationships/image" Target="../media/image57.wmf"/><Relationship Id="rId9" Type="http://schemas.openxmlformats.org/officeDocument/2006/relationships/image" Target="../media/image6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8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5" Type="http://schemas.openxmlformats.org/officeDocument/2006/relationships/image" Target="../media/image69.wmf"/><Relationship Id="rId4" Type="http://schemas.openxmlformats.org/officeDocument/2006/relationships/image" Target="../media/image59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8.wmf"/><Relationship Id="rId5" Type="http://schemas.openxmlformats.org/officeDocument/2006/relationships/image" Target="../media/image47.wmf"/><Relationship Id="rId4" Type="http://schemas.openxmlformats.org/officeDocument/2006/relationships/image" Target="../media/image4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C33360AB-871F-4540-928C-46B53480E78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8016F0A-1E17-48ED-8CCF-002ACBEDCB8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BB74997-565A-4716-8A35-EA682E7C77AF}" type="datetimeFigureOut">
              <a:rPr lang="zh-CN" altLang="en-US"/>
              <a:pPr>
                <a:defRPr/>
              </a:pPr>
              <a:t>2022/12/18</a:t>
            </a:fld>
            <a:endParaRPr lang="zh-CN" altLang="en-US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0F2694FC-11D0-402A-9E20-AA4EA37DFA0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B10E4BE9-2DD0-43A9-AFA7-E2C401E917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AC24267-7531-4E5D-A926-084BF1E34FD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F5CE05D-F3E0-410B-8352-3516C6C6DC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39F8786-11F5-4CB1-92DA-6267768C81E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4BBC3CD-886A-4913-B2A4-649DBB9155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0233AF-7D3C-405F-BE15-32D3811F1E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AD2B97-DFF0-4D95-AE10-00C43A6F1E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8F8A8-8232-4F14-8488-4384DF2B0D6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5500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753BB5C-2B92-4238-B7E3-8A753D2B54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D082B6-32E0-4AAB-9366-829DA6139B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73C931-918B-49FA-9441-D30755702E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3803C-56F0-4091-91F9-1BAF9F7D7A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81803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47F6FC-DB5B-4B99-A918-B9B59576DE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9802A4-9FFB-4019-98B7-884B6261B5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FFA2EE-C8BA-4445-8938-98AA841BA3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60D2A-D632-4DA9-85EA-B038BB39278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0726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2">
            <a:extLst>
              <a:ext uri="{FF2B5EF4-FFF2-40B4-BE49-F238E27FC236}">
                <a16:creationId xmlns:a16="http://schemas.microsoft.com/office/drawing/2014/main" id="{E55B9AB4-8F31-4CAF-AF1A-19BFA51C376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CBFE5CFC-C618-4E20-94C2-DFBFDFCAF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5A18FF13-E652-495E-A3C1-DD5656DDF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7244CF26-4D26-4F42-A4E0-39C2F349E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7B53C0-8E34-4B20-8CDF-530A35AE50D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35712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2E93CE-7A19-43E2-A0FB-5682E10F4E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422FACD-2C26-4A97-8F29-29315D893A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98BBAC6-3FF2-40B3-A017-8492FA45D9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057A0-2F1F-45CC-9BF0-B8A673A55B9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70590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48E7EA-5910-42CE-92AD-00F170D536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6A4E2C-D40E-44A5-B06B-793482A020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C64812-518B-44F3-901C-F465795731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7DF5A-4987-4DB0-9911-3875AE0FDB0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0697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95ADD9C-7A3B-44A5-A979-D4F2CDE18E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748E05A-1E37-4EA6-994D-BF78AB771E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F2169D-1203-446F-806D-24DAAA800F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96CC8-92A7-4286-91DE-9E64E11298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37222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099A353-8546-43A3-9220-3EE7AB0FC1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A2D98F0-5C58-4731-A7AD-404F1DE2DB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4C71350-8409-48C2-B3FC-3415032F92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F4356-B526-4BCC-A52F-841ACDD810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78086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640D6AB-C7A1-49AA-B7A1-8ED12A8E0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206D630-9EEF-4DE9-A878-91ED3E30B6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8E52EC8-40A3-481E-B3E1-F2899C2D24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6AEDC-DB41-4549-9C13-65A23617F2F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70271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677AEC-CB41-40A6-9A0E-48D3D0F17F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7AE40C-1364-491F-9329-9068F5CAC4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991F30-7176-473A-9E4A-750E527354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14AFC-BD13-41B7-9A14-54404D25922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08423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7FBAA2-9708-41E4-9483-1F053796E9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F2BCD0-FCB4-4A0C-8F9D-7BF9952FC3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9FD710-5018-4416-99A2-E818B6C8B2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5A18E-E5CD-45C5-991E-D526E996F92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6045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a2">
            <a:extLst>
              <a:ext uri="{FF2B5EF4-FFF2-40B4-BE49-F238E27FC236}">
                <a16:creationId xmlns:a16="http://schemas.microsoft.com/office/drawing/2014/main" id="{51668A7B-A628-497F-AB79-06E916EB49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>
            <a:extLst>
              <a:ext uri="{FF2B5EF4-FFF2-40B4-BE49-F238E27FC236}">
                <a16:creationId xmlns:a16="http://schemas.microsoft.com/office/drawing/2014/main" id="{38AE32C6-6026-47CC-B7E4-C34E30E263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4FB2867B-BADB-492C-B967-B5962F84B0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05E0E13E-19FE-44B0-98D2-8F211E65D8A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DC644C0-9E54-4B69-8898-6CE46510F73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1775FCB-1EBF-41CA-BD58-B86D9074D80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1B3ABB7C-C0A1-486B-88B9-32A8F80081E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13" Type="http://schemas.openxmlformats.org/officeDocument/2006/relationships/image" Target="../media/image47.wmf"/><Relationship Id="rId3" Type="http://schemas.openxmlformats.org/officeDocument/2006/relationships/slide" Target="slide12.xml"/><Relationship Id="rId7" Type="http://schemas.openxmlformats.org/officeDocument/2006/relationships/image" Target="../media/image44.wmf"/><Relationship Id="rId12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3.bin"/><Relationship Id="rId11" Type="http://schemas.openxmlformats.org/officeDocument/2006/relationships/image" Target="../media/image46.wmf"/><Relationship Id="rId5" Type="http://schemas.openxmlformats.org/officeDocument/2006/relationships/image" Target="../media/image43.wmf"/><Relationship Id="rId15" Type="http://schemas.openxmlformats.org/officeDocument/2006/relationships/image" Target="../media/image48.wmf"/><Relationship Id="rId10" Type="http://schemas.openxmlformats.org/officeDocument/2006/relationships/oleObject" Target="../embeddings/oleObject45.bin"/><Relationship Id="rId4" Type="http://schemas.openxmlformats.org/officeDocument/2006/relationships/oleObject" Target="../embeddings/oleObject42.bin"/><Relationship Id="rId9" Type="http://schemas.openxmlformats.org/officeDocument/2006/relationships/image" Target="../media/image45.wmf"/><Relationship Id="rId14" Type="http://schemas.openxmlformats.org/officeDocument/2006/relationships/oleObject" Target="../embeddings/oleObject4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5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52.wmf"/><Relationship Id="rId4" Type="http://schemas.openxmlformats.org/officeDocument/2006/relationships/image" Target="../media/image49.wmf"/><Relationship Id="rId9" Type="http://schemas.openxmlformats.org/officeDocument/2006/relationships/oleObject" Target="../embeddings/oleObject51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13" Type="http://schemas.openxmlformats.org/officeDocument/2006/relationships/image" Target="../media/image58.wmf"/><Relationship Id="rId18" Type="http://schemas.openxmlformats.org/officeDocument/2006/relationships/image" Target="../media/image60.wmf"/><Relationship Id="rId26" Type="http://schemas.openxmlformats.org/officeDocument/2006/relationships/image" Target="../media/image64.wmf"/><Relationship Id="rId3" Type="http://schemas.openxmlformats.org/officeDocument/2006/relationships/slide" Target="slide12.xml"/><Relationship Id="rId21" Type="http://schemas.openxmlformats.org/officeDocument/2006/relationships/oleObject" Target="../embeddings/oleObject62.bin"/><Relationship Id="rId7" Type="http://schemas.openxmlformats.org/officeDocument/2006/relationships/image" Target="../media/image55.wmf"/><Relationship Id="rId12" Type="http://schemas.openxmlformats.org/officeDocument/2006/relationships/oleObject" Target="../embeddings/oleObject57.bin"/><Relationship Id="rId17" Type="http://schemas.openxmlformats.org/officeDocument/2006/relationships/oleObject" Target="../embeddings/oleObject60.bin"/><Relationship Id="rId25" Type="http://schemas.openxmlformats.org/officeDocument/2006/relationships/oleObject" Target="../embeddings/oleObject64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9.bin"/><Relationship Id="rId20" Type="http://schemas.openxmlformats.org/officeDocument/2006/relationships/image" Target="../media/image61.wmf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54.bin"/><Relationship Id="rId11" Type="http://schemas.openxmlformats.org/officeDocument/2006/relationships/image" Target="../media/image57.wmf"/><Relationship Id="rId24" Type="http://schemas.openxmlformats.org/officeDocument/2006/relationships/image" Target="../media/image63.wmf"/><Relationship Id="rId5" Type="http://schemas.openxmlformats.org/officeDocument/2006/relationships/image" Target="../media/image54.wmf"/><Relationship Id="rId15" Type="http://schemas.openxmlformats.org/officeDocument/2006/relationships/image" Target="../media/image59.wmf"/><Relationship Id="rId23" Type="http://schemas.openxmlformats.org/officeDocument/2006/relationships/oleObject" Target="../embeddings/oleObject63.bin"/><Relationship Id="rId28" Type="http://schemas.openxmlformats.org/officeDocument/2006/relationships/image" Target="../media/image65.wmf"/><Relationship Id="rId10" Type="http://schemas.openxmlformats.org/officeDocument/2006/relationships/oleObject" Target="../embeddings/oleObject56.bin"/><Relationship Id="rId19" Type="http://schemas.openxmlformats.org/officeDocument/2006/relationships/oleObject" Target="../embeddings/oleObject61.bin"/><Relationship Id="rId4" Type="http://schemas.openxmlformats.org/officeDocument/2006/relationships/oleObject" Target="../embeddings/oleObject53.bin"/><Relationship Id="rId9" Type="http://schemas.openxmlformats.org/officeDocument/2006/relationships/image" Target="../media/image56.wmf"/><Relationship Id="rId14" Type="http://schemas.openxmlformats.org/officeDocument/2006/relationships/oleObject" Target="../embeddings/oleObject58.bin"/><Relationship Id="rId22" Type="http://schemas.openxmlformats.org/officeDocument/2006/relationships/image" Target="../media/image62.wmf"/><Relationship Id="rId27" Type="http://schemas.openxmlformats.org/officeDocument/2006/relationships/oleObject" Target="../embeddings/oleObject6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8.bin"/><Relationship Id="rId13" Type="http://schemas.openxmlformats.org/officeDocument/2006/relationships/image" Target="../media/image69.wmf"/><Relationship Id="rId3" Type="http://schemas.openxmlformats.org/officeDocument/2006/relationships/slide" Target="slide12.xml"/><Relationship Id="rId7" Type="http://schemas.openxmlformats.org/officeDocument/2006/relationships/image" Target="../media/image67.wmf"/><Relationship Id="rId12" Type="http://schemas.openxmlformats.org/officeDocument/2006/relationships/oleObject" Target="../embeddings/oleObject7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7.bin"/><Relationship Id="rId11" Type="http://schemas.openxmlformats.org/officeDocument/2006/relationships/image" Target="../media/image59.wmf"/><Relationship Id="rId5" Type="http://schemas.openxmlformats.org/officeDocument/2006/relationships/image" Target="../media/image66.wmf"/><Relationship Id="rId10" Type="http://schemas.openxmlformats.org/officeDocument/2006/relationships/oleObject" Target="../embeddings/oleObject69.bin"/><Relationship Id="rId4" Type="http://schemas.openxmlformats.org/officeDocument/2006/relationships/oleObject" Target="../embeddings/oleObject66.bin"/><Relationship Id="rId9" Type="http://schemas.openxmlformats.org/officeDocument/2006/relationships/image" Target="../media/image6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71.wmf"/><Relationship Id="rId5" Type="http://schemas.openxmlformats.org/officeDocument/2006/relationships/oleObject" Target="../embeddings/oleObject72.bin"/><Relationship Id="rId4" Type="http://schemas.openxmlformats.org/officeDocument/2006/relationships/image" Target="../media/image70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oleObject" Target="../embeddings/oleObject25.bin"/><Relationship Id="rId18" Type="http://schemas.openxmlformats.org/officeDocument/2006/relationships/image" Target="../media/image28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5.wmf"/><Relationship Id="rId17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7.wmf"/><Relationship Id="rId20" Type="http://schemas.openxmlformats.org/officeDocument/2006/relationships/image" Target="../media/image29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26.bin"/><Relationship Id="rId10" Type="http://schemas.openxmlformats.org/officeDocument/2006/relationships/image" Target="../media/image24.wmf"/><Relationship Id="rId19" Type="http://schemas.openxmlformats.org/officeDocument/2006/relationships/oleObject" Target="../embeddings/oleObject28.bin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3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4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wmf"/><Relationship Id="rId13" Type="http://schemas.openxmlformats.org/officeDocument/2006/relationships/oleObject" Target="../embeddings/oleObject41.bin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4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8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0" Type="http://schemas.openxmlformats.org/officeDocument/2006/relationships/image" Target="../media/image40.wmf"/><Relationship Id="rId4" Type="http://schemas.openxmlformats.org/officeDocument/2006/relationships/image" Target="../media/image37.wmf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4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A310D5F1-C562-4D82-B8E2-77563B7A1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3230860"/>
            <a:ext cx="59039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4000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一、分块乘法的初等变换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C027CF9F-2AE0-4ADC-BA08-82F483758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3350" y="4167485"/>
            <a:ext cx="59769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4000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二、应用举例</a:t>
            </a:r>
          </a:p>
        </p:txBody>
      </p:sp>
      <p:sp>
        <p:nvSpPr>
          <p:cNvPr id="15364" name="WordArt 4">
            <a:extLst>
              <a:ext uri="{FF2B5EF4-FFF2-40B4-BE49-F238E27FC236}">
                <a16:creationId xmlns:a16="http://schemas.microsoft.com/office/drawing/2014/main" id="{AC9768C7-47FA-4A47-A979-E6725214AB56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00113" y="1573510"/>
            <a:ext cx="6985000" cy="12239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009900"/>
              </a:contourClr>
            </a:sp3d>
          </a:bodyPr>
          <a:lstStyle/>
          <a:p>
            <a:pPr algn="ctr"/>
            <a:r>
              <a:rPr lang="en-US" altLang="zh-CN" sz="5400" b="1" kern="10">
                <a:ln w="9525">
                  <a:miter lim="800000"/>
                  <a:headEnd/>
                  <a:tailEnd/>
                </a:ln>
                <a:gradFill rotWithShape="0">
                  <a:gsLst>
                    <a:gs pos="0">
                      <a:srgbClr val="FF3300"/>
                    </a:gs>
                    <a:gs pos="100000">
                      <a:srgbClr val="009900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§4.7  </a:t>
            </a:r>
            <a:r>
              <a:rPr lang="zh-CN" altLang="en-US" sz="5400" b="1" kern="10">
                <a:ln w="9525">
                  <a:miter lim="800000"/>
                  <a:headEnd/>
                  <a:tailEnd/>
                </a:ln>
                <a:gradFill rotWithShape="0">
                  <a:gsLst>
                    <a:gs pos="0">
                      <a:srgbClr val="FF3300"/>
                    </a:gs>
                    <a:gs pos="100000">
                      <a:srgbClr val="009900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分块乘法的初等变换</a:t>
            </a:r>
          </a:p>
          <a:p>
            <a:pPr algn="ctr"/>
            <a:r>
              <a:rPr lang="zh-CN" altLang="en-US" sz="5400" b="1" kern="10">
                <a:ln w="9525">
                  <a:miter lim="800000"/>
                  <a:headEnd/>
                  <a:tailEnd/>
                </a:ln>
                <a:gradFill rotWithShape="0">
                  <a:gsLst>
                    <a:gs pos="0">
                      <a:srgbClr val="FF3300"/>
                    </a:gs>
                    <a:gs pos="100000">
                      <a:srgbClr val="009900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及应用举例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>
            <a:extLst>
              <a:ext uri="{FF2B5EF4-FFF2-40B4-BE49-F238E27FC236}">
                <a16:creationId xmlns:a16="http://schemas.microsoft.com/office/drawing/2014/main" id="{FB705812-B66F-424B-B8A0-07CA106FD5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5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8197" name="AutoShape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5E76CCD3-FA68-4980-8FB1-DF7D8FEE25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6648400"/>
            <a:ext cx="762000" cy="381000"/>
          </a:xfrm>
          <a:prstGeom prst="flowChart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8" name="AutoShape 6">
            <a:hlinkClick r:id="rId3" action="ppaction://hlinksldjump"/>
            <a:extLst>
              <a:ext uri="{FF2B5EF4-FFF2-40B4-BE49-F238E27FC236}">
                <a16:creationId xmlns:a16="http://schemas.microsoft.com/office/drawing/2014/main" id="{5F60104E-3B6B-4BDA-887E-84C82BA2F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6724600"/>
            <a:ext cx="762000" cy="304800"/>
          </a:xfrm>
          <a:prstGeom prst="flowChart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9" name="AutoShape 7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D7FD720-89EE-41DB-9D78-CEA9C5AD60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6724600"/>
            <a:ext cx="762000" cy="304800"/>
          </a:xfrm>
          <a:prstGeom prst="flowChart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8207" name="Object 15">
            <a:extLst>
              <a:ext uri="{FF2B5EF4-FFF2-40B4-BE49-F238E27FC236}">
                <a16:creationId xmlns:a16="http://schemas.microsoft.com/office/drawing/2014/main" id="{0E270466-BFE0-4467-A375-9F3633988F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330723"/>
              </p:ext>
            </p:extLst>
          </p:nvPr>
        </p:nvGraphicFramePr>
        <p:xfrm>
          <a:off x="4427538" y="2316113"/>
          <a:ext cx="18415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12" name="Equation" r:id="rId4" imgW="1841400" imgH="876240" progId="Equation.DSMT4">
                  <p:embed/>
                </p:oleObj>
              </mc:Choice>
              <mc:Fallback>
                <p:oleObj name="Equation" r:id="rId4" imgW="1841400" imgH="876240" progId="Equation.DSMT4">
                  <p:embed/>
                  <p:pic>
                    <p:nvPicPr>
                      <p:cNvPr id="8207" name="Object 15">
                        <a:extLst>
                          <a:ext uri="{FF2B5EF4-FFF2-40B4-BE49-F238E27FC236}">
                            <a16:creationId xmlns:a16="http://schemas.microsoft.com/office/drawing/2014/main" id="{0E270466-BFE0-4467-A375-9F3633988FB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2316113"/>
                        <a:ext cx="18415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8" name="Object 16">
            <a:extLst>
              <a:ext uri="{FF2B5EF4-FFF2-40B4-BE49-F238E27FC236}">
                <a16:creationId xmlns:a16="http://schemas.microsoft.com/office/drawing/2014/main" id="{000CB89F-2864-40F5-A50B-B9F0A08CB4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3349010"/>
              </p:ext>
            </p:extLst>
          </p:nvPr>
        </p:nvGraphicFramePr>
        <p:xfrm>
          <a:off x="971550" y="1812875"/>
          <a:ext cx="3311525" cy="210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13" name="Equation" r:id="rId6" imgW="3619440" imgH="2298600" progId="Equation.DSMT4">
                  <p:embed/>
                </p:oleObj>
              </mc:Choice>
              <mc:Fallback>
                <p:oleObj name="Equation" r:id="rId6" imgW="3619440" imgH="2298600" progId="Equation.DSMT4">
                  <p:embed/>
                  <p:pic>
                    <p:nvPicPr>
                      <p:cNvPr id="8208" name="Object 16">
                        <a:extLst>
                          <a:ext uri="{FF2B5EF4-FFF2-40B4-BE49-F238E27FC236}">
                            <a16:creationId xmlns:a16="http://schemas.microsoft.com/office/drawing/2014/main" id="{000CB89F-2864-40F5-A50B-B9F0A08CB4B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812875"/>
                        <a:ext cx="3311525" cy="210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9" name="Object 17">
            <a:extLst>
              <a:ext uri="{FF2B5EF4-FFF2-40B4-BE49-F238E27FC236}">
                <a16:creationId xmlns:a16="http://schemas.microsoft.com/office/drawing/2014/main" id="{4408A113-7DE7-4D77-8B3C-F0AF9BF2702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0712843"/>
              </p:ext>
            </p:extLst>
          </p:nvPr>
        </p:nvGraphicFramePr>
        <p:xfrm>
          <a:off x="971550" y="804813"/>
          <a:ext cx="44069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14" name="Equation" r:id="rId8" imgW="4406760" imgH="876240" progId="Equation.DSMT4">
                  <p:embed/>
                </p:oleObj>
              </mc:Choice>
              <mc:Fallback>
                <p:oleObj name="Equation" r:id="rId8" imgW="4406760" imgH="876240" progId="Equation.DSMT4">
                  <p:embed/>
                  <p:pic>
                    <p:nvPicPr>
                      <p:cNvPr id="8209" name="Object 17">
                        <a:extLst>
                          <a:ext uri="{FF2B5EF4-FFF2-40B4-BE49-F238E27FC236}">
                            <a16:creationId xmlns:a16="http://schemas.microsoft.com/office/drawing/2014/main" id="{4408A113-7DE7-4D77-8B3C-F0AF9BF2702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804813"/>
                        <a:ext cx="44069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10" name="Rectangle 18">
            <a:extLst>
              <a:ext uri="{FF2B5EF4-FFF2-40B4-BE49-F238E27FC236}">
                <a16:creationId xmlns:a16="http://schemas.microsoft.com/office/drawing/2014/main" id="{0F475563-C248-476B-8D72-091856AFF7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3973463"/>
            <a:ext cx="75612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latin typeface="宋体" panose="02010600030101010101" pitchFamily="2" charset="-122"/>
              </a:rPr>
              <a:t>而消法变换不改变行列式的值</a:t>
            </a:r>
            <a:r>
              <a:rPr kumimoji="1" lang="en-US" altLang="zh-CN" sz="2800" b="1">
                <a:latin typeface="宋体" panose="02010600030101010101" pitchFamily="2" charset="-122"/>
              </a:rPr>
              <a:t>,</a:t>
            </a:r>
            <a:endParaRPr kumimoji="1" lang="en-US" altLang="zh-CN" sz="2800" b="1">
              <a:latin typeface="Times New Roman" panose="02020603050405020304" pitchFamily="18" charset="0"/>
            </a:endParaRPr>
          </a:p>
        </p:txBody>
      </p:sp>
      <p:graphicFrame>
        <p:nvGraphicFramePr>
          <p:cNvPr id="8211" name="Object 19">
            <a:extLst>
              <a:ext uri="{FF2B5EF4-FFF2-40B4-BE49-F238E27FC236}">
                <a16:creationId xmlns:a16="http://schemas.microsoft.com/office/drawing/2014/main" id="{04773429-9E23-42F1-BF58-36D3C2F44B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8688868"/>
              </p:ext>
            </p:extLst>
          </p:nvPr>
        </p:nvGraphicFramePr>
        <p:xfrm>
          <a:off x="611188" y="4621163"/>
          <a:ext cx="78613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15" name="Equation" r:id="rId10" imgW="7860960" imgH="927000" progId="Equation.DSMT4">
                  <p:embed/>
                </p:oleObj>
              </mc:Choice>
              <mc:Fallback>
                <p:oleObj name="Equation" r:id="rId10" imgW="7860960" imgH="927000" progId="Equation.DSMT4">
                  <p:embed/>
                  <p:pic>
                    <p:nvPicPr>
                      <p:cNvPr id="8211" name="Object 19">
                        <a:extLst>
                          <a:ext uri="{FF2B5EF4-FFF2-40B4-BE49-F238E27FC236}">
                            <a16:creationId xmlns:a16="http://schemas.microsoft.com/office/drawing/2014/main" id="{04773429-9E23-42F1-BF58-36D3C2F44BB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4621163"/>
                        <a:ext cx="7861300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2" name="Object 20">
            <a:extLst>
              <a:ext uri="{FF2B5EF4-FFF2-40B4-BE49-F238E27FC236}">
                <a16:creationId xmlns:a16="http://schemas.microsoft.com/office/drawing/2014/main" id="{3EE3E7CB-B650-415C-A5E2-B5524569A5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3364640"/>
              </p:ext>
            </p:extLst>
          </p:nvPr>
        </p:nvGraphicFramePr>
        <p:xfrm>
          <a:off x="3867150" y="5726063"/>
          <a:ext cx="13843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16" name="Equation" r:id="rId12" imgW="1384200" imgH="825480" progId="Equation.DSMT4">
                  <p:embed/>
                </p:oleObj>
              </mc:Choice>
              <mc:Fallback>
                <p:oleObj name="Equation" r:id="rId12" imgW="1384200" imgH="825480" progId="Equation.DSMT4">
                  <p:embed/>
                  <p:pic>
                    <p:nvPicPr>
                      <p:cNvPr id="8212" name="Object 20">
                        <a:extLst>
                          <a:ext uri="{FF2B5EF4-FFF2-40B4-BE49-F238E27FC236}">
                            <a16:creationId xmlns:a16="http://schemas.microsoft.com/office/drawing/2014/main" id="{3EE3E7CB-B650-415C-A5E2-B5524569A5B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7150" y="5726063"/>
                        <a:ext cx="1384300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3" name="Object 21">
            <a:extLst>
              <a:ext uri="{FF2B5EF4-FFF2-40B4-BE49-F238E27FC236}">
                <a16:creationId xmlns:a16="http://schemas.microsoft.com/office/drawing/2014/main" id="{AFA675B4-8D96-47A6-9003-E5F9E006E3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1786799"/>
              </p:ext>
            </p:extLst>
          </p:nvPr>
        </p:nvGraphicFramePr>
        <p:xfrm>
          <a:off x="5508625" y="5845125"/>
          <a:ext cx="12192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317" name="Equation" r:id="rId14" imgW="1218960" imgH="495000" progId="Equation.DSMT4">
                  <p:embed/>
                </p:oleObj>
              </mc:Choice>
              <mc:Fallback>
                <p:oleObj name="Equation" r:id="rId14" imgW="1218960" imgH="495000" progId="Equation.DSMT4">
                  <p:embed/>
                  <p:pic>
                    <p:nvPicPr>
                      <p:cNvPr id="8213" name="Object 21">
                        <a:extLst>
                          <a:ext uri="{FF2B5EF4-FFF2-40B4-BE49-F238E27FC236}">
                            <a16:creationId xmlns:a16="http://schemas.microsoft.com/office/drawing/2014/main" id="{AFA675B4-8D96-47A6-9003-E5F9E006E31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5845125"/>
                        <a:ext cx="12192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C2DF6933-B44A-4133-9FEF-1CF8962B7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1238" y="3648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658D853-960E-4456-9587-12510C33BE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1238" y="36480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aphicFrame>
        <p:nvGraphicFramePr>
          <p:cNvPr id="9233" name="Object 17">
            <a:extLst>
              <a:ext uri="{FF2B5EF4-FFF2-40B4-BE49-F238E27FC236}">
                <a16:creationId xmlns:a16="http://schemas.microsoft.com/office/drawing/2014/main" id="{8E6C11E0-670D-447B-A1F4-F11B8FD45A8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42988" y="3756025"/>
          <a:ext cx="24638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35" name="Equation" r:id="rId3" imgW="2463480" imgH="495000" progId="Equation.DSMT4">
                  <p:embed/>
                </p:oleObj>
              </mc:Choice>
              <mc:Fallback>
                <p:oleObj name="Equation" r:id="rId3" imgW="2463480" imgH="495000" progId="Equation.DSMT4">
                  <p:embed/>
                  <p:pic>
                    <p:nvPicPr>
                      <p:cNvPr id="9233" name="Object 17">
                        <a:extLst>
                          <a:ext uri="{FF2B5EF4-FFF2-40B4-BE49-F238E27FC236}">
                            <a16:creationId xmlns:a16="http://schemas.microsoft.com/office/drawing/2014/main" id="{8E6C11E0-670D-447B-A1F4-F11B8FD45A8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3756025"/>
                        <a:ext cx="24638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4" name="Object 18">
            <a:extLst>
              <a:ext uri="{FF2B5EF4-FFF2-40B4-BE49-F238E27FC236}">
                <a16:creationId xmlns:a16="http://schemas.microsoft.com/office/drawing/2014/main" id="{7B8A8191-EEA5-476D-9D63-F3ACCCECC9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19250" y="1092200"/>
          <a:ext cx="13462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36" name="Equation" r:id="rId5" imgW="1346040" imgH="825480" progId="Equation.DSMT4">
                  <p:embed/>
                </p:oleObj>
              </mc:Choice>
              <mc:Fallback>
                <p:oleObj name="Equation" r:id="rId5" imgW="1346040" imgH="825480" progId="Equation.DSMT4">
                  <p:embed/>
                  <p:pic>
                    <p:nvPicPr>
                      <p:cNvPr id="9234" name="Object 18">
                        <a:extLst>
                          <a:ext uri="{FF2B5EF4-FFF2-40B4-BE49-F238E27FC236}">
                            <a16:creationId xmlns:a16="http://schemas.microsoft.com/office/drawing/2014/main" id="{7B8A8191-EEA5-476D-9D63-F3ACCCECC9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1092200"/>
                        <a:ext cx="1346200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8" name="Object 22">
            <a:extLst>
              <a:ext uri="{FF2B5EF4-FFF2-40B4-BE49-F238E27FC236}">
                <a16:creationId xmlns:a16="http://schemas.microsoft.com/office/drawing/2014/main" id="{CC9A410F-8A45-421A-9387-537481C1AC1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03575" y="1092200"/>
          <a:ext cx="24511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37" name="Equation" r:id="rId7" imgW="2450880" imgH="825480" progId="Equation.DSMT4">
                  <p:embed/>
                </p:oleObj>
              </mc:Choice>
              <mc:Fallback>
                <p:oleObj name="Equation" r:id="rId7" imgW="2450880" imgH="825480" progId="Equation.DSMT4">
                  <p:embed/>
                  <p:pic>
                    <p:nvPicPr>
                      <p:cNvPr id="9238" name="Object 22">
                        <a:extLst>
                          <a:ext uri="{FF2B5EF4-FFF2-40B4-BE49-F238E27FC236}">
                            <a16:creationId xmlns:a16="http://schemas.microsoft.com/office/drawing/2014/main" id="{CC9A410F-8A45-421A-9387-537481C1AC1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1092200"/>
                        <a:ext cx="2451100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9" name="Object 23">
            <a:extLst>
              <a:ext uri="{FF2B5EF4-FFF2-40B4-BE49-F238E27FC236}">
                <a16:creationId xmlns:a16="http://schemas.microsoft.com/office/drawing/2014/main" id="{AC16DFA8-6930-425C-B937-E09B225FC4E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32138" y="2100263"/>
          <a:ext cx="24003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38" name="Equation" r:id="rId9" imgW="2400120" imgH="507960" progId="Equation.DSMT4">
                  <p:embed/>
                </p:oleObj>
              </mc:Choice>
              <mc:Fallback>
                <p:oleObj name="Equation" r:id="rId9" imgW="2400120" imgH="507960" progId="Equation.DSMT4">
                  <p:embed/>
                  <p:pic>
                    <p:nvPicPr>
                      <p:cNvPr id="9239" name="Object 23">
                        <a:extLst>
                          <a:ext uri="{FF2B5EF4-FFF2-40B4-BE49-F238E27FC236}">
                            <a16:creationId xmlns:a16="http://schemas.microsoft.com/office/drawing/2014/main" id="{AC16DFA8-6930-425C-B937-E09B225FC4E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2100263"/>
                        <a:ext cx="2400300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0" name="Object 24">
            <a:extLst>
              <a:ext uri="{FF2B5EF4-FFF2-40B4-BE49-F238E27FC236}">
                <a16:creationId xmlns:a16="http://schemas.microsoft.com/office/drawing/2014/main" id="{2D83E75D-FF07-4318-B6F6-BCB674CB5FD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132138" y="2892425"/>
          <a:ext cx="9525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339" name="Equation" r:id="rId11" imgW="952200" imgH="495000" progId="Equation.DSMT4">
                  <p:embed/>
                </p:oleObj>
              </mc:Choice>
              <mc:Fallback>
                <p:oleObj name="Equation" r:id="rId11" imgW="952200" imgH="495000" progId="Equation.DSMT4">
                  <p:embed/>
                  <p:pic>
                    <p:nvPicPr>
                      <p:cNvPr id="9240" name="Object 24">
                        <a:extLst>
                          <a:ext uri="{FF2B5EF4-FFF2-40B4-BE49-F238E27FC236}">
                            <a16:creationId xmlns:a16="http://schemas.microsoft.com/office/drawing/2014/main" id="{2D83E75D-FF07-4318-B6F6-BCB674CB5FD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2892425"/>
                        <a:ext cx="95250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41" name="Rectangle 25">
            <a:extLst>
              <a:ext uri="{FF2B5EF4-FFF2-40B4-BE49-F238E27FC236}">
                <a16:creationId xmlns:a16="http://schemas.microsoft.com/office/drawing/2014/main" id="{EBD7DAAC-55B5-4887-BCE6-38F3CA2E6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236663"/>
            <a:ext cx="3743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latin typeface="宋体" panose="02010600030101010101" pitchFamily="2" charset="-122"/>
              </a:rPr>
              <a:t>又</a:t>
            </a:r>
            <a:r>
              <a:rPr kumimoji="1" lang="zh-CN" altLang="en-US" sz="2800" b="1">
                <a:latin typeface="Times New Roman" panose="02020603050405020304" pitchFamily="18" charset="0"/>
              </a:rPr>
              <a:t>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854856EF-A4FC-4563-B3EB-97FBA986F0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6936432"/>
            <a:ext cx="762000" cy="381000"/>
          </a:xfrm>
          <a:prstGeom prst="flowChart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43" name="AutoShape 3">
            <a:hlinkClick r:id="rId3" action="ppaction://hlinksldjump"/>
            <a:extLst>
              <a:ext uri="{FF2B5EF4-FFF2-40B4-BE49-F238E27FC236}">
                <a16:creationId xmlns:a16="http://schemas.microsoft.com/office/drawing/2014/main" id="{70B7FEDA-C1A9-4830-88D4-D3D95218E2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7012632"/>
            <a:ext cx="762000" cy="304800"/>
          </a:xfrm>
          <a:prstGeom prst="flowChart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244" name="AutoShape 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A5ED65B-CB45-4FDB-8438-C03145C083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7012632"/>
            <a:ext cx="762000" cy="304800"/>
          </a:xfrm>
          <a:prstGeom prst="flowChart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10245" name="Group 5">
            <a:extLst>
              <a:ext uri="{FF2B5EF4-FFF2-40B4-BE49-F238E27FC236}">
                <a16:creationId xmlns:a16="http://schemas.microsoft.com/office/drawing/2014/main" id="{50F825C4-FA09-40CB-B5A2-44A9B40A9DB6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876945"/>
            <a:ext cx="9144000" cy="1298575"/>
            <a:chOff x="240" y="210"/>
            <a:chExt cx="5760" cy="818"/>
          </a:xfrm>
        </p:grpSpPr>
        <p:sp>
          <p:nvSpPr>
            <p:cNvPr id="10246" name="Rectangle 6">
              <a:extLst>
                <a:ext uri="{FF2B5EF4-FFF2-40B4-BE49-F238E27FC236}">
                  <a16:creationId xmlns:a16="http://schemas.microsoft.com/office/drawing/2014/main" id="{043A301E-A3C5-4FA1-AAA7-DB9FBEBEEF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432"/>
              <a:ext cx="5760" cy="5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/>
              <a:r>
                <a:rPr kumimoji="1" lang="zh-CN" altLang="en-US" sz="2800" b="1">
                  <a:latin typeface="Times New Roman" panose="02020603050405020304" pitchFamily="18" charset="0"/>
                </a:rPr>
                <a:t>例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4. 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设                    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,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且                                 ，</a:t>
              </a:r>
            </a:p>
            <a:p>
              <a:pPr eaLnBrk="0" hangingPunct="0"/>
              <a:endParaRPr kumimoji="1" lang="en-US" altLang="zh-CN" sz="2800" b="1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0247" name="Object 7">
              <a:extLst>
                <a:ext uri="{FF2B5EF4-FFF2-40B4-BE49-F238E27FC236}">
                  <a16:creationId xmlns:a16="http://schemas.microsoft.com/office/drawing/2014/main" id="{4959364A-E387-4EAD-B973-E6EE4BE475B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75" y="450"/>
            <a:ext cx="1032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367" name="Equation" r:id="rId4" imgW="1638000" imgH="482400" progId="Equation.DSMT4">
                    <p:embed/>
                  </p:oleObj>
                </mc:Choice>
                <mc:Fallback>
                  <p:oleObj name="Equation" r:id="rId4" imgW="1638000" imgH="482400" progId="Equation.DSMT4">
                    <p:embed/>
                    <p:pic>
                      <p:nvPicPr>
                        <p:cNvPr id="10247" name="Object 7">
                          <a:extLst>
                            <a:ext uri="{FF2B5EF4-FFF2-40B4-BE49-F238E27FC236}">
                              <a16:creationId xmlns:a16="http://schemas.microsoft.com/office/drawing/2014/main" id="{4959364A-E387-4EAD-B973-E6EE4BE475B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5" y="450"/>
                          <a:ext cx="1032" cy="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48" name="Object 8">
              <a:extLst>
                <a:ext uri="{FF2B5EF4-FFF2-40B4-BE49-F238E27FC236}">
                  <a16:creationId xmlns:a16="http://schemas.microsoft.com/office/drawing/2014/main" id="{C58E6CF3-D83E-4998-98FD-7BA9CB1E8C0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26" y="210"/>
            <a:ext cx="1744" cy="7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368" name="Equation" r:id="rId6" imgW="2768400" imgH="1231560" progId="Equation.DSMT4">
                    <p:embed/>
                  </p:oleObj>
                </mc:Choice>
                <mc:Fallback>
                  <p:oleObj name="Equation" r:id="rId6" imgW="2768400" imgH="1231560" progId="Equation.DSMT4">
                    <p:embed/>
                    <p:pic>
                      <p:nvPicPr>
                        <p:cNvPr id="10248" name="Object 8">
                          <a:extLst>
                            <a:ext uri="{FF2B5EF4-FFF2-40B4-BE49-F238E27FC236}">
                              <a16:creationId xmlns:a16="http://schemas.microsoft.com/office/drawing/2014/main" id="{C58E6CF3-D83E-4998-98FD-7BA9CB1E8C0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26" y="210"/>
                          <a:ext cx="1744" cy="7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49" name="Object 9">
              <a:extLst>
                <a:ext uri="{FF2B5EF4-FFF2-40B4-BE49-F238E27FC236}">
                  <a16:creationId xmlns:a16="http://schemas.microsoft.com/office/drawing/2014/main" id="{1ABB7CB0-2839-4237-A4D9-36D3B119D49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377" y="482"/>
            <a:ext cx="832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369" name="Equation" r:id="rId8" imgW="1320480" imgH="317160" progId="Equation.DSMT4">
                    <p:embed/>
                  </p:oleObj>
                </mc:Choice>
                <mc:Fallback>
                  <p:oleObj name="Equation" r:id="rId8" imgW="1320480" imgH="317160" progId="Equation.DSMT4">
                    <p:embed/>
                    <p:pic>
                      <p:nvPicPr>
                        <p:cNvPr id="10249" name="Object 9">
                          <a:extLst>
                            <a:ext uri="{FF2B5EF4-FFF2-40B4-BE49-F238E27FC236}">
                              <a16:creationId xmlns:a16="http://schemas.microsoft.com/office/drawing/2014/main" id="{1ABB7CB0-2839-4237-A4D9-36D3B119D49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77" y="482"/>
                          <a:ext cx="832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250" name="Group 10">
            <a:extLst>
              <a:ext uri="{FF2B5EF4-FFF2-40B4-BE49-F238E27FC236}">
                <a16:creationId xmlns:a16="http://schemas.microsoft.com/office/drawing/2014/main" id="{D1F12F5C-5611-49B3-9D89-E9FA06892527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2316807"/>
            <a:ext cx="9144000" cy="519113"/>
            <a:chOff x="480" y="1200"/>
            <a:chExt cx="5760" cy="327"/>
          </a:xfrm>
        </p:grpSpPr>
        <p:sp>
          <p:nvSpPr>
            <p:cNvPr id="10251" name="Rectangle 11">
              <a:extLst>
                <a:ext uri="{FF2B5EF4-FFF2-40B4-BE49-F238E27FC236}">
                  <a16:creationId xmlns:a16="http://schemas.microsoft.com/office/drawing/2014/main" id="{AC5BFA89-04C6-4986-8B7F-77FE8EC983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1200"/>
              <a:ext cx="57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>
                  <a:latin typeface="宋体" panose="02010600030101010101" pitchFamily="2" charset="-122"/>
                </a:rPr>
                <a:t>证明：存在下三角矩阵    ，使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      </a:t>
              </a:r>
              <a:r>
                <a:rPr kumimoji="1" lang="zh-CN" altLang="en-US" sz="2800" b="1">
                  <a:latin typeface="宋体" panose="02010600030101010101" pitchFamily="2" charset="-122"/>
                </a:rPr>
                <a:t>为上三角形．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 </a:t>
              </a:r>
            </a:p>
          </p:txBody>
        </p:sp>
        <p:graphicFrame>
          <p:nvGraphicFramePr>
            <p:cNvPr id="10252" name="Object 12">
              <a:extLst>
                <a:ext uri="{FF2B5EF4-FFF2-40B4-BE49-F238E27FC236}">
                  <a16:creationId xmlns:a16="http://schemas.microsoft.com/office/drawing/2014/main" id="{0C6B4575-8125-45FA-B979-EE01685294C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789" y="1253"/>
            <a:ext cx="40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370" name="Equation" r:id="rId10" imgW="647640" imgH="431640" progId="Equation.DSMT4">
                    <p:embed/>
                  </p:oleObj>
                </mc:Choice>
                <mc:Fallback>
                  <p:oleObj name="Equation" r:id="rId10" imgW="647640" imgH="431640" progId="Equation.DSMT4">
                    <p:embed/>
                    <p:pic>
                      <p:nvPicPr>
                        <p:cNvPr id="10252" name="Object 12">
                          <a:extLst>
                            <a:ext uri="{FF2B5EF4-FFF2-40B4-BE49-F238E27FC236}">
                              <a16:creationId xmlns:a16="http://schemas.microsoft.com/office/drawing/2014/main" id="{0C6B4575-8125-45FA-B979-EE01685294C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9" y="1253"/>
                          <a:ext cx="408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53" name="Object 13">
              <a:extLst>
                <a:ext uri="{FF2B5EF4-FFF2-40B4-BE49-F238E27FC236}">
                  <a16:creationId xmlns:a16="http://schemas.microsoft.com/office/drawing/2014/main" id="{4A4A5FED-2EDF-4511-A772-119047E00E4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696" y="1253"/>
            <a:ext cx="328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371" name="Equation" r:id="rId12" imgW="520560" imgH="304560" progId="Equation.DSMT4">
                    <p:embed/>
                  </p:oleObj>
                </mc:Choice>
                <mc:Fallback>
                  <p:oleObj name="Equation" r:id="rId12" imgW="520560" imgH="304560" progId="Equation.DSMT4">
                    <p:embed/>
                    <p:pic>
                      <p:nvPicPr>
                        <p:cNvPr id="10253" name="Object 13">
                          <a:extLst>
                            <a:ext uri="{FF2B5EF4-FFF2-40B4-BE49-F238E27FC236}">
                              <a16:creationId xmlns:a16="http://schemas.microsoft.com/office/drawing/2014/main" id="{4A4A5FED-2EDF-4511-A772-119047E00E4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6" y="1253"/>
                          <a:ext cx="328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254" name="Group 14">
            <a:extLst>
              <a:ext uri="{FF2B5EF4-FFF2-40B4-BE49-F238E27FC236}">
                <a16:creationId xmlns:a16="http://schemas.microsoft.com/office/drawing/2014/main" id="{04F5CBD6-6073-4BF1-842C-4EF3A0585CDC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3108970"/>
            <a:ext cx="9144000" cy="519112"/>
            <a:chOff x="521" y="1570"/>
            <a:chExt cx="5760" cy="327"/>
          </a:xfrm>
        </p:grpSpPr>
        <p:sp>
          <p:nvSpPr>
            <p:cNvPr id="10255" name="Rectangle 15">
              <a:extLst>
                <a:ext uri="{FF2B5EF4-FFF2-40B4-BE49-F238E27FC236}">
                  <a16:creationId xmlns:a16="http://schemas.microsoft.com/office/drawing/2014/main" id="{E370D1AF-8FDB-450A-9E0D-B38835BC1E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1570"/>
              <a:ext cx="57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/>
              <a:r>
                <a:rPr kumimoji="1" lang="zh-CN" altLang="en-US" sz="2800" b="1">
                  <a:latin typeface="Times New Roman" panose="02020603050405020304" pitchFamily="18" charset="0"/>
                </a:rPr>
                <a:t>证：对   作归纳法．</a:t>
              </a:r>
            </a:p>
          </p:txBody>
        </p:sp>
        <p:graphicFrame>
          <p:nvGraphicFramePr>
            <p:cNvPr id="10256" name="Object 16">
              <a:extLst>
                <a:ext uri="{FF2B5EF4-FFF2-40B4-BE49-F238E27FC236}">
                  <a16:creationId xmlns:a16="http://schemas.microsoft.com/office/drawing/2014/main" id="{8236CA55-D67C-45C8-91EE-1AB0FE7131C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47" y="1661"/>
            <a:ext cx="144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372" name="Equation" r:id="rId14" imgW="228600" imgH="241200" progId="Equation.DSMT4">
                    <p:embed/>
                  </p:oleObj>
                </mc:Choice>
                <mc:Fallback>
                  <p:oleObj name="Equation" r:id="rId14" imgW="228600" imgH="241200" progId="Equation.DSMT4">
                    <p:embed/>
                    <p:pic>
                      <p:nvPicPr>
                        <p:cNvPr id="10256" name="Object 16">
                          <a:extLst>
                            <a:ext uri="{FF2B5EF4-FFF2-40B4-BE49-F238E27FC236}">
                              <a16:creationId xmlns:a16="http://schemas.microsoft.com/office/drawing/2014/main" id="{8236CA55-D67C-45C8-91EE-1AB0FE7131C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7" y="1661"/>
                          <a:ext cx="144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257" name="Group 17">
            <a:extLst>
              <a:ext uri="{FF2B5EF4-FFF2-40B4-BE49-F238E27FC236}">
                <a16:creationId xmlns:a16="http://schemas.microsoft.com/office/drawing/2014/main" id="{6A4492BA-E577-4AA1-8F58-94B86BF30978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3756670"/>
            <a:ext cx="9637712" cy="519112"/>
            <a:chOff x="528" y="2111"/>
            <a:chExt cx="6071" cy="327"/>
          </a:xfrm>
        </p:grpSpPr>
        <p:sp>
          <p:nvSpPr>
            <p:cNvPr id="10258" name="Rectangle 18">
              <a:extLst>
                <a:ext uri="{FF2B5EF4-FFF2-40B4-BE49-F238E27FC236}">
                  <a16:creationId xmlns:a16="http://schemas.microsoft.com/office/drawing/2014/main" id="{421235C9-3C11-4F66-AD47-C4186EA601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2111"/>
              <a:ext cx="607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/>
              <a:r>
                <a:rPr kumimoji="1" lang="zh-CN" altLang="en-US" sz="2800" b="1">
                  <a:latin typeface="Times New Roman" panose="02020603050405020304" pitchFamily="18" charset="0"/>
                </a:rPr>
                <a:t>当   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=1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时，                                                      为上三角形．</a:t>
              </a:r>
            </a:p>
          </p:txBody>
        </p:sp>
        <p:graphicFrame>
          <p:nvGraphicFramePr>
            <p:cNvPr id="10259" name="Object 19">
              <a:extLst>
                <a:ext uri="{FF2B5EF4-FFF2-40B4-BE49-F238E27FC236}">
                  <a16:creationId xmlns:a16="http://schemas.microsoft.com/office/drawing/2014/main" id="{7A36AB8A-F2BF-47D4-8B50-23FB4EA8540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39" y="2235"/>
            <a:ext cx="144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373" name="Equation" r:id="rId16" imgW="228600" imgH="241200" progId="Equation.DSMT4">
                    <p:embed/>
                  </p:oleObj>
                </mc:Choice>
                <mc:Fallback>
                  <p:oleObj name="Equation" r:id="rId16" imgW="228600" imgH="241200" progId="Equation.DSMT4">
                    <p:embed/>
                    <p:pic>
                      <p:nvPicPr>
                        <p:cNvPr id="10259" name="Object 19">
                          <a:extLst>
                            <a:ext uri="{FF2B5EF4-FFF2-40B4-BE49-F238E27FC236}">
                              <a16:creationId xmlns:a16="http://schemas.microsoft.com/office/drawing/2014/main" id="{7A36AB8A-F2BF-47D4-8B50-23FB4EA8540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39" y="2235"/>
                          <a:ext cx="144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60" name="Object 20">
              <a:extLst>
                <a:ext uri="{FF2B5EF4-FFF2-40B4-BE49-F238E27FC236}">
                  <a16:creationId xmlns:a16="http://schemas.microsoft.com/office/drawing/2014/main" id="{CA5D1EEB-B1BF-4549-B349-C322D3680DE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519" y="2160"/>
            <a:ext cx="3184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374" name="Equation" r:id="rId17" imgW="5054400" imgH="431640" progId="Equation.DSMT4">
                    <p:embed/>
                  </p:oleObj>
                </mc:Choice>
                <mc:Fallback>
                  <p:oleObj name="Equation" r:id="rId17" imgW="5054400" imgH="431640" progId="Equation.DSMT4">
                    <p:embed/>
                    <p:pic>
                      <p:nvPicPr>
                        <p:cNvPr id="10260" name="Object 20">
                          <a:extLst>
                            <a:ext uri="{FF2B5EF4-FFF2-40B4-BE49-F238E27FC236}">
                              <a16:creationId xmlns:a16="http://schemas.microsoft.com/office/drawing/2014/main" id="{CA5D1EEB-B1BF-4549-B349-C322D3680DE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9" y="2160"/>
                          <a:ext cx="3184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261" name="Group 21">
            <a:extLst>
              <a:ext uri="{FF2B5EF4-FFF2-40B4-BE49-F238E27FC236}">
                <a16:creationId xmlns:a16="http://schemas.microsoft.com/office/drawing/2014/main" id="{45662B86-049B-4947-AC28-0FC00D05FDD0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4548832"/>
            <a:ext cx="7993062" cy="519113"/>
            <a:chOff x="521" y="2568"/>
            <a:chExt cx="5035" cy="327"/>
          </a:xfrm>
        </p:grpSpPr>
        <p:graphicFrame>
          <p:nvGraphicFramePr>
            <p:cNvPr id="10262" name="Object 22">
              <a:extLst>
                <a:ext uri="{FF2B5EF4-FFF2-40B4-BE49-F238E27FC236}">
                  <a16:creationId xmlns:a16="http://schemas.microsoft.com/office/drawing/2014/main" id="{A4DDC151-4092-473A-A6E9-EF014011C37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53" y="2626"/>
            <a:ext cx="448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375" name="Equation" r:id="rId19" imgW="711000" imgH="317160" progId="Equation.DSMT4">
                    <p:embed/>
                  </p:oleObj>
                </mc:Choice>
                <mc:Fallback>
                  <p:oleObj name="Equation" r:id="rId19" imgW="711000" imgH="317160" progId="Equation.DSMT4">
                    <p:embed/>
                    <p:pic>
                      <p:nvPicPr>
                        <p:cNvPr id="10262" name="Object 22">
                          <a:extLst>
                            <a:ext uri="{FF2B5EF4-FFF2-40B4-BE49-F238E27FC236}">
                              <a16:creationId xmlns:a16="http://schemas.microsoft.com/office/drawing/2014/main" id="{A4DDC151-4092-473A-A6E9-EF014011C37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53" y="2626"/>
                          <a:ext cx="448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63" name="Rectangle 23">
              <a:extLst>
                <a:ext uri="{FF2B5EF4-FFF2-40B4-BE49-F238E27FC236}">
                  <a16:creationId xmlns:a16="http://schemas.microsoft.com/office/drawing/2014/main" id="{3F7BA486-7BC0-470B-A7F9-3B4028BBD6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2568"/>
              <a:ext cx="348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"/>
              <a:r>
                <a:rPr kumimoji="1" lang="zh-CN" altLang="en-US" sz="2800" b="1">
                  <a:latin typeface="Times New Roman" panose="02020603050405020304" pitchFamily="18" charset="0"/>
                </a:rPr>
                <a:t>假设对        级矩阵命题成立，即对</a:t>
              </a:r>
            </a:p>
          </p:txBody>
        </p:sp>
        <p:graphicFrame>
          <p:nvGraphicFramePr>
            <p:cNvPr id="10264" name="Object 24">
              <a:extLst>
                <a:ext uri="{FF2B5EF4-FFF2-40B4-BE49-F238E27FC236}">
                  <a16:creationId xmlns:a16="http://schemas.microsoft.com/office/drawing/2014/main" id="{58E22815-38BC-468C-935C-81949E5CAB1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956" y="2568"/>
            <a:ext cx="1600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376" name="Equation" r:id="rId21" imgW="2539800" imgH="482400" progId="Equation.DSMT4">
                    <p:embed/>
                  </p:oleObj>
                </mc:Choice>
                <mc:Fallback>
                  <p:oleObj name="Equation" r:id="rId21" imgW="2539800" imgH="482400" progId="Equation.DSMT4">
                    <p:embed/>
                    <p:pic>
                      <p:nvPicPr>
                        <p:cNvPr id="10264" name="Object 24">
                          <a:extLst>
                            <a:ext uri="{FF2B5EF4-FFF2-40B4-BE49-F238E27FC236}">
                              <a16:creationId xmlns:a16="http://schemas.microsoft.com/office/drawing/2014/main" id="{58E22815-38BC-468C-935C-81949E5CAB1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56" y="2568"/>
                          <a:ext cx="1600" cy="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265" name="Group 25">
            <a:extLst>
              <a:ext uri="{FF2B5EF4-FFF2-40B4-BE49-F238E27FC236}">
                <a16:creationId xmlns:a16="http://schemas.microsoft.com/office/drawing/2014/main" id="{B5ECD5A5-7920-42AA-9872-31269E00868F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5196532"/>
            <a:ext cx="9144000" cy="519113"/>
            <a:chOff x="476" y="3249"/>
            <a:chExt cx="5760" cy="327"/>
          </a:xfrm>
        </p:grpSpPr>
        <p:sp>
          <p:nvSpPr>
            <p:cNvPr id="10266" name="Rectangle 26">
              <a:extLst>
                <a:ext uri="{FF2B5EF4-FFF2-40B4-BE49-F238E27FC236}">
                  <a16:creationId xmlns:a16="http://schemas.microsoft.com/office/drawing/2014/main" id="{F1020D69-BD0A-4E13-A32F-22315FFDA1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3249"/>
              <a:ext cx="57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>
                  <a:latin typeface="宋体" panose="02010600030101010101" pitchFamily="2" charset="-122"/>
                </a:rPr>
                <a:t>结论成立，于是存在            矩阵  ，满足</a:t>
              </a:r>
              <a:r>
                <a:rPr kumimoji="1" lang="en-US" altLang="zh-CN" sz="2800" b="1">
                  <a:latin typeface="宋体" panose="02010600030101010101" pitchFamily="2" charset="-122"/>
                </a:rPr>
                <a:t>:</a:t>
              </a:r>
              <a:endParaRPr kumimoji="1" lang="en-US" altLang="zh-CN" sz="2800" b="1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10267" name="Object 27">
              <a:extLst>
                <a:ext uri="{FF2B5EF4-FFF2-40B4-BE49-F238E27FC236}">
                  <a16:creationId xmlns:a16="http://schemas.microsoft.com/office/drawing/2014/main" id="{6DF09484-993E-48D8-A2D3-387BF286BEE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562" y="3299"/>
            <a:ext cx="1316" cy="2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377" name="Equation" r:id="rId23" imgW="1600200" imgH="253800" progId="Equation.DSMT4">
                    <p:embed/>
                  </p:oleObj>
                </mc:Choice>
                <mc:Fallback>
                  <p:oleObj name="Equation" r:id="rId23" imgW="1600200" imgH="253800" progId="Equation.DSMT4">
                    <p:embed/>
                    <p:pic>
                      <p:nvPicPr>
                        <p:cNvPr id="10267" name="Object 27">
                          <a:extLst>
                            <a:ext uri="{FF2B5EF4-FFF2-40B4-BE49-F238E27FC236}">
                              <a16:creationId xmlns:a16="http://schemas.microsoft.com/office/drawing/2014/main" id="{6DF09484-993E-48D8-A2D3-387BF286BEE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62" y="3299"/>
                          <a:ext cx="1316" cy="2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68" name="Object 28">
              <a:extLst>
                <a:ext uri="{FF2B5EF4-FFF2-40B4-BE49-F238E27FC236}">
                  <a16:creationId xmlns:a16="http://schemas.microsoft.com/office/drawing/2014/main" id="{2C959C4D-3A11-484B-897B-787236542C2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377" y="3294"/>
            <a:ext cx="232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378" name="Equation" r:id="rId25" imgW="368280" imgH="431640" progId="Equation.DSMT4">
                    <p:embed/>
                  </p:oleObj>
                </mc:Choice>
                <mc:Fallback>
                  <p:oleObj name="Equation" r:id="rId25" imgW="368280" imgH="431640" progId="Equation.DSMT4">
                    <p:embed/>
                    <p:pic>
                      <p:nvPicPr>
                        <p:cNvPr id="10268" name="Object 28">
                          <a:extLst>
                            <a:ext uri="{FF2B5EF4-FFF2-40B4-BE49-F238E27FC236}">
                              <a16:creationId xmlns:a16="http://schemas.microsoft.com/office/drawing/2014/main" id="{2C959C4D-3A11-484B-897B-787236542C2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77" y="3294"/>
                          <a:ext cx="232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276" name="Group 36">
            <a:extLst>
              <a:ext uri="{FF2B5EF4-FFF2-40B4-BE49-F238E27FC236}">
                <a16:creationId xmlns:a16="http://schemas.microsoft.com/office/drawing/2014/main" id="{C5AEC732-8532-4C0B-A914-63E4F228E0CB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5988695"/>
            <a:ext cx="5545138" cy="519112"/>
            <a:chOff x="589" y="3339"/>
            <a:chExt cx="3493" cy="327"/>
          </a:xfrm>
        </p:grpSpPr>
        <p:sp>
          <p:nvSpPr>
            <p:cNvPr id="10270" name="Rectangle 30">
              <a:extLst>
                <a:ext uri="{FF2B5EF4-FFF2-40B4-BE49-F238E27FC236}">
                  <a16:creationId xmlns:a16="http://schemas.microsoft.com/office/drawing/2014/main" id="{0423C10F-6415-40C0-990C-84792D0F99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5" y="3339"/>
              <a:ext cx="310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"/>
              <a:r>
                <a:rPr kumimoji="1" lang="en-US" altLang="zh-CN" sz="2800" b="1">
                  <a:latin typeface="Times New Roman" panose="02020603050405020304" pitchFamily="18" charset="0"/>
                </a:rPr>
                <a:t> 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为上三角形．</a:t>
              </a:r>
            </a:p>
          </p:txBody>
        </p:sp>
        <p:graphicFrame>
          <p:nvGraphicFramePr>
            <p:cNvPr id="10271" name="Object 31">
              <a:extLst>
                <a:ext uri="{FF2B5EF4-FFF2-40B4-BE49-F238E27FC236}">
                  <a16:creationId xmlns:a16="http://schemas.microsoft.com/office/drawing/2014/main" id="{CD08E2C0-4332-41DC-80CB-3F1C0DE9D3B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89" y="3385"/>
            <a:ext cx="44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8379" name="Equation" r:id="rId27" imgW="711000" imgH="431640" progId="Equation.DSMT4">
                    <p:embed/>
                  </p:oleObj>
                </mc:Choice>
                <mc:Fallback>
                  <p:oleObj name="Equation" r:id="rId27" imgW="711000" imgH="431640" progId="Equation.DSMT4">
                    <p:embed/>
                    <p:pic>
                      <p:nvPicPr>
                        <p:cNvPr id="10271" name="Object 31">
                          <a:extLst>
                            <a:ext uri="{FF2B5EF4-FFF2-40B4-BE49-F238E27FC236}">
                              <a16:creationId xmlns:a16="http://schemas.microsoft.com/office/drawing/2014/main" id="{CD08E2C0-4332-41DC-80CB-3F1C0DE9D3B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9" y="3385"/>
                          <a:ext cx="448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36863CC0-0E01-4252-B8BF-BA9EF7148A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6133604"/>
            <a:ext cx="57594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kumimoji="1" lang="en-US" altLang="zh-CN" sz="2800" b="1">
                <a:latin typeface="Times New Roman" panose="02020603050405020304" pitchFamily="18" charset="0"/>
              </a:rPr>
              <a:t> </a:t>
            </a:r>
            <a:r>
              <a:rPr kumimoji="1" lang="zh-CN" altLang="en-US" sz="2800" b="1">
                <a:latin typeface="Times New Roman" panose="02020603050405020304" pitchFamily="18" charset="0"/>
              </a:rPr>
              <a:t>为上三角形．</a:t>
            </a:r>
          </a:p>
        </p:txBody>
      </p:sp>
      <p:sp>
        <p:nvSpPr>
          <p:cNvPr id="11267" name="AutoShape 3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EFF655D4-0683-40A5-84A4-1D27E9792E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6792416"/>
            <a:ext cx="762000" cy="381000"/>
          </a:xfrm>
          <a:prstGeom prst="flowChart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68" name="AutoShape 4">
            <a:hlinkClick r:id="rId3" action="ppaction://hlinksldjump"/>
            <a:extLst>
              <a:ext uri="{FF2B5EF4-FFF2-40B4-BE49-F238E27FC236}">
                <a16:creationId xmlns:a16="http://schemas.microsoft.com/office/drawing/2014/main" id="{25926AB3-C4AF-461A-AE28-F8ED15E5F7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6868616"/>
            <a:ext cx="762000" cy="304800"/>
          </a:xfrm>
          <a:prstGeom prst="flowChart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69" name="AutoShape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CCA5E5C-C41E-468C-A5FF-A41832E6B8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6868616"/>
            <a:ext cx="762000" cy="304800"/>
          </a:xfrm>
          <a:prstGeom prst="flowChart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E7D5720D-D92B-4314-B3E5-D982CE64EF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8625" y="877391"/>
            <a:ext cx="44656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2800" b="1">
                <a:latin typeface="Times New Roman" panose="02020603050405020304" pitchFamily="18" charset="0"/>
              </a:rPr>
              <a:t> </a:t>
            </a:r>
            <a:r>
              <a:rPr kumimoji="1" lang="zh-CN" altLang="en-US" sz="2800" b="1">
                <a:latin typeface="宋体" panose="02010600030101010101" pitchFamily="2" charset="-122"/>
              </a:rPr>
              <a:t>对</a:t>
            </a:r>
            <a:r>
              <a:rPr kumimoji="1" lang="en-US" altLang="zh-CN" sz="2800" b="1">
                <a:latin typeface="Times New Roman" panose="02020603050405020304" pitchFamily="18" charset="0"/>
              </a:rPr>
              <a:t>A</a:t>
            </a:r>
            <a:r>
              <a:rPr kumimoji="1" lang="zh-CN" altLang="en-US" sz="2800" b="1">
                <a:latin typeface="宋体" panose="02010600030101010101" pitchFamily="2" charset="-122"/>
              </a:rPr>
              <a:t>作分块　</a:t>
            </a:r>
            <a:r>
              <a:rPr kumimoji="1" lang="zh-CN" altLang="en-US" sz="2800" b="1">
                <a:latin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11272" name="Object 8">
            <a:extLst>
              <a:ext uri="{FF2B5EF4-FFF2-40B4-BE49-F238E27FC236}">
                <a16:creationId xmlns:a16="http://schemas.microsoft.com/office/drawing/2014/main" id="{51F805D1-C4AC-4869-93BB-01C627F225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4601060"/>
              </p:ext>
            </p:extLst>
          </p:nvPr>
        </p:nvGraphicFramePr>
        <p:xfrm>
          <a:off x="919163" y="1452066"/>
          <a:ext cx="7912100" cy="166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383" name="Equation" r:id="rId4" imgW="7912080" imgH="1663560" progId="Equation.DSMT4">
                  <p:embed/>
                </p:oleObj>
              </mc:Choice>
              <mc:Fallback>
                <p:oleObj name="Equation" r:id="rId4" imgW="7912080" imgH="1663560" progId="Equation.DSMT4">
                  <p:embed/>
                  <p:pic>
                    <p:nvPicPr>
                      <p:cNvPr id="11272" name="Object 8">
                        <a:extLst>
                          <a:ext uri="{FF2B5EF4-FFF2-40B4-BE49-F238E27FC236}">
                            <a16:creationId xmlns:a16="http://schemas.microsoft.com/office/drawing/2014/main" id="{51F805D1-C4AC-4869-93BB-01C627F225A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9163" y="1452066"/>
                        <a:ext cx="7912100" cy="166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273" name="Group 9">
            <a:extLst>
              <a:ext uri="{FF2B5EF4-FFF2-40B4-BE49-F238E27FC236}">
                <a16:creationId xmlns:a16="http://schemas.microsoft.com/office/drawing/2014/main" id="{762AD4AA-6B7C-4F79-8DAB-CA707E153A38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3468191"/>
            <a:ext cx="9144000" cy="927100"/>
            <a:chOff x="432" y="1939"/>
            <a:chExt cx="5760" cy="584"/>
          </a:xfrm>
        </p:grpSpPr>
        <p:sp>
          <p:nvSpPr>
            <p:cNvPr id="11274" name="Rectangle 10">
              <a:extLst>
                <a:ext uri="{FF2B5EF4-FFF2-40B4-BE49-F238E27FC236}">
                  <a16:creationId xmlns:a16="http://schemas.microsoft.com/office/drawing/2014/main" id="{0941EC08-A46A-46FE-BCC5-F6A904D314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2055"/>
              <a:ext cx="57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en-US" altLang="zh-CN" sz="2800" b="1">
                  <a:latin typeface="Times New Roman" panose="02020603050405020304" pitchFamily="18" charset="0"/>
                </a:rPr>
                <a:t> </a:t>
              </a:r>
              <a:r>
                <a:rPr kumimoji="1" lang="zh-CN" altLang="en-US" sz="2800" b="1">
                  <a:latin typeface="宋体" panose="02010600030101010101" pitchFamily="2" charset="-122"/>
                </a:rPr>
                <a:t>则　　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 </a:t>
              </a:r>
            </a:p>
          </p:txBody>
        </p:sp>
        <p:graphicFrame>
          <p:nvGraphicFramePr>
            <p:cNvPr id="11275" name="Object 11">
              <a:extLst>
                <a:ext uri="{FF2B5EF4-FFF2-40B4-BE49-F238E27FC236}">
                  <a16:creationId xmlns:a16="http://schemas.microsoft.com/office/drawing/2014/main" id="{4A66FDA4-47B0-4917-917B-F625FF52034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68" y="1939"/>
            <a:ext cx="4024" cy="5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9384" name="Equation" r:id="rId6" imgW="6387840" imgH="927000" progId="Equation.DSMT4">
                    <p:embed/>
                  </p:oleObj>
                </mc:Choice>
                <mc:Fallback>
                  <p:oleObj name="Equation" r:id="rId6" imgW="6387840" imgH="927000" progId="Equation.DSMT4">
                    <p:embed/>
                    <p:pic>
                      <p:nvPicPr>
                        <p:cNvPr id="11275" name="Object 11">
                          <a:extLst>
                            <a:ext uri="{FF2B5EF4-FFF2-40B4-BE49-F238E27FC236}">
                              <a16:creationId xmlns:a16="http://schemas.microsoft.com/office/drawing/2014/main" id="{4A66FDA4-47B0-4917-917B-F625FF52034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8" y="1939"/>
                          <a:ext cx="4024" cy="5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1276" name="Object 12">
            <a:extLst>
              <a:ext uri="{FF2B5EF4-FFF2-40B4-BE49-F238E27FC236}">
                <a16:creationId xmlns:a16="http://schemas.microsoft.com/office/drawing/2014/main" id="{BE506C94-42FA-47B5-BBF2-E354A9FE24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6849779"/>
              </p:ext>
            </p:extLst>
          </p:nvPr>
        </p:nvGraphicFramePr>
        <p:xfrm>
          <a:off x="971550" y="4909641"/>
          <a:ext cx="74168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385" name="Equation" r:id="rId8" imgW="7416720" imgH="927000" progId="Equation.DSMT4">
                  <p:embed/>
                </p:oleObj>
              </mc:Choice>
              <mc:Fallback>
                <p:oleObj name="Equation" r:id="rId8" imgW="7416720" imgH="927000" progId="Equation.DSMT4">
                  <p:embed/>
                  <p:pic>
                    <p:nvPicPr>
                      <p:cNvPr id="11276" name="Object 12">
                        <a:extLst>
                          <a:ext uri="{FF2B5EF4-FFF2-40B4-BE49-F238E27FC236}">
                            <a16:creationId xmlns:a16="http://schemas.microsoft.com/office/drawing/2014/main" id="{BE506C94-42FA-47B5-BBF2-E354A9FE24F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909641"/>
                        <a:ext cx="7416800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277" name="Group 13">
            <a:extLst>
              <a:ext uri="{FF2B5EF4-FFF2-40B4-BE49-F238E27FC236}">
                <a16:creationId xmlns:a16="http://schemas.microsoft.com/office/drawing/2014/main" id="{38872798-797A-4284-A73F-059EAA0E1F64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877391"/>
            <a:ext cx="4640262" cy="554038"/>
            <a:chOff x="930" y="3612"/>
            <a:chExt cx="2923" cy="349"/>
          </a:xfrm>
        </p:grpSpPr>
        <p:graphicFrame>
          <p:nvGraphicFramePr>
            <p:cNvPr id="11278" name="Object 14">
              <a:extLst>
                <a:ext uri="{FF2B5EF4-FFF2-40B4-BE49-F238E27FC236}">
                  <a16:creationId xmlns:a16="http://schemas.microsoft.com/office/drawing/2014/main" id="{8DEB0421-E5C9-4FB2-8F4E-5009D22FE82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927" y="3731"/>
            <a:ext cx="144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9386" name="Equation" r:id="rId10" imgW="228600" imgH="241200" progId="Equation.DSMT4">
                    <p:embed/>
                  </p:oleObj>
                </mc:Choice>
                <mc:Fallback>
                  <p:oleObj name="Equation" r:id="rId10" imgW="228600" imgH="241200" progId="Equation.DSMT4">
                    <p:embed/>
                    <p:pic>
                      <p:nvPicPr>
                        <p:cNvPr id="11278" name="Object 14">
                          <a:extLst>
                            <a:ext uri="{FF2B5EF4-FFF2-40B4-BE49-F238E27FC236}">
                              <a16:creationId xmlns:a16="http://schemas.microsoft.com/office/drawing/2014/main" id="{8DEB0421-E5C9-4FB2-8F4E-5009D22FE82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7" y="3731"/>
                          <a:ext cx="144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9" name="Object 15">
              <a:extLst>
                <a:ext uri="{FF2B5EF4-FFF2-40B4-BE49-F238E27FC236}">
                  <a16:creationId xmlns:a16="http://schemas.microsoft.com/office/drawing/2014/main" id="{9CFC6FB8-B6C8-427A-810E-D4C4524F181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757" y="3657"/>
            <a:ext cx="1096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9387" name="Equation" r:id="rId12" imgW="1739880" imgH="482400" progId="Equation.DSMT4">
                    <p:embed/>
                  </p:oleObj>
                </mc:Choice>
                <mc:Fallback>
                  <p:oleObj name="Equation" r:id="rId12" imgW="1739880" imgH="482400" progId="Equation.DSMT4">
                    <p:embed/>
                    <p:pic>
                      <p:nvPicPr>
                        <p:cNvPr id="11279" name="Object 15">
                          <a:extLst>
                            <a:ext uri="{FF2B5EF4-FFF2-40B4-BE49-F238E27FC236}">
                              <a16:creationId xmlns:a16="http://schemas.microsoft.com/office/drawing/2014/main" id="{9CFC6FB8-B6C8-427A-810E-D4C4524F181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57" y="3657"/>
                          <a:ext cx="1096" cy="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80" name="Rectangle 16">
              <a:extLst>
                <a:ext uri="{FF2B5EF4-FFF2-40B4-BE49-F238E27FC236}">
                  <a16:creationId xmlns:a16="http://schemas.microsoft.com/office/drawing/2014/main" id="{C611C75F-E94A-47B7-9060-30413FC0ED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30" y="3612"/>
              <a:ext cx="19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"/>
              <a:r>
                <a:rPr kumimoji="1" lang="zh-CN" altLang="en-US" sz="2800" b="1">
                  <a:latin typeface="Times New Roman" panose="02020603050405020304" pitchFamily="18" charset="0"/>
                </a:rPr>
                <a:t>下面考虑    级矩阵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7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2" name="Object 4">
            <a:extLst>
              <a:ext uri="{FF2B5EF4-FFF2-40B4-BE49-F238E27FC236}">
                <a16:creationId xmlns:a16="http://schemas.microsoft.com/office/drawing/2014/main" id="{E76E0AFA-D5A5-42B8-9EE7-7C9A7B95E34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69963" y="981075"/>
          <a:ext cx="3860800" cy="90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04" name="Equation" r:id="rId3" imgW="3860640" imgH="901440" progId="Equation.DSMT4">
                  <p:embed/>
                </p:oleObj>
              </mc:Choice>
              <mc:Fallback>
                <p:oleObj name="Equation" r:id="rId3" imgW="3860640" imgH="901440" progId="Equation.DSMT4">
                  <p:embed/>
                  <p:pic>
                    <p:nvPicPr>
                      <p:cNvPr id="2052" name="Object 4">
                        <a:extLst>
                          <a:ext uri="{FF2B5EF4-FFF2-40B4-BE49-F238E27FC236}">
                            <a16:creationId xmlns:a16="http://schemas.microsoft.com/office/drawing/2014/main" id="{E76E0AFA-D5A5-42B8-9EE7-7C9A7B95E34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9963" y="981075"/>
                        <a:ext cx="3860800" cy="90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>
            <a:extLst>
              <a:ext uri="{FF2B5EF4-FFF2-40B4-BE49-F238E27FC236}">
                <a16:creationId xmlns:a16="http://schemas.microsoft.com/office/drawing/2014/main" id="{5B1A9AAF-65BA-409B-8FB3-C61291DE71B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95863" y="1052513"/>
          <a:ext cx="20955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05" name="Equation" r:id="rId5" imgW="2095200" imgH="927000" progId="Equation.DSMT4">
                  <p:embed/>
                </p:oleObj>
              </mc:Choice>
              <mc:Fallback>
                <p:oleObj name="Equation" r:id="rId5" imgW="2095200" imgH="927000" progId="Equation.DSMT4">
                  <p:embed/>
                  <p:pic>
                    <p:nvPicPr>
                      <p:cNvPr id="2053" name="Object 5">
                        <a:extLst>
                          <a:ext uri="{FF2B5EF4-FFF2-40B4-BE49-F238E27FC236}">
                            <a16:creationId xmlns:a16="http://schemas.microsoft.com/office/drawing/2014/main" id="{5B1A9AAF-65BA-409B-8FB3-C61291DE71B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5863" y="1052513"/>
                        <a:ext cx="2095500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Rectangle 6">
            <a:extLst>
              <a:ext uri="{FF2B5EF4-FFF2-40B4-BE49-F238E27FC236}">
                <a16:creationId xmlns:a16="http://schemas.microsoft.com/office/drawing/2014/main" id="{2D913752-17CF-4A96-9B8B-667C630B31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2420938"/>
            <a:ext cx="69135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kumimoji="1" lang="en-US" altLang="zh-CN" sz="2800" b="1">
                <a:latin typeface="Times New Roman" panose="02020603050405020304" pitchFamily="18" charset="0"/>
              </a:rPr>
              <a:t> </a:t>
            </a:r>
            <a:r>
              <a:rPr kumimoji="1" lang="zh-CN" altLang="en-US" sz="2800" b="1">
                <a:latin typeface="Times New Roman" panose="02020603050405020304" pitchFamily="18" charset="0"/>
              </a:rPr>
              <a:t>即为所要求的下三角形．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61" name="Group 5">
            <a:extLst>
              <a:ext uri="{FF2B5EF4-FFF2-40B4-BE49-F238E27FC236}">
                <a16:creationId xmlns:a16="http://schemas.microsoft.com/office/drawing/2014/main" id="{E18AAA5C-3F50-44B7-A119-A41CE82214BA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1616670"/>
            <a:ext cx="9144000" cy="876300"/>
            <a:chOff x="480" y="720"/>
            <a:chExt cx="5760" cy="552"/>
          </a:xfrm>
        </p:grpSpPr>
        <p:sp>
          <p:nvSpPr>
            <p:cNvPr id="19462" name="Rectangle 6">
              <a:extLst>
                <a:ext uri="{FF2B5EF4-FFF2-40B4-BE49-F238E27FC236}">
                  <a16:creationId xmlns:a16="http://schemas.microsoft.com/office/drawing/2014/main" id="{9FF071BB-3C38-491A-995E-AFBFB3B430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807"/>
              <a:ext cx="57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en-US" altLang="zh-CN" sz="2800" b="1">
                  <a:latin typeface="Times New Roman" panose="02020603050405020304" pitchFamily="18" charset="0"/>
                </a:rPr>
                <a:t>E</a:t>
              </a:r>
              <a:r>
                <a:rPr kumimoji="1" lang="zh-CN" altLang="en-US" sz="2800" b="1">
                  <a:latin typeface="宋体" panose="02010600030101010101" pitchFamily="2" charset="-122"/>
                </a:rPr>
                <a:t>分块成         ，作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1</a:t>
              </a:r>
              <a:r>
                <a:rPr kumimoji="1" lang="zh-CN" altLang="en-US" sz="2800" b="1">
                  <a:latin typeface="宋体" panose="02010600030101010101" pitchFamily="2" charset="-122"/>
                </a:rPr>
                <a:t>次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“</a:t>
              </a:r>
              <a:r>
                <a:rPr kumimoji="1" lang="zh-CN" altLang="en-US" sz="2800" b="1">
                  <a:latin typeface="宋体" panose="02010600030101010101" pitchFamily="2" charset="-122"/>
                </a:rPr>
                <a:t>初等变换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”</a:t>
              </a:r>
              <a:r>
                <a:rPr kumimoji="1" lang="zh-CN" altLang="en-US" sz="2800" b="1">
                  <a:latin typeface="宋体" panose="02010600030101010101" pitchFamily="2" charset="-122"/>
                </a:rPr>
                <a:t>可得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 </a:t>
              </a:r>
            </a:p>
          </p:txBody>
        </p:sp>
        <p:graphicFrame>
          <p:nvGraphicFramePr>
            <p:cNvPr id="19463" name="Object 7">
              <a:extLst>
                <a:ext uri="{FF2B5EF4-FFF2-40B4-BE49-F238E27FC236}">
                  <a16:creationId xmlns:a16="http://schemas.microsoft.com/office/drawing/2014/main" id="{27665B62-2B7F-4CF0-8651-279426036F3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92" y="720"/>
            <a:ext cx="936" cy="5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8121" name="Equation" r:id="rId3" imgW="1485720" imgH="876240" progId="Equation.DSMT4">
                    <p:embed/>
                  </p:oleObj>
                </mc:Choice>
                <mc:Fallback>
                  <p:oleObj name="Equation" r:id="rId3" imgW="1485720" imgH="876240" progId="Equation.DSMT4">
                    <p:embed/>
                    <p:pic>
                      <p:nvPicPr>
                        <p:cNvPr id="19463" name="Object 7">
                          <a:extLst>
                            <a:ext uri="{FF2B5EF4-FFF2-40B4-BE49-F238E27FC236}">
                              <a16:creationId xmlns:a16="http://schemas.microsoft.com/office/drawing/2014/main" id="{27665B62-2B7F-4CF0-8651-279426036F3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92" y="720"/>
                          <a:ext cx="936" cy="5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9465" name="Object 9">
            <a:extLst>
              <a:ext uri="{FF2B5EF4-FFF2-40B4-BE49-F238E27FC236}">
                <a16:creationId xmlns:a16="http://schemas.microsoft.com/office/drawing/2014/main" id="{1A178784-7CDF-474D-9054-4F7D1D55C0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6477618"/>
              </p:ext>
            </p:extLst>
          </p:nvPr>
        </p:nvGraphicFramePr>
        <p:xfrm>
          <a:off x="1331913" y="2769195"/>
          <a:ext cx="16129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22" name="Equation" r:id="rId5" imgW="1612800" imgH="876240" progId="Equation.DSMT4">
                  <p:embed/>
                </p:oleObj>
              </mc:Choice>
              <mc:Fallback>
                <p:oleObj name="Equation" r:id="rId5" imgW="1612800" imgH="876240" progId="Equation.DSMT4">
                  <p:embed/>
                  <p:pic>
                    <p:nvPicPr>
                      <p:cNvPr id="19465" name="Object 9">
                        <a:extLst>
                          <a:ext uri="{FF2B5EF4-FFF2-40B4-BE49-F238E27FC236}">
                            <a16:creationId xmlns:a16="http://schemas.microsoft.com/office/drawing/2014/main" id="{1A178784-7CDF-474D-9054-4F7D1D55C00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2769195"/>
                        <a:ext cx="16129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6" name="Object 10">
            <a:extLst>
              <a:ext uri="{FF2B5EF4-FFF2-40B4-BE49-F238E27FC236}">
                <a16:creationId xmlns:a16="http://schemas.microsoft.com/office/drawing/2014/main" id="{C55F9B77-69C3-492C-AF71-BD125D1826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4691547"/>
              </p:ext>
            </p:extLst>
          </p:nvPr>
        </p:nvGraphicFramePr>
        <p:xfrm>
          <a:off x="1331913" y="5433020"/>
          <a:ext cx="16129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23" name="Equation" r:id="rId7" imgW="1612800" imgH="876240" progId="Equation.DSMT4">
                  <p:embed/>
                </p:oleObj>
              </mc:Choice>
              <mc:Fallback>
                <p:oleObj name="Equation" r:id="rId7" imgW="1612800" imgH="876240" progId="Equation.DSMT4">
                  <p:embed/>
                  <p:pic>
                    <p:nvPicPr>
                      <p:cNvPr id="19466" name="Object 10">
                        <a:extLst>
                          <a:ext uri="{FF2B5EF4-FFF2-40B4-BE49-F238E27FC236}">
                            <a16:creationId xmlns:a16="http://schemas.microsoft.com/office/drawing/2014/main" id="{C55F9B77-69C3-492C-AF71-BD125D18260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5433020"/>
                        <a:ext cx="16129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2" name="Object 16">
            <a:extLst>
              <a:ext uri="{FF2B5EF4-FFF2-40B4-BE49-F238E27FC236}">
                <a16:creationId xmlns:a16="http://schemas.microsoft.com/office/drawing/2014/main" id="{705D02EB-635E-4E4D-9A4A-F8703D2951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2886352"/>
              </p:ext>
            </p:extLst>
          </p:nvPr>
        </p:nvGraphicFramePr>
        <p:xfrm>
          <a:off x="1331913" y="4137620"/>
          <a:ext cx="13843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24" name="Equation" r:id="rId9" imgW="1384200" imgH="850680" progId="Equation.DSMT4">
                  <p:embed/>
                </p:oleObj>
              </mc:Choice>
              <mc:Fallback>
                <p:oleObj name="Equation" r:id="rId9" imgW="1384200" imgH="850680" progId="Equation.DSMT4">
                  <p:embed/>
                  <p:pic>
                    <p:nvPicPr>
                      <p:cNvPr id="19472" name="Object 16">
                        <a:extLst>
                          <a:ext uri="{FF2B5EF4-FFF2-40B4-BE49-F238E27FC236}">
                            <a16:creationId xmlns:a16="http://schemas.microsoft.com/office/drawing/2014/main" id="{705D02EB-635E-4E4D-9A4A-F8703D29517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137620"/>
                        <a:ext cx="1384300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3" name="Object 17">
            <a:extLst>
              <a:ext uri="{FF2B5EF4-FFF2-40B4-BE49-F238E27FC236}">
                <a16:creationId xmlns:a16="http://schemas.microsoft.com/office/drawing/2014/main" id="{10F47B82-4B5B-48A5-9795-A781F013114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6403756"/>
              </p:ext>
            </p:extLst>
          </p:nvPr>
        </p:nvGraphicFramePr>
        <p:xfrm>
          <a:off x="3419475" y="5361582"/>
          <a:ext cx="16002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25" name="Equation" r:id="rId11" imgW="1600200" imgH="876240" progId="Equation.DSMT4">
                  <p:embed/>
                </p:oleObj>
              </mc:Choice>
              <mc:Fallback>
                <p:oleObj name="Equation" r:id="rId11" imgW="1600200" imgH="876240" progId="Equation.DSMT4">
                  <p:embed/>
                  <p:pic>
                    <p:nvPicPr>
                      <p:cNvPr id="19473" name="Object 17">
                        <a:extLst>
                          <a:ext uri="{FF2B5EF4-FFF2-40B4-BE49-F238E27FC236}">
                            <a16:creationId xmlns:a16="http://schemas.microsoft.com/office/drawing/2014/main" id="{10F47B82-4B5B-48A5-9795-A781F013114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5361582"/>
                        <a:ext cx="16002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4" name="Object 18">
            <a:extLst>
              <a:ext uri="{FF2B5EF4-FFF2-40B4-BE49-F238E27FC236}">
                <a16:creationId xmlns:a16="http://schemas.microsoft.com/office/drawing/2014/main" id="{08EA1676-799B-480F-9A92-742DEF4348D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3117377"/>
              </p:ext>
            </p:extLst>
          </p:nvPr>
        </p:nvGraphicFramePr>
        <p:xfrm>
          <a:off x="3419475" y="4137620"/>
          <a:ext cx="14478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26" name="Equation" r:id="rId13" imgW="1447560" imgH="850680" progId="Equation.DSMT4">
                  <p:embed/>
                </p:oleObj>
              </mc:Choice>
              <mc:Fallback>
                <p:oleObj name="Equation" r:id="rId13" imgW="1447560" imgH="850680" progId="Equation.DSMT4">
                  <p:embed/>
                  <p:pic>
                    <p:nvPicPr>
                      <p:cNvPr id="19474" name="Object 18">
                        <a:extLst>
                          <a:ext uri="{FF2B5EF4-FFF2-40B4-BE49-F238E27FC236}">
                            <a16:creationId xmlns:a16="http://schemas.microsoft.com/office/drawing/2014/main" id="{08EA1676-799B-480F-9A92-742DEF4348D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4137620"/>
                        <a:ext cx="1447800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75" name="Object 19">
            <a:extLst>
              <a:ext uri="{FF2B5EF4-FFF2-40B4-BE49-F238E27FC236}">
                <a16:creationId xmlns:a16="http://schemas.microsoft.com/office/drawing/2014/main" id="{7950B387-D28C-4913-B79A-8CCD824AAA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8546924"/>
              </p:ext>
            </p:extLst>
          </p:nvPr>
        </p:nvGraphicFramePr>
        <p:xfrm>
          <a:off x="3348038" y="2769195"/>
          <a:ext cx="16129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27" name="Equation" r:id="rId15" imgW="1612800" imgH="876240" progId="Equation.DSMT4">
                  <p:embed/>
                </p:oleObj>
              </mc:Choice>
              <mc:Fallback>
                <p:oleObj name="Equation" r:id="rId15" imgW="1612800" imgH="876240" progId="Equation.DSMT4">
                  <p:embed/>
                  <p:pic>
                    <p:nvPicPr>
                      <p:cNvPr id="19475" name="Object 19">
                        <a:extLst>
                          <a:ext uri="{FF2B5EF4-FFF2-40B4-BE49-F238E27FC236}">
                            <a16:creationId xmlns:a16="http://schemas.microsoft.com/office/drawing/2014/main" id="{7950B387-D28C-4913-B79A-8CCD824AAA9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2769195"/>
                        <a:ext cx="16129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6" name="Rectangle 20">
            <a:extLst>
              <a:ext uri="{FF2B5EF4-FFF2-40B4-BE49-F238E27FC236}">
                <a16:creationId xmlns:a16="http://schemas.microsoft.com/office/drawing/2014/main" id="{24C36A28-93E8-4E75-9BD7-96D0E53E4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764182"/>
            <a:ext cx="73437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4000" b="1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一、分块乘法的初等变换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7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>
            <a:extLst>
              <a:ext uri="{FF2B5EF4-FFF2-40B4-BE49-F238E27FC236}">
                <a16:creationId xmlns:a16="http://schemas.microsoft.com/office/drawing/2014/main" id="{A29BA21E-4683-4833-A615-2229757D7B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7113" y="35861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3077" name="AutoShape 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77401B3A-F9F6-4B9B-AE85-C19EDF6E83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6648400"/>
            <a:ext cx="762000" cy="381000"/>
          </a:xfrm>
          <a:prstGeom prst="flowChart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78" name="AutoShape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BAF9523-8F47-4087-85D1-3374FA410F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0" y="6724600"/>
            <a:ext cx="762000" cy="304800"/>
          </a:xfrm>
          <a:prstGeom prst="flowChart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086" name="Rectangle 14">
            <a:extLst>
              <a:ext uri="{FF2B5EF4-FFF2-40B4-BE49-F238E27FC236}">
                <a16:creationId xmlns:a16="http://schemas.microsoft.com/office/drawing/2014/main" id="{3758A70A-6D60-42BA-A3D1-88D3C29B2C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949275"/>
            <a:ext cx="36718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000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zh-CN" altLang="en-US" sz="2800" b="1">
                <a:latin typeface="Times New Roman" panose="02020603050405020304" pitchFamily="18" charset="0"/>
              </a:rPr>
              <a:t>且有</a:t>
            </a:r>
          </a:p>
        </p:txBody>
      </p:sp>
      <p:graphicFrame>
        <p:nvGraphicFramePr>
          <p:cNvPr id="3090" name="Object 18">
            <a:extLst>
              <a:ext uri="{FF2B5EF4-FFF2-40B4-BE49-F238E27FC236}">
                <a16:creationId xmlns:a16="http://schemas.microsoft.com/office/drawing/2014/main" id="{7305586A-B138-4FCA-87B2-3A43D6BA590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8981253"/>
              </p:ext>
            </p:extLst>
          </p:nvPr>
        </p:nvGraphicFramePr>
        <p:xfrm>
          <a:off x="1979613" y="3108275"/>
          <a:ext cx="57277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43" name="Equation" r:id="rId3" imgW="5727600" imgH="876240" progId="Equation.DSMT4">
                  <p:embed/>
                </p:oleObj>
              </mc:Choice>
              <mc:Fallback>
                <p:oleObj name="Equation" r:id="rId3" imgW="5727600" imgH="876240" progId="Equation.DSMT4">
                  <p:embed/>
                  <p:pic>
                    <p:nvPicPr>
                      <p:cNvPr id="3090" name="Object 18">
                        <a:extLst>
                          <a:ext uri="{FF2B5EF4-FFF2-40B4-BE49-F238E27FC236}">
                            <a16:creationId xmlns:a16="http://schemas.microsoft.com/office/drawing/2014/main" id="{7305586A-B138-4FCA-87B2-3A43D6BA590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3108275"/>
                        <a:ext cx="57277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1" name="Object 19">
            <a:extLst>
              <a:ext uri="{FF2B5EF4-FFF2-40B4-BE49-F238E27FC236}">
                <a16:creationId xmlns:a16="http://schemas.microsoft.com/office/drawing/2014/main" id="{DB7D630D-91EC-4467-AF61-C83E719D25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486691"/>
              </p:ext>
            </p:extLst>
          </p:nvPr>
        </p:nvGraphicFramePr>
        <p:xfrm>
          <a:off x="2339975" y="876250"/>
          <a:ext cx="41148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44" name="Equation" r:id="rId5" imgW="4114800" imgH="876240" progId="Equation.DSMT4">
                  <p:embed/>
                </p:oleObj>
              </mc:Choice>
              <mc:Fallback>
                <p:oleObj name="Equation" r:id="rId5" imgW="4114800" imgH="876240" progId="Equation.DSMT4">
                  <p:embed/>
                  <p:pic>
                    <p:nvPicPr>
                      <p:cNvPr id="3091" name="Object 19">
                        <a:extLst>
                          <a:ext uri="{FF2B5EF4-FFF2-40B4-BE49-F238E27FC236}">
                            <a16:creationId xmlns:a16="http://schemas.microsoft.com/office/drawing/2014/main" id="{DB7D630D-91EC-4467-AF61-C83E719D254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876250"/>
                        <a:ext cx="41148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2" name="Object 20">
            <a:extLst>
              <a:ext uri="{FF2B5EF4-FFF2-40B4-BE49-F238E27FC236}">
                <a16:creationId xmlns:a16="http://schemas.microsoft.com/office/drawing/2014/main" id="{F965A789-8BAD-4815-AEDB-6D11295CBC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3891797"/>
              </p:ext>
            </p:extLst>
          </p:nvPr>
        </p:nvGraphicFramePr>
        <p:xfrm>
          <a:off x="2339975" y="2028775"/>
          <a:ext cx="42926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45" name="Equation" r:id="rId7" imgW="4292280" imgH="850680" progId="Equation.DSMT4">
                  <p:embed/>
                </p:oleObj>
              </mc:Choice>
              <mc:Fallback>
                <p:oleObj name="Equation" r:id="rId7" imgW="4292280" imgH="850680" progId="Equation.DSMT4">
                  <p:embed/>
                  <p:pic>
                    <p:nvPicPr>
                      <p:cNvPr id="3092" name="Object 20">
                        <a:extLst>
                          <a:ext uri="{FF2B5EF4-FFF2-40B4-BE49-F238E27FC236}">
                            <a16:creationId xmlns:a16="http://schemas.microsoft.com/office/drawing/2014/main" id="{F965A789-8BAD-4815-AEDB-6D11295CBC3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2028775"/>
                        <a:ext cx="4292600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93" name="Group 21">
            <a:extLst>
              <a:ext uri="{FF2B5EF4-FFF2-40B4-BE49-F238E27FC236}">
                <a16:creationId xmlns:a16="http://schemas.microsoft.com/office/drawing/2014/main" id="{6B71D2D0-25A0-4D64-9D27-81D0CF9F9F56}"/>
              </a:ext>
            </a:extLst>
          </p:cNvPr>
          <p:cNvGrpSpPr>
            <a:grpSpLocks/>
          </p:cNvGrpSpPr>
          <p:nvPr/>
        </p:nvGrpSpPr>
        <p:grpSpPr bwMode="auto">
          <a:xfrm>
            <a:off x="2051050" y="4333825"/>
            <a:ext cx="9144000" cy="519113"/>
            <a:chOff x="480" y="75"/>
            <a:chExt cx="5760" cy="327"/>
          </a:xfrm>
        </p:grpSpPr>
        <p:sp>
          <p:nvSpPr>
            <p:cNvPr id="3094" name="Rectangle 22">
              <a:extLst>
                <a:ext uri="{FF2B5EF4-FFF2-40B4-BE49-F238E27FC236}">
                  <a16:creationId xmlns:a16="http://schemas.microsoft.com/office/drawing/2014/main" id="{E33F24EF-AACB-444E-83B9-3FCEBD34EC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75"/>
              <a:ext cx="57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indent="1333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/>
              <a:r>
                <a:rPr kumimoji="1" lang="zh-CN" altLang="en-US" sz="2800" b="1">
                  <a:latin typeface="Times New Roman" panose="02020603050405020304" pitchFamily="18" charset="0"/>
                </a:rPr>
                <a:t>若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A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可逆，令                   ．上式变为：</a:t>
              </a:r>
            </a:p>
          </p:txBody>
        </p:sp>
        <p:graphicFrame>
          <p:nvGraphicFramePr>
            <p:cNvPr id="3095" name="Object 23">
              <a:extLst>
                <a:ext uri="{FF2B5EF4-FFF2-40B4-BE49-F238E27FC236}">
                  <a16:creationId xmlns:a16="http://schemas.microsoft.com/office/drawing/2014/main" id="{2765BF87-1380-479E-BF16-AC670700F93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928" y="96"/>
            <a:ext cx="1000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9146" name="Equation" r:id="rId9" imgW="1587240" imgH="393480" progId="Equation.DSMT4">
                    <p:embed/>
                  </p:oleObj>
                </mc:Choice>
                <mc:Fallback>
                  <p:oleObj name="Equation" r:id="rId9" imgW="1587240" imgH="393480" progId="Equation.DSMT4">
                    <p:embed/>
                    <p:pic>
                      <p:nvPicPr>
                        <p:cNvPr id="3095" name="Object 23">
                          <a:extLst>
                            <a:ext uri="{FF2B5EF4-FFF2-40B4-BE49-F238E27FC236}">
                              <a16:creationId xmlns:a16="http://schemas.microsoft.com/office/drawing/2014/main" id="{2765BF87-1380-479E-BF16-AC670700F93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8" y="96"/>
                          <a:ext cx="1000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3096" name="Object 24">
            <a:extLst>
              <a:ext uri="{FF2B5EF4-FFF2-40B4-BE49-F238E27FC236}">
                <a16:creationId xmlns:a16="http://schemas.microsoft.com/office/drawing/2014/main" id="{7C4E673E-60FB-4024-A4AC-A438812958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4406666"/>
              </p:ext>
            </p:extLst>
          </p:nvPr>
        </p:nvGraphicFramePr>
        <p:xfrm>
          <a:off x="1692275" y="5197425"/>
          <a:ext cx="58166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47" name="Equation" r:id="rId11" imgW="5816520" imgH="927000" progId="Equation.DSMT4">
                  <p:embed/>
                </p:oleObj>
              </mc:Choice>
              <mc:Fallback>
                <p:oleObj name="Equation" r:id="rId11" imgW="5816520" imgH="927000" progId="Equation.DSMT4">
                  <p:embed/>
                  <p:pic>
                    <p:nvPicPr>
                      <p:cNvPr id="3096" name="Object 24">
                        <a:extLst>
                          <a:ext uri="{FF2B5EF4-FFF2-40B4-BE49-F238E27FC236}">
                            <a16:creationId xmlns:a16="http://schemas.microsoft.com/office/drawing/2014/main" id="{7C4E673E-60FB-4024-A4AC-A438812958E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5197425"/>
                        <a:ext cx="5816600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9" name="Rectangle 27">
            <a:extLst>
              <a:ext uri="{FF2B5EF4-FFF2-40B4-BE49-F238E27FC236}">
                <a16:creationId xmlns:a16="http://schemas.microsoft.com/office/drawing/2014/main" id="{B89B3559-3ABA-4466-B169-2B8E7E70DB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4333825"/>
            <a:ext cx="36179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latin typeface="Times New Roman" panose="02020603050405020304" pitchFamily="18" charset="0"/>
              </a:rPr>
              <a:t>特别地</a:t>
            </a:r>
            <a:r>
              <a:rPr kumimoji="1" lang="en-US" altLang="zh-CN" sz="2800" b="1">
                <a:latin typeface="Times New Roman" panose="02020603050405020304" pitchFamily="18" charset="0"/>
              </a:rPr>
              <a:t>,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8">
            <a:extLst>
              <a:ext uri="{FF2B5EF4-FFF2-40B4-BE49-F238E27FC236}">
                <a16:creationId xmlns:a16="http://schemas.microsoft.com/office/drawing/2014/main" id="{65F45D30-23F0-41A0-B865-306A9F90E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902940"/>
            <a:ext cx="73437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4000" b="1">
                <a:solidFill>
                  <a:srgbClr val="00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二、应用举例</a:t>
            </a:r>
          </a:p>
        </p:txBody>
      </p:sp>
      <p:grpSp>
        <p:nvGrpSpPr>
          <p:cNvPr id="4105" name="Group 9">
            <a:extLst>
              <a:ext uri="{FF2B5EF4-FFF2-40B4-BE49-F238E27FC236}">
                <a16:creationId xmlns:a16="http://schemas.microsoft.com/office/drawing/2014/main" id="{CE4EDDFA-7FB3-49EC-9BCE-FDC1110CFD16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1899890"/>
            <a:ext cx="9144000" cy="825500"/>
            <a:chOff x="480" y="1928"/>
            <a:chExt cx="5760" cy="520"/>
          </a:xfrm>
        </p:grpSpPr>
        <p:sp>
          <p:nvSpPr>
            <p:cNvPr id="4106" name="Rectangle 10">
              <a:extLst>
                <a:ext uri="{FF2B5EF4-FFF2-40B4-BE49-F238E27FC236}">
                  <a16:creationId xmlns:a16="http://schemas.microsoft.com/office/drawing/2014/main" id="{47A68E4F-FBF8-42A2-935A-432755225C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1982"/>
              <a:ext cx="57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/>
              <a:r>
                <a:rPr kumimoji="1" lang="zh-CN" altLang="en-US" sz="2800" b="1">
                  <a:latin typeface="Times New Roman" panose="02020603050405020304" pitchFamily="18" charset="0"/>
                </a:rPr>
                <a:t>例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1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．                    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A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，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D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可逆，求       ．</a:t>
              </a:r>
            </a:p>
          </p:txBody>
        </p:sp>
        <p:graphicFrame>
          <p:nvGraphicFramePr>
            <p:cNvPr id="4107" name="Object 11">
              <a:extLst>
                <a:ext uri="{FF2B5EF4-FFF2-40B4-BE49-F238E27FC236}">
                  <a16:creationId xmlns:a16="http://schemas.microsoft.com/office/drawing/2014/main" id="{77DAB976-7B43-4B17-905E-51956A6ABCE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760" y="2016"/>
            <a:ext cx="320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0166" name="Equation" r:id="rId3" imgW="507960" imgH="380880" progId="Equation.DSMT4">
                    <p:embed/>
                  </p:oleObj>
                </mc:Choice>
                <mc:Fallback>
                  <p:oleObj name="Equation" r:id="rId3" imgW="507960" imgH="380880" progId="Equation.DSMT4">
                    <p:embed/>
                    <p:pic>
                      <p:nvPicPr>
                        <p:cNvPr id="4107" name="Object 11">
                          <a:extLst>
                            <a:ext uri="{FF2B5EF4-FFF2-40B4-BE49-F238E27FC236}">
                              <a16:creationId xmlns:a16="http://schemas.microsoft.com/office/drawing/2014/main" id="{77DAB976-7B43-4B17-905E-51956A6ABCE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60" y="2016"/>
                          <a:ext cx="320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8" name="Object 12">
              <a:extLst>
                <a:ext uri="{FF2B5EF4-FFF2-40B4-BE49-F238E27FC236}">
                  <a16:creationId xmlns:a16="http://schemas.microsoft.com/office/drawing/2014/main" id="{58042015-E8A9-4CEC-8C1D-1892FF6F333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56" y="1928"/>
            <a:ext cx="1144" cy="52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0167" name="Equation" r:id="rId5" imgW="1815840" imgH="825480" progId="Equation.DSMT4">
                    <p:embed/>
                  </p:oleObj>
                </mc:Choice>
                <mc:Fallback>
                  <p:oleObj name="Equation" r:id="rId5" imgW="1815840" imgH="825480" progId="Equation.DSMT4">
                    <p:embed/>
                    <p:pic>
                      <p:nvPicPr>
                        <p:cNvPr id="4108" name="Object 12">
                          <a:extLst>
                            <a:ext uri="{FF2B5EF4-FFF2-40B4-BE49-F238E27FC236}">
                              <a16:creationId xmlns:a16="http://schemas.microsoft.com/office/drawing/2014/main" id="{58042015-E8A9-4CEC-8C1D-1892FF6F333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6" y="1928"/>
                          <a:ext cx="1144" cy="52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10" name="Rectangle 14">
            <a:extLst>
              <a:ext uri="{FF2B5EF4-FFF2-40B4-BE49-F238E27FC236}">
                <a16:creationId xmlns:a16="http://schemas.microsoft.com/office/drawing/2014/main" id="{7A337EC3-C94D-4FAA-9DEE-6503CD3558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3484215"/>
            <a:ext cx="28797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解：</a:t>
            </a:r>
          </a:p>
        </p:txBody>
      </p:sp>
      <p:grpSp>
        <p:nvGrpSpPr>
          <p:cNvPr id="4111" name="Group 15">
            <a:extLst>
              <a:ext uri="{FF2B5EF4-FFF2-40B4-BE49-F238E27FC236}">
                <a16:creationId xmlns:a16="http://schemas.microsoft.com/office/drawing/2014/main" id="{1B75D00F-AC07-425D-A12A-88E41222E845}"/>
              </a:ext>
            </a:extLst>
          </p:cNvPr>
          <p:cNvGrpSpPr>
            <a:grpSpLocks/>
          </p:cNvGrpSpPr>
          <p:nvPr/>
        </p:nvGrpSpPr>
        <p:grpSpPr bwMode="auto">
          <a:xfrm>
            <a:off x="1692275" y="4636740"/>
            <a:ext cx="4086225" cy="952500"/>
            <a:chOff x="612" y="1842"/>
            <a:chExt cx="2574" cy="600"/>
          </a:xfrm>
        </p:grpSpPr>
        <p:sp>
          <p:nvSpPr>
            <p:cNvPr id="4112" name="Rectangle 16">
              <a:extLst>
                <a:ext uri="{FF2B5EF4-FFF2-40B4-BE49-F238E27FC236}">
                  <a16:creationId xmlns:a16="http://schemas.microsoft.com/office/drawing/2014/main" id="{B2B7087C-76CF-4CE9-9CC3-5E5E5CAFDB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" y="1979"/>
              <a:ext cx="249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/>
              <a:r>
                <a:rPr kumimoji="1" lang="zh-CN" altLang="en-US" sz="2800" b="1">
                  <a:latin typeface="Times New Roman" panose="02020603050405020304" pitchFamily="18" charset="0"/>
                </a:rPr>
                <a:t>及   </a:t>
              </a:r>
            </a:p>
          </p:txBody>
        </p:sp>
        <p:graphicFrame>
          <p:nvGraphicFramePr>
            <p:cNvPr id="4113" name="Object 17">
              <a:extLst>
                <a:ext uri="{FF2B5EF4-FFF2-40B4-BE49-F238E27FC236}">
                  <a16:creationId xmlns:a16="http://schemas.microsoft.com/office/drawing/2014/main" id="{0C8360B3-F108-452A-B656-2856E980D27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66" y="1842"/>
            <a:ext cx="2120" cy="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0168" name="Equation" r:id="rId7" imgW="3365280" imgH="952200" progId="Equation.DSMT4">
                    <p:embed/>
                  </p:oleObj>
                </mc:Choice>
                <mc:Fallback>
                  <p:oleObj name="Equation" r:id="rId7" imgW="3365280" imgH="952200" progId="Equation.DSMT4">
                    <p:embed/>
                    <p:pic>
                      <p:nvPicPr>
                        <p:cNvPr id="4113" name="Object 17">
                          <a:extLst>
                            <a:ext uri="{FF2B5EF4-FFF2-40B4-BE49-F238E27FC236}">
                              <a16:creationId xmlns:a16="http://schemas.microsoft.com/office/drawing/2014/main" id="{0C8360B3-F108-452A-B656-2856E980D27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6" y="1842"/>
                          <a:ext cx="2120" cy="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114" name="Group 18">
            <a:extLst>
              <a:ext uri="{FF2B5EF4-FFF2-40B4-BE49-F238E27FC236}">
                <a16:creationId xmlns:a16="http://schemas.microsoft.com/office/drawing/2014/main" id="{DF6A4DBF-F0E9-41CF-9B28-E39172D706B9}"/>
              </a:ext>
            </a:extLst>
          </p:cNvPr>
          <p:cNvGrpSpPr>
            <a:grpSpLocks/>
          </p:cNvGrpSpPr>
          <p:nvPr/>
        </p:nvGrpSpPr>
        <p:grpSpPr bwMode="auto">
          <a:xfrm>
            <a:off x="1619250" y="3268315"/>
            <a:ext cx="5191125" cy="927100"/>
            <a:chOff x="612" y="1071"/>
            <a:chExt cx="3270" cy="584"/>
          </a:xfrm>
        </p:grpSpPr>
        <p:graphicFrame>
          <p:nvGraphicFramePr>
            <p:cNvPr id="4115" name="Object 19">
              <a:extLst>
                <a:ext uri="{FF2B5EF4-FFF2-40B4-BE49-F238E27FC236}">
                  <a16:creationId xmlns:a16="http://schemas.microsoft.com/office/drawing/2014/main" id="{05508562-8F27-4BED-92B9-1CEAF285C01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66" y="1071"/>
            <a:ext cx="2816" cy="5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0169" name="Equation" r:id="rId9" imgW="4470120" imgH="927000" progId="Equation.DSMT4">
                    <p:embed/>
                  </p:oleObj>
                </mc:Choice>
                <mc:Fallback>
                  <p:oleObj name="Equation" r:id="rId9" imgW="4470120" imgH="927000" progId="Equation.DSMT4">
                    <p:embed/>
                    <p:pic>
                      <p:nvPicPr>
                        <p:cNvPr id="4115" name="Object 19">
                          <a:extLst>
                            <a:ext uri="{FF2B5EF4-FFF2-40B4-BE49-F238E27FC236}">
                              <a16:creationId xmlns:a16="http://schemas.microsoft.com/office/drawing/2014/main" id="{05508562-8F27-4BED-92B9-1CEAF285C01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66" y="1071"/>
                          <a:ext cx="2816" cy="5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16" name="Rectangle 20">
              <a:extLst>
                <a:ext uri="{FF2B5EF4-FFF2-40B4-BE49-F238E27FC236}">
                  <a16:creationId xmlns:a16="http://schemas.microsoft.com/office/drawing/2014/main" id="{0E16A82E-3C81-40B2-9B66-79CB873335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" y="1207"/>
              <a:ext cx="153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>
                  <a:latin typeface="Times New Roman" panose="02020603050405020304" pitchFamily="18" charset="0"/>
                </a:rPr>
                <a:t>由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autoUpdateAnimBg="0"/>
      <p:bldP spid="41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34" name="Object 14">
            <a:extLst>
              <a:ext uri="{FF2B5EF4-FFF2-40B4-BE49-F238E27FC236}">
                <a16:creationId xmlns:a16="http://schemas.microsoft.com/office/drawing/2014/main" id="{8B229581-2D63-4357-A4DE-77F2D8CCDB9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92275" y="1092200"/>
          <a:ext cx="4022725" cy="102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189" name="Equation" r:id="rId3" imgW="4749480" imgH="1206360" progId="Equation.DSMT4">
                  <p:embed/>
                </p:oleObj>
              </mc:Choice>
              <mc:Fallback>
                <p:oleObj name="Equation" r:id="rId3" imgW="4749480" imgH="1206360" progId="Equation.DSMT4">
                  <p:embed/>
                  <p:pic>
                    <p:nvPicPr>
                      <p:cNvPr id="5134" name="Object 14">
                        <a:extLst>
                          <a:ext uri="{FF2B5EF4-FFF2-40B4-BE49-F238E27FC236}">
                            <a16:creationId xmlns:a16="http://schemas.microsoft.com/office/drawing/2014/main" id="{8B229581-2D63-4357-A4DE-77F2D8CCDB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1092200"/>
                        <a:ext cx="4022725" cy="102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5" name="Rectangle 15">
            <a:extLst>
              <a:ext uri="{FF2B5EF4-FFF2-40B4-BE49-F238E27FC236}">
                <a16:creationId xmlns:a16="http://schemas.microsoft.com/office/drawing/2014/main" id="{C861B43D-D339-4D9E-9C45-85FE66ADD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1308100"/>
            <a:ext cx="23764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latin typeface="Times New Roman" panose="02020603050405020304" pitchFamily="18" charset="0"/>
              </a:rPr>
              <a:t>有</a:t>
            </a:r>
          </a:p>
        </p:txBody>
      </p:sp>
      <p:graphicFrame>
        <p:nvGraphicFramePr>
          <p:cNvPr id="5136" name="Object 16">
            <a:extLst>
              <a:ext uri="{FF2B5EF4-FFF2-40B4-BE49-F238E27FC236}">
                <a16:creationId xmlns:a16="http://schemas.microsoft.com/office/drawing/2014/main" id="{BFF1B73E-1AC6-445D-9644-F5D9EA79E1E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24075" y="3757613"/>
          <a:ext cx="29083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190" name="Equation" r:id="rId5" imgW="2908080" imgH="927000" progId="Equation.DSMT4">
                  <p:embed/>
                </p:oleObj>
              </mc:Choice>
              <mc:Fallback>
                <p:oleObj name="Equation" r:id="rId5" imgW="2908080" imgH="927000" progId="Equation.DSMT4">
                  <p:embed/>
                  <p:pic>
                    <p:nvPicPr>
                      <p:cNvPr id="5136" name="Object 16">
                        <a:extLst>
                          <a:ext uri="{FF2B5EF4-FFF2-40B4-BE49-F238E27FC236}">
                            <a16:creationId xmlns:a16="http://schemas.microsoft.com/office/drawing/2014/main" id="{BFF1B73E-1AC6-445D-9644-F5D9EA79E1E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3757613"/>
                        <a:ext cx="2908300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1" name="Object 21">
            <a:extLst>
              <a:ext uri="{FF2B5EF4-FFF2-40B4-BE49-F238E27FC236}">
                <a16:creationId xmlns:a16="http://schemas.microsoft.com/office/drawing/2014/main" id="{0FA141E0-F219-4BFD-BC06-5472FF6FF97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1050" y="2389188"/>
          <a:ext cx="39116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191" name="Equation" r:id="rId7" imgW="3911400" imgH="927000" progId="Equation.DSMT4">
                  <p:embed/>
                </p:oleObj>
              </mc:Choice>
              <mc:Fallback>
                <p:oleObj name="Equation" r:id="rId7" imgW="3911400" imgH="927000" progId="Equation.DSMT4">
                  <p:embed/>
                  <p:pic>
                    <p:nvPicPr>
                      <p:cNvPr id="5141" name="Object 21">
                        <a:extLst>
                          <a:ext uri="{FF2B5EF4-FFF2-40B4-BE49-F238E27FC236}">
                            <a16:creationId xmlns:a16="http://schemas.microsoft.com/office/drawing/2014/main" id="{0FA141E0-F219-4BFD-BC06-5472FF6FF97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2389188"/>
                        <a:ext cx="3911600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9" name="Group 5">
            <a:extLst>
              <a:ext uri="{FF2B5EF4-FFF2-40B4-BE49-F238E27FC236}">
                <a16:creationId xmlns:a16="http://schemas.microsoft.com/office/drawing/2014/main" id="{18B1CB96-54A3-4B69-A524-85D8785831E3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872827"/>
            <a:ext cx="9144000" cy="1536700"/>
            <a:chOff x="624" y="240"/>
            <a:chExt cx="5760" cy="968"/>
          </a:xfrm>
        </p:grpSpPr>
        <p:sp>
          <p:nvSpPr>
            <p:cNvPr id="6150" name="Rectangle 6">
              <a:extLst>
                <a:ext uri="{FF2B5EF4-FFF2-40B4-BE49-F238E27FC236}">
                  <a16:creationId xmlns:a16="http://schemas.microsoft.com/office/drawing/2014/main" id="{018497AC-54F4-4EDB-92CF-58FDA0380D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24" y="288"/>
              <a:ext cx="5760" cy="8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/>
              <a:endParaRPr kumimoji="1" lang="en-US" altLang="zh-CN" sz="2800" b="1">
                <a:latin typeface="Times New Roman" panose="02020603050405020304" pitchFamily="18" charset="0"/>
              </a:endParaRPr>
            </a:p>
            <a:p>
              <a:pPr algn="just"/>
              <a:r>
                <a:rPr kumimoji="1" lang="zh-CN" altLang="en-US" sz="2800" b="1">
                  <a:latin typeface="Times New Roman" panose="02020603050405020304" pitchFamily="18" charset="0"/>
                </a:rPr>
                <a:t>例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2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．                                  ，求       ．</a:t>
              </a:r>
            </a:p>
            <a:p>
              <a:pPr eaLnBrk="0" hangingPunct="0"/>
              <a:endParaRPr kumimoji="1" lang="en-US" altLang="zh-CN" sz="2800" b="1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6151" name="Object 7">
              <a:extLst>
                <a:ext uri="{FF2B5EF4-FFF2-40B4-BE49-F238E27FC236}">
                  <a16:creationId xmlns:a16="http://schemas.microsoft.com/office/drawing/2014/main" id="{438EDA7A-554B-4AA4-8151-E246B9AD4B6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48" y="240"/>
            <a:ext cx="1800" cy="9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2219" name="Equation" r:id="rId3" imgW="2857320" imgH="1536480" progId="Equation.DSMT4">
                    <p:embed/>
                  </p:oleObj>
                </mc:Choice>
                <mc:Fallback>
                  <p:oleObj name="Equation" r:id="rId3" imgW="2857320" imgH="1536480" progId="Equation.DSMT4">
                    <p:embed/>
                    <p:pic>
                      <p:nvPicPr>
                        <p:cNvPr id="6151" name="Object 7">
                          <a:extLst>
                            <a:ext uri="{FF2B5EF4-FFF2-40B4-BE49-F238E27FC236}">
                              <a16:creationId xmlns:a16="http://schemas.microsoft.com/office/drawing/2014/main" id="{438EDA7A-554B-4AA4-8151-E246B9AD4B6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8" y="240"/>
                          <a:ext cx="1800" cy="9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52" name="Object 8">
              <a:extLst>
                <a:ext uri="{FF2B5EF4-FFF2-40B4-BE49-F238E27FC236}">
                  <a16:creationId xmlns:a16="http://schemas.microsoft.com/office/drawing/2014/main" id="{A3F048BA-226A-4410-8978-9991A19737C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600" y="576"/>
            <a:ext cx="336" cy="2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2220" name="Equation" r:id="rId5" imgW="533160" imgH="380880" progId="Equation.DSMT4">
                    <p:embed/>
                  </p:oleObj>
                </mc:Choice>
                <mc:Fallback>
                  <p:oleObj name="Equation" r:id="rId5" imgW="533160" imgH="380880" progId="Equation.DSMT4">
                    <p:embed/>
                    <p:pic>
                      <p:nvPicPr>
                        <p:cNvPr id="6152" name="Object 8">
                          <a:extLst>
                            <a:ext uri="{FF2B5EF4-FFF2-40B4-BE49-F238E27FC236}">
                              <a16:creationId xmlns:a16="http://schemas.microsoft.com/office/drawing/2014/main" id="{A3F048BA-226A-4410-8978-9991A19737C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00" y="576"/>
                          <a:ext cx="336" cy="2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165" name="Group 21">
            <a:extLst>
              <a:ext uri="{FF2B5EF4-FFF2-40B4-BE49-F238E27FC236}">
                <a16:creationId xmlns:a16="http://schemas.microsoft.com/office/drawing/2014/main" id="{7572CE26-521D-4F89-B97D-D68BC362C254}"/>
              </a:ext>
            </a:extLst>
          </p:cNvPr>
          <p:cNvGrpSpPr>
            <a:grpSpLocks/>
          </p:cNvGrpSpPr>
          <p:nvPr/>
        </p:nvGrpSpPr>
        <p:grpSpPr bwMode="auto">
          <a:xfrm>
            <a:off x="1547813" y="2409527"/>
            <a:ext cx="6119812" cy="876300"/>
            <a:chOff x="975" y="1616"/>
            <a:chExt cx="3855" cy="552"/>
          </a:xfrm>
        </p:grpSpPr>
        <p:sp>
          <p:nvSpPr>
            <p:cNvPr id="6154" name="Rectangle 10">
              <a:extLst>
                <a:ext uri="{FF2B5EF4-FFF2-40B4-BE49-F238E27FC236}">
                  <a16:creationId xmlns:a16="http://schemas.microsoft.com/office/drawing/2014/main" id="{8260E710-3FEA-4BE5-83DE-0CCE65EDE6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5" y="1706"/>
              <a:ext cx="385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>
                  <a:latin typeface="宋体" panose="02010600030101010101" pitchFamily="2" charset="-122"/>
                </a:rPr>
                <a:t>把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A</a:t>
              </a:r>
              <a:r>
                <a:rPr kumimoji="1" lang="zh-CN" altLang="en-US" sz="2800" b="1">
                  <a:latin typeface="宋体" panose="02010600030101010101" pitchFamily="2" charset="-122"/>
                </a:rPr>
                <a:t>分块成</a:t>
              </a:r>
              <a:endParaRPr kumimoji="1" lang="zh-CN" altLang="en-US" sz="2800" b="1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6155" name="Object 11">
              <a:extLst>
                <a:ext uri="{FF2B5EF4-FFF2-40B4-BE49-F238E27FC236}">
                  <a16:creationId xmlns:a16="http://schemas.microsoft.com/office/drawing/2014/main" id="{942F042E-325C-44EB-AB43-43AC926D50B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54" y="1616"/>
            <a:ext cx="1440" cy="5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2221" name="Equation" r:id="rId7" imgW="2286000" imgH="876240" progId="Equation.DSMT4">
                    <p:embed/>
                  </p:oleObj>
                </mc:Choice>
                <mc:Fallback>
                  <p:oleObj name="Equation" r:id="rId7" imgW="2286000" imgH="876240" progId="Equation.DSMT4">
                    <p:embed/>
                    <p:pic>
                      <p:nvPicPr>
                        <p:cNvPr id="6155" name="Object 11">
                          <a:extLst>
                            <a:ext uri="{FF2B5EF4-FFF2-40B4-BE49-F238E27FC236}">
                              <a16:creationId xmlns:a16="http://schemas.microsoft.com/office/drawing/2014/main" id="{942F042E-325C-44EB-AB43-43AC926D50B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4" y="1616"/>
                          <a:ext cx="1440" cy="5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156" name="Object 12">
            <a:extLst>
              <a:ext uri="{FF2B5EF4-FFF2-40B4-BE49-F238E27FC236}">
                <a16:creationId xmlns:a16="http://schemas.microsoft.com/office/drawing/2014/main" id="{DAAAE961-691F-4CD4-A566-F3CE7C4AAA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3863067"/>
              </p:ext>
            </p:extLst>
          </p:nvPr>
        </p:nvGraphicFramePr>
        <p:xfrm>
          <a:off x="5867400" y="2480964"/>
          <a:ext cx="1905000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22" name="Equation" r:id="rId9" imgW="1904760" imgH="825480" progId="Equation.DSMT4">
                  <p:embed/>
                </p:oleObj>
              </mc:Choice>
              <mc:Fallback>
                <p:oleObj name="Equation" r:id="rId9" imgW="1904760" imgH="825480" progId="Equation.DSMT4">
                  <p:embed/>
                  <p:pic>
                    <p:nvPicPr>
                      <p:cNvPr id="6156" name="Object 12">
                        <a:extLst>
                          <a:ext uri="{FF2B5EF4-FFF2-40B4-BE49-F238E27FC236}">
                            <a16:creationId xmlns:a16="http://schemas.microsoft.com/office/drawing/2014/main" id="{DAAAE961-691F-4CD4-A566-F3CE7C4AAA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2480964"/>
                        <a:ext cx="1905000" cy="82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7" name="Object 13">
            <a:extLst>
              <a:ext uri="{FF2B5EF4-FFF2-40B4-BE49-F238E27FC236}">
                <a16:creationId xmlns:a16="http://schemas.microsoft.com/office/drawing/2014/main" id="{275B0249-33AA-4587-BF4E-B861F05BD5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0241090"/>
              </p:ext>
            </p:extLst>
          </p:nvPr>
        </p:nvGraphicFramePr>
        <p:xfrm>
          <a:off x="1619250" y="3633489"/>
          <a:ext cx="26797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23" name="Equation" r:id="rId11" imgW="2679480" imgH="850680" progId="Equation.DSMT4">
                  <p:embed/>
                </p:oleObj>
              </mc:Choice>
              <mc:Fallback>
                <p:oleObj name="Equation" r:id="rId11" imgW="2679480" imgH="850680" progId="Equation.DSMT4">
                  <p:embed/>
                  <p:pic>
                    <p:nvPicPr>
                      <p:cNvPr id="6157" name="Object 13">
                        <a:extLst>
                          <a:ext uri="{FF2B5EF4-FFF2-40B4-BE49-F238E27FC236}">
                            <a16:creationId xmlns:a16="http://schemas.microsoft.com/office/drawing/2014/main" id="{275B0249-33AA-4587-BF4E-B861F05BD54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3633489"/>
                        <a:ext cx="2679700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2" name="Rectangle 18">
            <a:extLst>
              <a:ext uri="{FF2B5EF4-FFF2-40B4-BE49-F238E27FC236}">
                <a16:creationId xmlns:a16="http://schemas.microsoft.com/office/drawing/2014/main" id="{CB23A962-6B92-49F4-B999-53102B658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3777952"/>
            <a:ext cx="2952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latin typeface="宋体" panose="02010600030101010101" pitchFamily="2" charset="-122"/>
              </a:rPr>
              <a:t>则</a:t>
            </a:r>
          </a:p>
        </p:txBody>
      </p:sp>
      <p:sp>
        <p:nvSpPr>
          <p:cNvPr id="6163" name="Rectangle 19">
            <a:extLst>
              <a:ext uri="{FF2B5EF4-FFF2-40B4-BE49-F238E27FC236}">
                <a16:creationId xmlns:a16="http://schemas.microsoft.com/office/drawing/2014/main" id="{0C98A499-2F70-4AF3-AE5B-A02046F6BF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553989"/>
            <a:ext cx="28797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解：</a:t>
            </a:r>
          </a:p>
        </p:txBody>
      </p:sp>
      <p:graphicFrame>
        <p:nvGraphicFramePr>
          <p:cNvPr id="6164" name="Object 20">
            <a:extLst>
              <a:ext uri="{FF2B5EF4-FFF2-40B4-BE49-F238E27FC236}">
                <a16:creationId xmlns:a16="http://schemas.microsoft.com/office/drawing/2014/main" id="{7B5C9A45-DB07-494F-AEF2-65770BAAEE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015675"/>
              </p:ext>
            </p:extLst>
          </p:nvPr>
        </p:nvGraphicFramePr>
        <p:xfrm>
          <a:off x="4427538" y="3562052"/>
          <a:ext cx="1041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24" name="Equation" r:id="rId13" imgW="1041120" imgH="838080" progId="Equation.DSMT4">
                  <p:embed/>
                </p:oleObj>
              </mc:Choice>
              <mc:Fallback>
                <p:oleObj name="Equation" r:id="rId13" imgW="1041120" imgH="838080" progId="Equation.DSMT4">
                  <p:embed/>
                  <p:pic>
                    <p:nvPicPr>
                      <p:cNvPr id="6164" name="Object 20">
                        <a:extLst>
                          <a:ext uri="{FF2B5EF4-FFF2-40B4-BE49-F238E27FC236}">
                            <a16:creationId xmlns:a16="http://schemas.microsoft.com/office/drawing/2014/main" id="{7B5C9A45-DB07-494F-AEF2-65770BAAEE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3562052"/>
                        <a:ext cx="10414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6" name="Rectangle 22">
            <a:extLst>
              <a:ext uri="{FF2B5EF4-FFF2-40B4-BE49-F238E27FC236}">
                <a16:creationId xmlns:a16="http://schemas.microsoft.com/office/drawing/2014/main" id="{4CC38ADC-CF99-4F93-9471-BCA3F2394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4712989"/>
            <a:ext cx="3743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latin typeface="宋体" panose="02010600030101010101" pitchFamily="2" charset="-122"/>
              </a:rPr>
              <a:t>又</a:t>
            </a:r>
            <a:r>
              <a:rPr kumimoji="1" lang="zh-CN" altLang="en-US" sz="2800" b="1">
                <a:latin typeface="Times New Roman" panose="02020603050405020304" pitchFamily="18" charset="0"/>
              </a:rPr>
              <a:t>        </a:t>
            </a:r>
          </a:p>
        </p:txBody>
      </p:sp>
      <p:graphicFrame>
        <p:nvGraphicFramePr>
          <p:cNvPr id="6167" name="Object 23">
            <a:extLst>
              <a:ext uri="{FF2B5EF4-FFF2-40B4-BE49-F238E27FC236}">
                <a16:creationId xmlns:a16="http://schemas.microsoft.com/office/drawing/2014/main" id="{337FBDF2-78A4-486B-AB8F-F0628144E0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3949956"/>
              </p:ext>
            </p:extLst>
          </p:nvPr>
        </p:nvGraphicFramePr>
        <p:xfrm>
          <a:off x="1692275" y="4641552"/>
          <a:ext cx="37465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25" name="Equation" r:id="rId15" imgW="3746160" imgH="876240" progId="Equation.DSMT4">
                  <p:embed/>
                </p:oleObj>
              </mc:Choice>
              <mc:Fallback>
                <p:oleObj name="Equation" r:id="rId15" imgW="3746160" imgH="876240" progId="Equation.DSMT4">
                  <p:embed/>
                  <p:pic>
                    <p:nvPicPr>
                      <p:cNvPr id="6167" name="Object 23">
                        <a:extLst>
                          <a:ext uri="{FF2B5EF4-FFF2-40B4-BE49-F238E27FC236}">
                            <a16:creationId xmlns:a16="http://schemas.microsoft.com/office/drawing/2014/main" id="{337FBDF2-78A4-486B-AB8F-F0628144E05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4641552"/>
                        <a:ext cx="37465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8" name="Object 24">
            <a:extLst>
              <a:ext uri="{FF2B5EF4-FFF2-40B4-BE49-F238E27FC236}">
                <a16:creationId xmlns:a16="http://schemas.microsoft.com/office/drawing/2014/main" id="{251B2D81-14E6-413F-A7A5-EDC05B2B8EF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4732403"/>
              </p:ext>
            </p:extLst>
          </p:nvPr>
        </p:nvGraphicFramePr>
        <p:xfrm>
          <a:off x="4716463" y="5721052"/>
          <a:ext cx="1941512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26" name="Equation" r:id="rId17" imgW="2120760" imgH="876240" progId="Equation.DSMT4">
                  <p:embed/>
                </p:oleObj>
              </mc:Choice>
              <mc:Fallback>
                <p:oleObj name="Equation" r:id="rId17" imgW="2120760" imgH="876240" progId="Equation.DSMT4">
                  <p:embed/>
                  <p:pic>
                    <p:nvPicPr>
                      <p:cNvPr id="6168" name="Object 24">
                        <a:extLst>
                          <a:ext uri="{FF2B5EF4-FFF2-40B4-BE49-F238E27FC236}">
                            <a16:creationId xmlns:a16="http://schemas.microsoft.com/office/drawing/2014/main" id="{251B2D81-14E6-413F-A7A5-EDC05B2B8EF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5721052"/>
                        <a:ext cx="1941512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69" name="Object 25">
            <a:extLst>
              <a:ext uri="{FF2B5EF4-FFF2-40B4-BE49-F238E27FC236}">
                <a16:creationId xmlns:a16="http://schemas.microsoft.com/office/drawing/2014/main" id="{6CB95992-BD07-4A88-ACBC-DDFB380C15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0367697"/>
              </p:ext>
            </p:extLst>
          </p:nvPr>
        </p:nvGraphicFramePr>
        <p:xfrm>
          <a:off x="1476375" y="5721052"/>
          <a:ext cx="311150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27" name="Equation" r:id="rId19" imgW="3111480" imgH="876240" progId="Equation.DSMT4">
                  <p:embed/>
                </p:oleObj>
              </mc:Choice>
              <mc:Fallback>
                <p:oleObj name="Equation" r:id="rId19" imgW="3111480" imgH="876240" progId="Equation.DSMT4">
                  <p:embed/>
                  <p:pic>
                    <p:nvPicPr>
                      <p:cNvPr id="6169" name="Object 25">
                        <a:extLst>
                          <a:ext uri="{FF2B5EF4-FFF2-40B4-BE49-F238E27FC236}">
                            <a16:creationId xmlns:a16="http://schemas.microsoft.com/office/drawing/2014/main" id="{6CB95992-BD07-4A88-ACBC-DDFB380C158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5721052"/>
                        <a:ext cx="311150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2" grpId="0"/>
      <p:bldP spid="6163" grpId="0"/>
      <p:bldP spid="61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F831B6D6-4825-42F4-8D06-D93FDFBCA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5638" y="382652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7174" name="AutoShape 6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CF4A13D5-727B-464C-A779-CBACED0C97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6936432"/>
            <a:ext cx="762000" cy="381000"/>
          </a:xfrm>
          <a:prstGeom prst="flowChartProcess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7177" name="Object 9">
            <a:extLst>
              <a:ext uri="{FF2B5EF4-FFF2-40B4-BE49-F238E27FC236}">
                <a16:creationId xmlns:a16="http://schemas.microsoft.com/office/drawing/2014/main" id="{9EB6C855-ED74-4918-9F94-0418C4C80E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8862251"/>
              </p:ext>
            </p:extLst>
          </p:nvPr>
        </p:nvGraphicFramePr>
        <p:xfrm>
          <a:off x="1042988" y="2100907"/>
          <a:ext cx="5930900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38" name="Equation" r:id="rId3" imgW="5930640" imgH="1104840" progId="Equation.DSMT4">
                  <p:embed/>
                </p:oleObj>
              </mc:Choice>
              <mc:Fallback>
                <p:oleObj name="Equation" r:id="rId3" imgW="5930640" imgH="1104840" progId="Equation.DSMT4">
                  <p:embed/>
                  <p:pic>
                    <p:nvPicPr>
                      <p:cNvPr id="7177" name="Object 9">
                        <a:extLst>
                          <a:ext uri="{FF2B5EF4-FFF2-40B4-BE49-F238E27FC236}">
                            <a16:creationId xmlns:a16="http://schemas.microsoft.com/office/drawing/2014/main" id="{9EB6C855-ED74-4918-9F94-0418C4C80E0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2100907"/>
                        <a:ext cx="5930900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10">
            <a:extLst>
              <a:ext uri="{FF2B5EF4-FFF2-40B4-BE49-F238E27FC236}">
                <a16:creationId xmlns:a16="http://schemas.microsoft.com/office/drawing/2014/main" id="{E0F28985-1ECC-4D09-AF49-42A9E456FFC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4817501"/>
              </p:ext>
            </p:extLst>
          </p:nvPr>
        </p:nvGraphicFramePr>
        <p:xfrm>
          <a:off x="1547813" y="3469332"/>
          <a:ext cx="4787900" cy="132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39" name="Equation" r:id="rId5" imgW="4787640" imgH="1320480" progId="Equation.DSMT4">
                  <p:embed/>
                </p:oleObj>
              </mc:Choice>
              <mc:Fallback>
                <p:oleObj name="Equation" r:id="rId5" imgW="4787640" imgH="1320480" progId="Equation.DSMT4">
                  <p:embed/>
                  <p:pic>
                    <p:nvPicPr>
                      <p:cNvPr id="7178" name="Object 10">
                        <a:extLst>
                          <a:ext uri="{FF2B5EF4-FFF2-40B4-BE49-F238E27FC236}">
                            <a16:creationId xmlns:a16="http://schemas.microsoft.com/office/drawing/2014/main" id="{E0F28985-1ECC-4D09-AF49-42A9E456FFC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813" y="3469332"/>
                        <a:ext cx="4787900" cy="1320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9" name="Object 11">
            <a:extLst>
              <a:ext uri="{FF2B5EF4-FFF2-40B4-BE49-F238E27FC236}">
                <a16:creationId xmlns:a16="http://schemas.microsoft.com/office/drawing/2014/main" id="{7651973A-FC9E-4B87-A290-15C48EDC94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7414670"/>
              </p:ext>
            </p:extLst>
          </p:nvPr>
        </p:nvGraphicFramePr>
        <p:xfrm>
          <a:off x="1554163" y="4909195"/>
          <a:ext cx="4597400" cy="166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40" name="Equation" r:id="rId7" imgW="4597200" imgH="1663560" progId="Equation.DSMT4">
                  <p:embed/>
                </p:oleObj>
              </mc:Choice>
              <mc:Fallback>
                <p:oleObj name="Equation" r:id="rId7" imgW="4597200" imgH="1663560" progId="Equation.DSMT4">
                  <p:embed/>
                  <p:pic>
                    <p:nvPicPr>
                      <p:cNvPr id="7179" name="Object 11">
                        <a:extLst>
                          <a:ext uri="{FF2B5EF4-FFF2-40B4-BE49-F238E27FC236}">
                            <a16:creationId xmlns:a16="http://schemas.microsoft.com/office/drawing/2014/main" id="{7651973A-FC9E-4B87-A290-15C48EDC94F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4163" y="4909195"/>
                        <a:ext cx="4597400" cy="166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1" name="Object 13">
            <a:extLst>
              <a:ext uri="{FF2B5EF4-FFF2-40B4-BE49-F238E27FC236}">
                <a16:creationId xmlns:a16="http://schemas.microsoft.com/office/drawing/2014/main" id="{D4893AFA-6519-41B6-A3BA-7175CB8B43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5911732"/>
              </p:ext>
            </p:extLst>
          </p:nvPr>
        </p:nvGraphicFramePr>
        <p:xfrm>
          <a:off x="1042988" y="876945"/>
          <a:ext cx="5359400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41" name="Equation" r:id="rId9" imgW="5359320" imgH="927000" progId="Equation.DSMT4">
                  <p:embed/>
                </p:oleObj>
              </mc:Choice>
              <mc:Fallback>
                <p:oleObj name="Equation" r:id="rId9" imgW="5359320" imgH="927000" progId="Equation.DSMT4">
                  <p:embed/>
                  <p:pic>
                    <p:nvPicPr>
                      <p:cNvPr id="7181" name="Object 13">
                        <a:extLst>
                          <a:ext uri="{FF2B5EF4-FFF2-40B4-BE49-F238E27FC236}">
                            <a16:creationId xmlns:a16="http://schemas.microsoft.com/office/drawing/2014/main" id="{D4893AFA-6519-41B6-A3BA-7175CB8B439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876945"/>
                        <a:ext cx="5359400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8" name="Object 4">
            <a:extLst>
              <a:ext uri="{FF2B5EF4-FFF2-40B4-BE49-F238E27FC236}">
                <a16:creationId xmlns:a16="http://schemas.microsoft.com/office/drawing/2014/main" id="{313044EE-985F-4C75-B05B-04CBACADD83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19250" y="3167063"/>
          <a:ext cx="2374900" cy="166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61" name="Equation" r:id="rId3" imgW="2374560" imgH="1663560" progId="Equation.DSMT4">
                  <p:embed/>
                </p:oleObj>
              </mc:Choice>
              <mc:Fallback>
                <p:oleObj name="Equation" r:id="rId3" imgW="2374560" imgH="1663560" progId="Equation.DSMT4">
                  <p:embed/>
                  <p:pic>
                    <p:nvPicPr>
                      <p:cNvPr id="21508" name="Object 4">
                        <a:extLst>
                          <a:ext uri="{FF2B5EF4-FFF2-40B4-BE49-F238E27FC236}">
                            <a16:creationId xmlns:a16="http://schemas.microsoft.com/office/drawing/2014/main" id="{313044EE-985F-4C75-B05B-04CBACADD8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3167063"/>
                        <a:ext cx="2374900" cy="166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5">
            <a:extLst>
              <a:ext uri="{FF2B5EF4-FFF2-40B4-BE49-F238E27FC236}">
                <a16:creationId xmlns:a16="http://schemas.microsoft.com/office/drawing/2014/main" id="{78A11E4A-A4DB-4566-BFC1-D973F0F44A4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4813" y="1150938"/>
          <a:ext cx="3492500" cy="166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62" name="Equation" r:id="rId5" imgW="3492360" imgH="1663560" progId="Equation.DSMT4">
                  <p:embed/>
                </p:oleObj>
              </mc:Choice>
              <mc:Fallback>
                <p:oleObj name="Equation" r:id="rId5" imgW="3492360" imgH="1663560" progId="Equation.DSMT4">
                  <p:embed/>
                  <p:pic>
                    <p:nvPicPr>
                      <p:cNvPr id="21509" name="Object 5">
                        <a:extLst>
                          <a:ext uri="{FF2B5EF4-FFF2-40B4-BE49-F238E27FC236}">
                            <a16:creationId xmlns:a16="http://schemas.microsoft.com/office/drawing/2014/main" id="{78A11E4A-A4DB-4566-BFC1-D973F0F44A4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4813" y="1150938"/>
                        <a:ext cx="3492500" cy="166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6">
            <a:extLst>
              <a:ext uri="{FF2B5EF4-FFF2-40B4-BE49-F238E27FC236}">
                <a16:creationId xmlns:a16="http://schemas.microsoft.com/office/drawing/2014/main" id="{32FE35F1-D999-422C-BE83-8F79908453A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92275" y="5111750"/>
          <a:ext cx="9271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263" name="Equation" r:id="rId7" imgW="927000" imgH="838080" progId="Equation.DSMT4">
                  <p:embed/>
                </p:oleObj>
              </mc:Choice>
              <mc:Fallback>
                <p:oleObj name="Equation" r:id="rId7" imgW="927000" imgH="838080" progId="Equation.DSMT4">
                  <p:embed/>
                  <p:pic>
                    <p:nvPicPr>
                      <p:cNvPr id="21510" name="Object 6">
                        <a:extLst>
                          <a:ext uri="{FF2B5EF4-FFF2-40B4-BE49-F238E27FC236}">
                            <a16:creationId xmlns:a16="http://schemas.microsoft.com/office/drawing/2014/main" id="{32FE35F1-D999-422C-BE83-8F79908453A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5111750"/>
                        <a:ext cx="9271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2" name="Group 4">
            <a:extLst>
              <a:ext uri="{FF2B5EF4-FFF2-40B4-BE49-F238E27FC236}">
                <a16:creationId xmlns:a16="http://schemas.microsoft.com/office/drawing/2014/main" id="{529102DE-36A1-412F-BC68-B2DBCD547748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821655"/>
            <a:ext cx="9144000" cy="568325"/>
            <a:chOff x="431" y="300"/>
            <a:chExt cx="5760" cy="358"/>
          </a:xfrm>
        </p:grpSpPr>
        <p:sp>
          <p:nvSpPr>
            <p:cNvPr id="22533" name="Rectangle 5">
              <a:extLst>
                <a:ext uri="{FF2B5EF4-FFF2-40B4-BE49-F238E27FC236}">
                  <a16:creationId xmlns:a16="http://schemas.microsoft.com/office/drawing/2014/main" id="{C6895154-3847-48A0-81DD-0242C2931D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1" y="300"/>
              <a:ext cx="57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>
                  <a:latin typeface="宋体" panose="02010600030101010101" pitchFamily="2" charset="-122"/>
                </a:rPr>
                <a:t>例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3</a:t>
              </a:r>
              <a:r>
                <a:rPr kumimoji="1" lang="zh-CN" altLang="en-US" sz="2800" b="1">
                  <a:latin typeface="宋体" panose="02010600030101010101" pitchFamily="2" charset="-122"/>
                </a:rPr>
                <a:t>．证明：            </a:t>
              </a:r>
              <a:r>
                <a:rPr kumimoji="1" lang="en-US" altLang="zh-CN" sz="2800" b="1">
                  <a:latin typeface="宋体" panose="02010600030101010101" pitchFamily="2" charset="-122"/>
                </a:rPr>
                <a:t>(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A</a:t>
              </a:r>
              <a:r>
                <a:rPr kumimoji="1" lang="zh-CN" altLang="en-US" sz="2800" b="1">
                  <a:latin typeface="宋体" panose="02010600030101010101" pitchFamily="2" charset="-122"/>
                </a:rPr>
                <a:t>、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B</a:t>
              </a:r>
              <a:r>
                <a:rPr kumimoji="1" lang="zh-CN" altLang="en-US" sz="2800" b="1">
                  <a:latin typeface="宋体" panose="02010600030101010101" pitchFamily="2" charset="-122"/>
                </a:rPr>
                <a:t>为</a:t>
              </a:r>
              <a:r>
                <a:rPr kumimoji="1" lang="en-US" altLang="zh-CN" sz="2800" b="1" i="1">
                  <a:latin typeface="Times New Roman" panose="02020603050405020304" pitchFamily="18" charset="0"/>
                </a:rPr>
                <a:t>n</a:t>
              </a:r>
              <a:r>
                <a:rPr kumimoji="1" lang="zh-CN" altLang="en-US" sz="2800" b="1">
                  <a:latin typeface="宋体" panose="02010600030101010101" pitchFamily="2" charset="-122"/>
                </a:rPr>
                <a:t>级方阵</a:t>
              </a:r>
              <a:r>
                <a:rPr kumimoji="1" lang="en-US" altLang="zh-CN" sz="2800" b="1">
                  <a:latin typeface="宋体" panose="02010600030101010101" pitchFamily="2" charset="-122"/>
                </a:rPr>
                <a:t>)</a:t>
              </a:r>
              <a:r>
                <a:rPr kumimoji="1" lang="zh-CN" altLang="en-US" sz="2800" b="1">
                  <a:latin typeface="宋体" panose="02010600030101010101" pitchFamily="2" charset="-122"/>
                </a:rPr>
                <a:t>．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 </a:t>
              </a:r>
            </a:p>
          </p:txBody>
        </p:sp>
        <p:graphicFrame>
          <p:nvGraphicFramePr>
            <p:cNvPr id="22534" name="Object 6">
              <a:extLst>
                <a:ext uri="{FF2B5EF4-FFF2-40B4-BE49-F238E27FC236}">
                  <a16:creationId xmlns:a16="http://schemas.microsoft.com/office/drawing/2014/main" id="{144648EA-930E-4DCE-906B-6A596DC585B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791" y="346"/>
            <a:ext cx="1144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288" name="Equation" r:id="rId3" imgW="1815840" imgH="495000" progId="Equation.DSMT4">
                    <p:embed/>
                  </p:oleObj>
                </mc:Choice>
                <mc:Fallback>
                  <p:oleObj name="Equation" r:id="rId3" imgW="1815840" imgH="495000" progId="Equation.DSMT4">
                    <p:embed/>
                    <p:pic>
                      <p:nvPicPr>
                        <p:cNvPr id="22534" name="Object 6">
                          <a:extLst>
                            <a:ext uri="{FF2B5EF4-FFF2-40B4-BE49-F238E27FC236}">
                              <a16:creationId xmlns:a16="http://schemas.microsoft.com/office/drawing/2014/main" id="{144648EA-930E-4DCE-906B-6A596DC585B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1" y="346"/>
                          <a:ext cx="1144" cy="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535" name="Group 7">
            <a:extLst>
              <a:ext uri="{FF2B5EF4-FFF2-40B4-BE49-F238E27FC236}">
                <a16:creationId xmlns:a16="http://schemas.microsoft.com/office/drawing/2014/main" id="{A4AD73D2-5820-4465-AA54-676E8FCA5E75}"/>
              </a:ext>
            </a:extLst>
          </p:cNvPr>
          <p:cNvGrpSpPr>
            <a:grpSpLocks/>
          </p:cNvGrpSpPr>
          <p:nvPr/>
        </p:nvGrpSpPr>
        <p:grpSpPr bwMode="auto">
          <a:xfrm>
            <a:off x="1547813" y="1829717"/>
            <a:ext cx="9144000" cy="876300"/>
            <a:chOff x="576" y="624"/>
            <a:chExt cx="5760" cy="552"/>
          </a:xfrm>
        </p:grpSpPr>
        <p:sp>
          <p:nvSpPr>
            <p:cNvPr id="22536" name="Rectangle 8">
              <a:extLst>
                <a:ext uri="{FF2B5EF4-FFF2-40B4-BE49-F238E27FC236}">
                  <a16:creationId xmlns:a16="http://schemas.microsoft.com/office/drawing/2014/main" id="{EACA9C4C-BBF2-4DB6-A56E-96285C3E0B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6" y="681"/>
              <a:ext cx="57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>
                  <a:latin typeface="宋体" panose="02010600030101010101" pitchFamily="2" charset="-122"/>
                </a:rPr>
                <a:t>作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 </a:t>
              </a:r>
            </a:p>
          </p:txBody>
        </p:sp>
        <p:graphicFrame>
          <p:nvGraphicFramePr>
            <p:cNvPr id="22537" name="Object 9">
              <a:extLst>
                <a:ext uri="{FF2B5EF4-FFF2-40B4-BE49-F238E27FC236}">
                  <a16:creationId xmlns:a16="http://schemas.microsoft.com/office/drawing/2014/main" id="{C7B5333B-A864-4A09-9B7B-BA30EF94048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80" y="624"/>
            <a:ext cx="2984" cy="5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289" name="Equation" r:id="rId5" imgW="4736880" imgH="876240" progId="Equation.DSMT4">
                    <p:embed/>
                  </p:oleObj>
                </mc:Choice>
                <mc:Fallback>
                  <p:oleObj name="Equation" r:id="rId5" imgW="4736880" imgH="876240" progId="Equation.DSMT4">
                    <p:embed/>
                    <p:pic>
                      <p:nvPicPr>
                        <p:cNvPr id="22537" name="Object 9">
                          <a:extLst>
                            <a:ext uri="{FF2B5EF4-FFF2-40B4-BE49-F238E27FC236}">
                              <a16:creationId xmlns:a16="http://schemas.microsoft.com/office/drawing/2014/main" id="{C7B5333B-A864-4A09-9B7B-BA30EF94048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80" y="624"/>
                          <a:ext cx="2984" cy="5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538" name="Rectangle 10">
            <a:extLst>
              <a:ext uri="{FF2B5EF4-FFF2-40B4-BE49-F238E27FC236}">
                <a16:creationId xmlns:a16="http://schemas.microsoft.com/office/drawing/2014/main" id="{5937E3D9-1F88-4E99-AA8C-B6D2EF78F0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1901155"/>
            <a:ext cx="41767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solidFill>
                  <a:srgbClr val="000099"/>
                </a:solidFill>
                <a:latin typeface="Times New Roman" panose="02020603050405020304" pitchFamily="18" charset="0"/>
              </a:rPr>
              <a:t>证：</a:t>
            </a:r>
          </a:p>
        </p:txBody>
      </p:sp>
      <p:grpSp>
        <p:nvGrpSpPr>
          <p:cNvPr id="22558" name="Group 30">
            <a:extLst>
              <a:ext uri="{FF2B5EF4-FFF2-40B4-BE49-F238E27FC236}">
                <a16:creationId xmlns:a16="http://schemas.microsoft.com/office/drawing/2014/main" id="{6234AEED-B554-43E1-A7B7-F1C626763E5C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2982242"/>
            <a:ext cx="7488237" cy="990600"/>
            <a:chOff x="521" y="1661"/>
            <a:chExt cx="4717" cy="624"/>
          </a:xfrm>
        </p:grpSpPr>
        <p:sp>
          <p:nvSpPr>
            <p:cNvPr id="22540" name="Rectangle 12">
              <a:extLst>
                <a:ext uri="{FF2B5EF4-FFF2-40B4-BE49-F238E27FC236}">
                  <a16:creationId xmlns:a16="http://schemas.microsoft.com/office/drawing/2014/main" id="{0212D610-3ACC-4630-B70E-7917B534FA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1797"/>
              <a:ext cx="471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/>
              <a:r>
                <a:rPr kumimoji="1" lang="zh-CN" altLang="en-US" sz="2800" b="1">
                  <a:latin typeface="Times New Roman" panose="02020603050405020304" pitchFamily="18" charset="0"/>
                </a:rPr>
                <a:t>再作 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2</a:t>
              </a:r>
              <a:r>
                <a:rPr kumimoji="1" lang="en-US" altLang="zh-CN" sz="2800" b="1" i="1">
                  <a:latin typeface="Times New Roman" panose="02020603050405020304" pitchFamily="18" charset="0"/>
                </a:rPr>
                <a:t>n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 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级消法矩阵                                这里         </a:t>
              </a:r>
            </a:p>
          </p:txBody>
        </p:sp>
        <p:graphicFrame>
          <p:nvGraphicFramePr>
            <p:cNvPr id="22542" name="Object 14">
              <a:extLst>
                <a:ext uri="{FF2B5EF4-FFF2-40B4-BE49-F238E27FC236}">
                  <a16:creationId xmlns:a16="http://schemas.microsoft.com/office/drawing/2014/main" id="{AFB61CAB-FA7A-4636-AF54-B339152A9B6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699" y="1661"/>
            <a:ext cx="1440" cy="6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290" name="Equation" r:id="rId7" imgW="2286000" imgH="990360" progId="Equation.DSMT4">
                    <p:embed/>
                  </p:oleObj>
                </mc:Choice>
                <mc:Fallback>
                  <p:oleObj name="Equation" r:id="rId7" imgW="2286000" imgH="990360" progId="Equation.DSMT4">
                    <p:embed/>
                    <p:pic>
                      <p:nvPicPr>
                        <p:cNvPr id="22542" name="Object 14">
                          <a:extLst>
                            <a:ext uri="{FF2B5EF4-FFF2-40B4-BE49-F238E27FC236}">
                              <a16:creationId xmlns:a16="http://schemas.microsoft.com/office/drawing/2014/main" id="{AFB61CAB-FA7A-4636-AF54-B339152A9B6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9" y="1661"/>
                          <a:ext cx="1440" cy="6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2553" name="Group 25">
            <a:extLst>
              <a:ext uri="{FF2B5EF4-FFF2-40B4-BE49-F238E27FC236}">
                <a16:creationId xmlns:a16="http://schemas.microsoft.com/office/drawing/2014/main" id="{BD3A2652-7055-4A46-BBEA-06374CB5E90F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4422105"/>
            <a:ext cx="10369550" cy="558800"/>
            <a:chOff x="612" y="2523"/>
            <a:chExt cx="6532" cy="352"/>
          </a:xfrm>
        </p:grpSpPr>
        <p:sp>
          <p:nvSpPr>
            <p:cNvPr id="22550" name="Rectangle 22">
              <a:extLst>
                <a:ext uri="{FF2B5EF4-FFF2-40B4-BE49-F238E27FC236}">
                  <a16:creationId xmlns:a16="http://schemas.microsoft.com/office/drawing/2014/main" id="{0CB03347-2096-4837-ABA4-C4584C0E46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9" y="2523"/>
              <a:ext cx="630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800" b="1">
                  <a:latin typeface="Times New Roman" panose="02020603050405020304" pitchFamily="18" charset="0"/>
                </a:rPr>
                <a:t>中除         的元素为     外，其余元素皆为</a:t>
              </a:r>
              <a:r>
                <a:rPr kumimoji="1" lang="en-US" altLang="zh-CN" sz="2800" b="1">
                  <a:latin typeface="Times New Roman" panose="02020603050405020304" pitchFamily="18" charset="0"/>
                </a:rPr>
                <a:t>0</a:t>
              </a:r>
              <a:r>
                <a:rPr kumimoji="1" lang="zh-CN" altLang="en-US" sz="2800" b="1">
                  <a:latin typeface="Times New Roman" panose="02020603050405020304" pitchFamily="18" charset="0"/>
                </a:rPr>
                <a:t>．  </a:t>
              </a:r>
            </a:p>
          </p:txBody>
        </p:sp>
        <p:graphicFrame>
          <p:nvGraphicFramePr>
            <p:cNvPr id="22548" name="Object 20">
              <a:extLst>
                <a:ext uri="{FF2B5EF4-FFF2-40B4-BE49-F238E27FC236}">
                  <a16:creationId xmlns:a16="http://schemas.microsoft.com/office/drawing/2014/main" id="{8B7C8165-E08C-4826-AD65-9621C52A9B6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789" y="2568"/>
            <a:ext cx="224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291" name="Equation" r:id="rId9" imgW="355320" imgH="482400" progId="Equation.DSMT4">
                    <p:embed/>
                  </p:oleObj>
                </mc:Choice>
                <mc:Fallback>
                  <p:oleObj name="Equation" r:id="rId9" imgW="355320" imgH="482400" progId="Equation.DSMT4">
                    <p:embed/>
                    <p:pic>
                      <p:nvPicPr>
                        <p:cNvPr id="22548" name="Object 20">
                          <a:extLst>
                            <a:ext uri="{FF2B5EF4-FFF2-40B4-BE49-F238E27FC236}">
                              <a16:creationId xmlns:a16="http://schemas.microsoft.com/office/drawing/2014/main" id="{8B7C8165-E08C-4826-AD65-9621C52A9B6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9" y="2568"/>
                          <a:ext cx="224" cy="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51" name="Object 23">
              <a:extLst>
                <a:ext uri="{FF2B5EF4-FFF2-40B4-BE49-F238E27FC236}">
                  <a16:creationId xmlns:a16="http://schemas.microsoft.com/office/drawing/2014/main" id="{00122B2F-47CD-4C7E-986B-1AA8642C2A4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12" y="2523"/>
            <a:ext cx="296" cy="3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292" name="Equation" r:id="rId11" imgW="469800" imgH="558720" progId="Equation.DSMT4">
                    <p:embed/>
                  </p:oleObj>
                </mc:Choice>
                <mc:Fallback>
                  <p:oleObj name="Equation" r:id="rId11" imgW="469800" imgH="558720" progId="Equation.DSMT4">
                    <p:embed/>
                    <p:pic>
                      <p:nvPicPr>
                        <p:cNvPr id="22551" name="Object 23">
                          <a:extLst>
                            <a:ext uri="{FF2B5EF4-FFF2-40B4-BE49-F238E27FC236}">
                              <a16:creationId xmlns:a16="http://schemas.microsoft.com/office/drawing/2014/main" id="{00122B2F-47CD-4C7E-986B-1AA8642C2A4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2" y="2523"/>
                          <a:ext cx="296" cy="3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52" name="Object 24">
              <a:extLst>
                <a:ext uri="{FF2B5EF4-FFF2-40B4-BE49-F238E27FC236}">
                  <a16:creationId xmlns:a16="http://schemas.microsoft.com/office/drawing/2014/main" id="{BEB08AB9-CEE6-488E-92CD-447E32A887C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83" y="2568"/>
            <a:ext cx="424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293" name="Equation" r:id="rId13" imgW="672840" imgH="431640" progId="Equation.DSMT4">
                    <p:embed/>
                  </p:oleObj>
                </mc:Choice>
                <mc:Fallback>
                  <p:oleObj name="Equation" r:id="rId13" imgW="672840" imgH="431640" progId="Equation.DSMT4">
                    <p:embed/>
                    <p:pic>
                      <p:nvPicPr>
                        <p:cNvPr id="22552" name="Object 24">
                          <a:extLst>
                            <a:ext uri="{FF2B5EF4-FFF2-40B4-BE49-F238E27FC236}">
                              <a16:creationId xmlns:a16="http://schemas.microsoft.com/office/drawing/2014/main" id="{BEB08AB9-CEE6-488E-92CD-447E32A887C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3" y="2568"/>
                          <a:ext cx="424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557" name="Rectangle 29">
            <a:extLst>
              <a:ext uri="{FF2B5EF4-FFF2-40B4-BE49-F238E27FC236}">
                <a16:creationId xmlns:a16="http://schemas.microsoft.com/office/drawing/2014/main" id="{D91090CC-D4AE-49E8-87D2-23E570F10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5430167"/>
            <a:ext cx="7561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2800" b="1">
                <a:latin typeface="宋体" panose="02010600030101010101" pitchFamily="2" charset="-122"/>
              </a:rPr>
              <a:t>由初等矩阵与初等变换的关系</a:t>
            </a:r>
            <a:r>
              <a:rPr kumimoji="1" lang="zh-CN" altLang="en-US" sz="2800" b="1">
                <a:latin typeface="Times New Roman" panose="02020603050405020304" pitchFamily="18" charset="0"/>
              </a:rPr>
              <a:t> </a:t>
            </a:r>
            <a:r>
              <a:rPr kumimoji="1" lang="en-US" altLang="zh-CN" sz="2800" b="1">
                <a:latin typeface="Times New Roman" panose="02020603050405020304" pitchFamily="18" charset="0"/>
              </a:rPr>
              <a:t>,  </a:t>
            </a:r>
            <a:r>
              <a:rPr kumimoji="1" lang="zh-CN" altLang="en-US" sz="2800" b="1">
                <a:latin typeface="Times New Roman" panose="02020603050405020304" pitchFamily="18" charset="0"/>
              </a:rPr>
              <a:t>得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8" grpId="0"/>
      <p:bldP spid="22557" grpId="0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221</Words>
  <Application>Microsoft Office PowerPoint</Application>
  <PresentationFormat>全屏显示(4:3)</PresentationFormat>
  <Paragraphs>41</Paragraphs>
  <Slides>14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1" baseType="lpstr">
      <vt:lpstr>等线</vt:lpstr>
      <vt:lpstr>黑体</vt:lpstr>
      <vt:lpstr>宋体</vt:lpstr>
      <vt:lpstr>Arial</vt:lpstr>
      <vt:lpstr>Times New Roman</vt:lpstr>
      <vt:lpstr>默认设计模板</vt:lpstr>
      <vt:lpstr>MathType 5.0 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User</dc:creator>
  <cp:lastModifiedBy>Administrator</cp:lastModifiedBy>
  <cp:revision>12</cp:revision>
  <dcterms:created xsi:type="dcterms:W3CDTF">2014-03-21T03:02:44Z</dcterms:created>
  <dcterms:modified xsi:type="dcterms:W3CDTF">2022-12-18T07:52:30Z</dcterms:modified>
</cp:coreProperties>
</file>