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87" r:id="rId2"/>
    <p:sldId id="256" r:id="rId3"/>
    <p:sldId id="290" r:id="rId4"/>
    <p:sldId id="291" r:id="rId5"/>
    <p:sldId id="292" r:id="rId6"/>
    <p:sldId id="282" r:id="rId7"/>
    <p:sldId id="293" r:id="rId8"/>
    <p:sldId id="259" r:id="rId9"/>
    <p:sldId id="260" r:id="rId10"/>
    <p:sldId id="294" r:id="rId11"/>
    <p:sldId id="295" r:id="rId12"/>
    <p:sldId id="296" r:id="rId13"/>
    <p:sldId id="280" r:id="rId14"/>
    <p:sldId id="297" r:id="rId15"/>
    <p:sldId id="298" r:id="rId16"/>
    <p:sldId id="299" r:id="rId17"/>
    <p:sldId id="300" r:id="rId18"/>
    <p:sldId id="301" r:id="rId19"/>
    <p:sldId id="302" r:id="rId20"/>
    <p:sldId id="303" r:id="rId21"/>
    <p:sldId id="304" r:id="rId22"/>
  </p:sldIdLst>
  <p:sldSz cx="9144000" cy="6858000" type="screen4x3"/>
  <p:notesSz cx="6858000" cy="9144000"/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53" autoAdjust="0"/>
    <p:restoredTop sz="86434" autoAdjust="0"/>
  </p:normalViewPr>
  <p:slideViewPr>
    <p:cSldViewPr>
      <p:cViewPr varScale="1">
        <p:scale>
          <a:sx n="98" d="100"/>
          <a:sy n="98" d="100"/>
        </p:scale>
        <p:origin x="201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7.wmf"/><Relationship Id="rId7" Type="http://schemas.openxmlformats.org/officeDocument/2006/relationships/image" Target="../media/image51.wmf"/><Relationship Id="rId2" Type="http://schemas.openxmlformats.org/officeDocument/2006/relationships/image" Target="../media/image46.wmf"/><Relationship Id="rId1" Type="http://schemas.openxmlformats.org/officeDocument/2006/relationships/image" Target="../media/image45.wmf"/><Relationship Id="rId6" Type="http://schemas.openxmlformats.org/officeDocument/2006/relationships/image" Target="../media/image50.wmf"/><Relationship Id="rId5" Type="http://schemas.openxmlformats.org/officeDocument/2006/relationships/image" Target="../media/image49.wmf"/><Relationship Id="rId4" Type="http://schemas.openxmlformats.org/officeDocument/2006/relationships/image" Target="../media/image48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7" Type="http://schemas.openxmlformats.org/officeDocument/2006/relationships/image" Target="../media/image58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6" Type="http://schemas.openxmlformats.org/officeDocument/2006/relationships/image" Target="../media/image57.wmf"/><Relationship Id="rId5" Type="http://schemas.openxmlformats.org/officeDocument/2006/relationships/image" Target="../media/image56.wmf"/><Relationship Id="rId4" Type="http://schemas.openxmlformats.org/officeDocument/2006/relationships/image" Target="../media/image55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64.wmf"/><Relationship Id="rId3" Type="http://schemas.openxmlformats.org/officeDocument/2006/relationships/image" Target="../media/image58.wmf"/><Relationship Id="rId7" Type="http://schemas.openxmlformats.org/officeDocument/2006/relationships/image" Target="../media/image63.wmf"/><Relationship Id="rId2" Type="http://schemas.openxmlformats.org/officeDocument/2006/relationships/image" Target="../media/image57.wmf"/><Relationship Id="rId1" Type="http://schemas.openxmlformats.org/officeDocument/2006/relationships/image" Target="../media/image59.wmf"/><Relationship Id="rId6" Type="http://schemas.openxmlformats.org/officeDocument/2006/relationships/image" Target="../media/image62.wmf"/><Relationship Id="rId5" Type="http://schemas.openxmlformats.org/officeDocument/2006/relationships/image" Target="../media/image61.wmf"/><Relationship Id="rId10" Type="http://schemas.openxmlformats.org/officeDocument/2006/relationships/image" Target="../media/image66.wmf"/><Relationship Id="rId4" Type="http://schemas.openxmlformats.org/officeDocument/2006/relationships/image" Target="../media/image60.wmf"/><Relationship Id="rId9" Type="http://schemas.openxmlformats.org/officeDocument/2006/relationships/image" Target="../media/image65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9.wmf"/><Relationship Id="rId2" Type="http://schemas.openxmlformats.org/officeDocument/2006/relationships/image" Target="../media/image68.wmf"/><Relationship Id="rId1" Type="http://schemas.openxmlformats.org/officeDocument/2006/relationships/image" Target="../media/image67.wmf"/><Relationship Id="rId5" Type="http://schemas.openxmlformats.org/officeDocument/2006/relationships/image" Target="../media/image71.wmf"/><Relationship Id="rId4" Type="http://schemas.openxmlformats.org/officeDocument/2006/relationships/image" Target="../media/image70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4.wmf"/><Relationship Id="rId2" Type="http://schemas.openxmlformats.org/officeDocument/2006/relationships/image" Target="../media/image73.wmf"/><Relationship Id="rId1" Type="http://schemas.openxmlformats.org/officeDocument/2006/relationships/image" Target="../media/image72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3" Type="http://schemas.openxmlformats.org/officeDocument/2006/relationships/image" Target="../media/image77.wmf"/><Relationship Id="rId7" Type="http://schemas.openxmlformats.org/officeDocument/2006/relationships/image" Target="../media/image58.wmf"/><Relationship Id="rId2" Type="http://schemas.openxmlformats.org/officeDocument/2006/relationships/image" Target="../media/image76.wmf"/><Relationship Id="rId1" Type="http://schemas.openxmlformats.org/officeDocument/2006/relationships/image" Target="../media/image75.wmf"/><Relationship Id="rId6" Type="http://schemas.openxmlformats.org/officeDocument/2006/relationships/image" Target="../media/image57.wmf"/><Relationship Id="rId5" Type="http://schemas.openxmlformats.org/officeDocument/2006/relationships/image" Target="../media/image56.wmf"/><Relationship Id="rId4" Type="http://schemas.openxmlformats.org/officeDocument/2006/relationships/image" Target="../media/image55.wmf"/><Relationship Id="rId9" Type="http://schemas.openxmlformats.org/officeDocument/2006/relationships/image" Target="../media/image62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80.wmf"/><Relationship Id="rId7" Type="http://schemas.openxmlformats.org/officeDocument/2006/relationships/image" Target="../media/image62.wmf"/><Relationship Id="rId2" Type="http://schemas.openxmlformats.org/officeDocument/2006/relationships/image" Target="../media/image79.wmf"/><Relationship Id="rId1" Type="http://schemas.openxmlformats.org/officeDocument/2006/relationships/image" Target="../media/image78.wmf"/><Relationship Id="rId6" Type="http://schemas.openxmlformats.org/officeDocument/2006/relationships/image" Target="../media/image61.wmf"/><Relationship Id="rId5" Type="http://schemas.openxmlformats.org/officeDocument/2006/relationships/image" Target="../media/image77.wmf"/><Relationship Id="rId4" Type="http://schemas.openxmlformats.org/officeDocument/2006/relationships/image" Target="../media/image81.wmf"/></Relationships>
</file>

<file path=ppt/drawings/_rels/vmlDrawing17.vml.rels><?xml version="1.0" encoding="UTF-8" standalone="yes"?>
<Relationships xmlns="http://schemas.openxmlformats.org/package/2006/relationships"><Relationship Id="rId8" Type="http://schemas.openxmlformats.org/officeDocument/2006/relationships/image" Target="../media/image89.wmf"/><Relationship Id="rId3" Type="http://schemas.openxmlformats.org/officeDocument/2006/relationships/image" Target="../media/image84.wmf"/><Relationship Id="rId7" Type="http://schemas.openxmlformats.org/officeDocument/2006/relationships/image" Target="../media/image88.wmf"/><Relationship Id="rId2" Type="http://schemas.openxmlformats.org/officeDocument/2006/relationships/image" Target="../media/image83.wmf"/><Relationship Id="rId1" Type="http://schemas.openxmlformats.org/officeDocument/2006/relationships/image" Target="../media/image82.wmf"/><Relationship Id="rId6" Type="http://schemas.openxmlformats.org/officeDocument/2006/relationships/image" Target="../media/image87.wmf"/><Relationship Id="rId5" Type="http://schemas.openxmlformats.org/officeDocument/2006/relationships/image" Target="../media/image86.wmf"/><Relationship Id="rId4" Type="http://schemas.openxmlformats.org/officeDocument/2006/relationships/image" Target="../media/image85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0.wmf"/></Relationships>
</file>

<file path=ppt/drawings/_rels/vmlDrawing19.vml.rels><?xml version="1.0" encoding="UTF-8" standalone="yes"?>
<Relationships xmlns="http://schemas.openxmlformats.org/package/2006/relationships"><Relationship Id="rId8" Type="http://schemas.openxmlformats.org/officeDocument/2006/relationships/image" Target="../media/image98.wmf"/><Relationship Id="rId3" Type="http://schemas.openxmlformats.org/officeDocument/2006/relationships/image" Target="../media/image93.wmf"/><Relationship Id="rId7" Type="http://schemas.openxmlformats.org/officeDocument/2006/relationships/image" Target="../media/image97.wmf"/><Relationship Id="rId2" Type="http://schemas.openxmlformats.org/officeDocument/2006/relationships/image" Target="../media/image92.wmf"/><Relationship Id="rId1" Type="http://schemas.openxmlformats.org/officeDocument/2006/relationships/image" Target="../media/image91.wmf"/><Relationship Id="rId6" Type="http://schemas.openxmlformats.org/officeDocument/2006/relationships/image" Target="../media/image96.wmf"/><Relationship Id="rId5" Type="http://schemas.openxmlformats.org/officeDocument/2006/relationships/image" Target="../media/image95.wmf"/><Relationship Id="rId4" Type="http://schemas.openxmlformats.org/officeDocument/2006/relationships/image" Target="../media/image94.wmf"/><Relationship Id="rId9" Type="http://schemas.openxmlformats.org/officeDocument/2006/relationships/image" Target="../media/image9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image" Target="../media/image23.wmf"/><Relationship Id="rId7" Type="http://schemas.openxmlformats.org/officeDocument/2006/relationships/image" Target="../media/image27.wmf"/><Relationship Id="rId12" Type="http://schemas.openxmlformats.org/officeDocument/2006/relationships/image" Target="../media/image32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6" Type="http://schemas.openxmlformats.org/officeDocument/2006/relationships/image" Target="../media/image26.wmf"/><Relationship Id="rId11" Type="http://schemas.openxmlformats.org/officeDocument/2006/relationships/image" Target="../media/image31.wmf"/><Relationship Id="rId5" Type="http://schemas.openxmlformats.org/officeDocument/2006/relationships/image" Target="../media/image25.wmf"/><Relationship Id="rId10" Type="http://schemas.openxmlformats.org/officeDocument/2006/relationships/image" Target="../media/image30.wmf"/><Relationship Id="rId4" Type="http://schemas.openxmlformats.org/officeDocument/2006/relationships/image" Target="../media/image24.wmf"/><Relationship Id="rId9" Type="http://schemas.openxmlformats.org/officeDocument/2006/relationships/image" Target="../media/image2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6" Type="http://schemas.openxmlformats.org/officeDocument/2006/relationships/image" Target="../media/image44.wmf"/><Relationship Id="rId5" Type="http://schemas.openxmlformats.org/officeDocument/2006/relationships/image" Target="../media/image43.wmf"/><Relationship Id="rId4" Type="http://schemas.openxmlformats.org/officeDocument/2006/relationships/image" Target="../media/image4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C33360AB-871F-4540-928C-46B53480E78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08016F0A-1E17-48ED-8CCF-002ACBEDCB8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6BB74997-565A-4716-8A35-EA682E7C77AF}" type="datetimeFigureOut">
              <a:rPr lang="zh-CN" altLang="en-US"/>
              <a:pPr>
                <a:defRPr/>
              </a:pPr>
              <a:t>2022/12/13</a:t>
            </a:fld>
            <a:endParaRPr lang="zh-CN" altLang="en-US"/>
          </a:p>
        </p:txBody>
      </p:sp>
      <p:sp>
        <p:nvSpPr>
          <p:cNvPr id="4" name="幻灯片图像占位符 3">
            <a:extLst>
              <a:ext uri="{FF2B5EF4-FFF2-40B4-BE49-F238E27FC236}">
                <a16:creationId xmlns:a16="http://schemas.microsoft.com/office/drawing/2014/main" id="{0F2694FC-11D0-402A-9E20-AA4EA37DFA0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>
            <a:extLst>
              <a:ext uri="{FF2B5EF4-FFF2-40B4-BE49-F238E27FC236}">
                <a16:creationId xmlns:a16="http://schemas.microsoft.com/office/drawing/2014/main" id="{B10E4BE9-2DD0-43A9-AFA7-E2C401E917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AC24267-7531-4E5D-A926-084BF1E34FD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F5CE05D-F3E0-410B-8352-3516C6C6DC5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E39F8786-11F5-4CB1-92DA-6267768C81E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4BBC3CD-886A-4913-B2A4-649DBB9155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D0233AF-7D3C-405F-BE15-32D3811F1E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EAD2B97-DFF0-4D95-AE10-00C43A6F1E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48F8A8-8232-4F14-8488-4384DF2B0D6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15500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753BB5C-2B92-4238-B7E3-8A753D2B54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3D082B6-32E0-4AAB-9366-829DA6139B6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C73C931-918B-49FA-9441-D30755702E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C3803C-56F0-4091-91F9-1BAF9F7D7AE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81803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D47F6FC-DB5B-4B99-A918-B9B59576DE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D9802A4-9FFB-4019-98B7-884B6261B5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4FFA2EE-C8BA-4445-8938-98AA841BA3E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060D2A-D632-4DA9-85EA-B038BB39278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40726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a2">
            <a:extLst>
              <a:ext uri="{FF2B5EF4-FFF2-40B4-BE49-F238E27FC236}">
                <a16:creationId xmlns:a16="http://schemas.microsoft.com/office/drawing/2014/main" id="{E55B9AB4-8F31-4CAF-AF1A-19BFA51C376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id="{CBFE5CFC-C618-4E20-94C2-DFBFDFCAF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id="{5A18FF13-E652-495E-A3C1-DD5656DDF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id="{7244CF26-4D26-4F42-A4E0-39C2F349E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87B53C0-8E34-4B20-8CDF-530A35AE50D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35712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52E93CE-7A19-43E2-A0FB-5682E10F4E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422FACD-2C26-4A97-8F29-29315D893A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98BBAC6-3FF2-40B3-A017-8492FA45D9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E057A0-2F1F-45CC-9BF0-B8A673A55B9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70590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248E7EA-5910-42CE-92AD-00F170D5365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46A4E2C-D40E-44A5-B06B-793482A020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AC64812-518B-44F3-901C-F465795731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57DF5A-4987-4DB0-9911-3875AE0FDB0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20697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95ADD9C-7A3B-44A5-A979-D4F2CDE18E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748E05A-1E37-4EA6-994D-BF78AB771E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8F2169D-1203-446F-806D-24DAAA800F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B96CC8-92A7-4286-91DE-9E64E11298B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37222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099A353-8546-43A3-9220-3EE7AB0FC1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A2D98F0-5C58-4731-A7AD-404F1DE2DB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4C71350-8409-48C2-B3FC-3415032F92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5F4356-B526-4BCC-A52F-841ACDD810D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78086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640D6AB-C7A1-49AA-B7A1-8ED12A8E0E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206D630-9EEF-4DE9-A878-91ED3E30B6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8E52EC8-40A3-481E-B3E1-F2899C2D24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06AEDC-DB41-4549-9C13-65A23617F2F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70271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E677AEC-CB41-40A6-9A0E-48D3D0F17F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E7AE40C-1364-491F-9329-9068F5CAC4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8991F30-7176-473A-9E4A-750E5273548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414AFC-BD13-41B7-9A14-54404D25922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108423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17FBAA2-9708-41E4-9483-1F053796E9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BF2BCD0-FCB4-4A0C-8F9D-7BF9952FC3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9FD710-5018-4416-99A2-E818B6C8B2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65A18E-E5CD-45C5-991E-D526E996F92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6045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 descr="a2">
            <a:extLst>
              <a:ext uri="{FF2B5EF4-FFF2-40B4-BE49-F238E27FC236}">
                <a16:creationId xmlns:a16="http://schemas.microsoft.com/office/drawing/2014/main" id="{51668A7B-A628-497F-AB79-06E916EB49B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>
            <a:extLst>
              <a:ext uri="{FF2B5EF4-FFF2-40B4-BE49-F238E27FC236}">
                <a16:creationId xmlns:a16="http://schemas.microsoft.com/office/drawing/2014/main" id="{38AE32C6-6026-47CC-B7E4-C34E30E263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8" name="Rectangle 3">
            <a:extLst>
              <a:ext uri="{FF2B5EF4-FFF2-40B4-BE49-F238E27FC236}">
                <a16:creationId xmlns:a16="http://schemas.microsoft.com/office/drawing/2014/main" id="{4FB2867B-BADB-492C-B967-B5962F84B0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2" name="Rectangle 4">
            <a:extLst>
              <a:ext uri="{FF2B5EF4-FFF2-40B4-BE49-F238E27FC236}">
                <a16:creationId xmlns:a16="http://schemas.microsoft.com/office/drawing/2014/main" id="{05E0E13E-19FE-44B0-98D2-8F211E65D8A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DC644C0-9E54-4B69-8898-6CE46510F73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1775FCB-1EBF-41CA-BD58-B86D9074D80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1B3ABB7C-C0A1-486B-88B9-32A8F80081E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9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oleObject" Target="../embeddings/oleObject49.bin"/><Relationship Id="rId7" Type="http://schemas.openxmlformats.org/officeDocument/2006/relationships/oleObject" Target="../embeddings/oleObject5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50.bin"/><Relationship Id="rId4" Type="http://schemas.openxmlformats.org/officeDocument/2006/relationships/image" Target="../media/image36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13" Type="http://schemas.openxmlformats.org/officeDocument/2006/relationships/oleObject" Target="../embeddings/oleObject57.bin"/><Relationship Id="rId3" Type="http://schemas.openxmlformats.org/officeDocument/2006/relationships/oleObject" Target="../embeddings/oleObject52.bin"/><Relationship Id="rId7" Type="http://schemas.openxmlformats.org/officeDocument/2006/relationships/oleObject" Target="../embeddings/oleObject54.bin"/><Relationship Id="rId12" Type="http://schemas.openxmlformats.org/officeDocument/2006/relationships/image" Target="../media/image4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0.wmf"/><Relationship Id="rId11" Type="http://schemas.openxmlformats.org/officeDocument/2006/relationships/oleObject" Target="../embeddings/oleObject56.bin"/><Relationship Id="rId5" Type="http://schemas.openxmlformats.org/officeDocument/2006/relationships/oleObject" Target="../embeddings/oleObject53.bin"/><Relationship Id="rId10" Type="http://schemas.openxmlformats.org/officeDocument/2006/relationships/image" Target="../media/image42.wmf"/><Relationship Id="rId4" Type="http://schemas.openxmlformats.org/officeDocument/2006/relationships/image" Target="../media/image39.wmf"/><Relationship Id="rId9" Type="http://schemas.openxmlformats.org/officeDocument/2006/relationships/oleObject" Target="../embeddings/oleObject55.bin"/><Relationship Id="rId14" Type="http://schemas.openxmlformats.org/officeDocument/2006/relationships/image" Target="../media/image44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13" Type="http://schemas.openxmlformats.org/officeDocument/2006/relationships/oleObject" Target="../embeddings/oleObject63.bin"/><Relationship Id="rId3" Type="http://schemas.openxmlformats.org/officeDocument/2006/relationships/oleObject" Target="../embeddings/oleObject58.bin"/><Relationship Id="rId7" Type="http://schemas.openxmlformats.org/officeDocument/2006/relationships/oleObject" Target="../embeddings/oleObject60.bin"/><Relationship Id="rId12" Type="http://schemas.openxmlformats.org/officeDocument/2006/relationships/image" Target="../media/image49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1.w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6.wmf"/><Relationship Id="rId11" Type="http://schemas.openxmlformats.org/officeDocument/2006/relationships/oleObject" Target="../embeddings/oleObject62.bin"/><Relationship Id="rId5" Type="http://schemas.openxmlformats.org/officeDocument/2006/relationships/oleObject" Target="../embeddings/oleObject59.bin"/><Relationship Id="rId15" Type="http://schemas.openxmlformats.org/officeDocument/2006/relationships/oleObject" Target="../embeddings/oleObject64.bin"/><Relationship Id="rId10" Type="http://schemas.openxmlformats.org/officeDocument/2006/relationships/image" Target="../media/image48.wmf"/><Relationship Id="rId4" Type="http://schemas.openxmlformats.org/officeDocument/2006/relationships/image" Target="../media/image45.wmf"/><Relationship Id="rId9" Type="http://schemas.openxmlformats.org/officeDocument/2006/relationships/oleObject" Target="../embeddings/oleObject61.bin"/><Relationship Id="rId14" Type="http://schemas.openxmlformats.org/officeDocument/2006/relationships/image" Target="../media/image50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13" Type="http://schemas.openxmlformats.org/officeDocument/2006/relationships/oleObject" Target="../embeddings/oleObject70.bin"/><Relationship Id="rId3" Type="http://schemas.openxmlformats.org/officeDocument/2006/relationships/oleObject" Target="../embeddings/oleObject65.bin"/><Relationship Id="rId7" Type="http://schemas.openxmlformats.org/officeDocument/2006/relationships/oleObject" Target="../embeddings/oleObject67.bin"/><Relationship Id="rId12" Type="http://schemas.openxmlformats.org/officeDocument/2006/relationships/image" Target="../media/image56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8.wmf"/><Relationship Id="rId1" Type="http://schemas.openxmlformats.org/officeDocument/2006/relationships/vmlDrawing" Target="../drawings/vmlDrawing11.vml"/><Relationship Id="rId6" Type="http://schemas.openxmlformats.org/officeDocument/2006/relationships/image" Target="../media/image53.wmf"/><Relationship Id="rId11" Type="http://schemas.openxmlformats.org/officeDocument/2006/relationships/oleObject" Target="../embeddings/oleObject69.bin"/><Relationship Id="rId5" Type="http://schemas.openxmlformats.org/officeDocument/2006/relationships/oleObject" Target="../embeddings/oleObject66.bin"/><Relationship Id="rId15" Type="http://schemas.openxmlformats.org/officeDocument/2006/relationships/oleObject" Target="../embeddings/oleObject71.bin"/><Relationship Id="rId10" Type="http://schemas.openxmlformats.org/officeDocument/2006/relationships/image" Target="../media/image55.wmf"/><Relationship Id="rId4" Type="http://schemas.openxmlformats.org/officeDocument/2006/relationships/image" Target="../media/image52.wmf"/><Relationship Id="rId9" Type="http://schemas.openxmlformats.org/officeDocument/2006/relationships/oleObject" Target="../embeddings/oleObject68.bin"/><Relationship Id="rId14" Type="http://schemas.openxmlformats.org/officeDocument/2006/relationships/image" Target="../media/image57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13" Type="http://schemas.openxmlformats.org/officeDocument/2006/relationships/oleObject" Target="../embeddings/oleObject77.bin"/><Relationship Id="rId18" Type="http://schemas.openxmlformats.org/officeDocument/2006/relationships/image" Target="../media/image63.wmf"/><Relationship Id="rId26" Type="http://schemas.openxmlformats.org/officeDocument/2006/relationships/oleObject" Target="../embeddings/oleObject85.bin"/><Relationship Id="rId3" Type="http://schemas.openxmlformats.org/officeDocument/2006/relationships/oleObject" Target="../embeddings/oleObject72.bin"/><Relationship Id="rId21" Type="http://schemas.openxmlformats.org/officeDocument/2006/relationships/oleObject" Target="../embeddings/oleObject82.bin"/><Relationship Id="rId7" Type="http://schemas.openxmlformats.org/officeDocument/2006/relationships/oleObject" Target="../embeddings/oleObject74.bin"/><Relationship Id="rId12" Type="http://schemas.openxmlformats.org/officeDocument/2006/relationships/image" Target="../media/image61.wmf"/><Relationship Id="rId17" Type="http://schemas.openxmlformats.org/officeDocument/2006/relationships/oleObject" Target="../embeddings/oleObject80.bin"/><Relationship Id="rId25" Type="http://schemas.openxmlformats.org/officeDocument/2006/relationships/oleObject" Target="../embeddings/oleObject84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79.bin"/><Relationship Id="rId20" Type="http://schemas.openxmlformats.org/officeDocument/2006/relationships/image" Target="../media/image64.wmf"/><Relationship Id="rId1" Type="http://schemas.openxmlformats.org/officeDocument/2006/relationships/vmlDrawing" Target="../drawings/vmlDrawing12.vml"/><Relationship Id="rId6" Type="http://schemas.openxmlformats.org/officeDocument/2006/relationships/image" Target="../media/image57.wmf"/><Relationship Id="rId11" Type="http://schemas.openxmlformats.org/officeDocument/2006/relationships/oleObject" Target="../embeddings/oleObject76.bin"/><Relationship Id="rId24" Type="http://schemas.openxmlformats.org/officeDocument/2006/relationships/image" Target="../media/image66.wmf"/><Relationship Id="rId5" Type="http://schemas.openxmlformats.org/officeDocument/2006/relationships/oleObject" Target="../embeddings/oleObject73.bin"/><Relationship Id="rId15" Type="http://schemas.openxmlformats.org/officeDocument/2006/relationships/oleObject" Target="../embeddings/oleObject78.bin"/><Relationship Id="rId23" Type="http://schemas.openxmlformats.org/officeDocument/2006/relationships/oleObject" Target="../embeddings/oleObject83.bin"/><Relationship Id="rId10" Type="http://schemas.openxmlformats.org/officeDocument/2006/relationships/image" Target="../media/image60.wmf"/><Relationship Id="rId19" Type="http://schemas.openxmlformats.org/officeDocument/2006/relationships/oleObject" Target="../embeddings/oleObject81.bin"/><Relationship Id="rId4" Type="http://schemas.openxmlformats.org/officeDocument/2006/relationships/image" Target="../media/image59.wmf"/><Relationship Id="rId9" Type="http://schemas.openxmlformats.org/officeDocument/2006/relationships/oleObject" Target="../embeddings/oleObject75.bin"/><Relationship Id="rId14" Type="http://schemas.openxmlformats.org/officeDocument/2006/relationships/image" Target="../media/image62.wmf"/><Relationship Id="rId22" Type="http://schemas.openxmlformats.org/officeDocument/2006/relationships/image" Target="../media/image65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wmf"/><Relationship Id="rId3" Type="http://schemas.openxmlformats.org/officeDocument/2006/relationships/oleObject" Target="../embeddings/oleObject86.bin"/><Relationship Id="rId7" Type="http://schemas.openxmlformats.org/officeDocument/2006/relationships/oleObject" Target="../embeddings/oleObject88.bin"/><Relationship Id="rId12" Type="http://schemas.openxmlformats.org/officeDocument/2006/relationships/image" Target="../media/image7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68.wmf"/><Relationship Id="rId11" Type="http://schemas.openxmlformats.org/officeDocument/2006/relationships/oleObject" Target="../embeddings/oleObject90.bin"/><Relationship Id="rId5" Type="http://schemas.openxmlformats.org/officeDocument/2006/relationships/oleObject" Target="../embeddings/oleObject87.bin"/><Relationship Id="rId10" Type="http://schemas.openxmlformats.org/officeDocument/2006/relationships/image" Target="../media/image70.wmf"/><Relationship Id="rId4" Type="http://schemas.openxmlformats.org/officeDocument/2006/relationships/image" Target="../media/image67.wmf"/><Relationship Id="rId9" Type="http://schemas.openxmlformats.org/officeDocument/2006/relationships/oleObject" Target="../embeddings/oleObject89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4.wmf"/><Relationship Id="rId3" Type="http://schemas.openxmlformats.org/officeDocument/2006/relationships/oleObject" Target="../embeddings/oleObject91.bin"/><Relationship Id="rId7" Type="http://schemas.openxmlformats.org/officeDocument/2006/relationships/oleObject" Target="../embeddings/oleObject9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73.wmf"/><Relationship Id="rId5" Type="http://schemas.openxmlformats.org/officeDocument/2006/relationships/oleObject" Target="../embeddings/oleObject92.bin"/><Relationship Id="rId4" Type="http://schemas.openxmlformats.org/officeDocument/2006/relationships/image" Target="../media/image72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7.wmf"/><Relationship Id="rId13" Type="http://schemas.openxmlformats.org/officeDocument/2006/relationships/oleObject" Target="../embeddings/oleObject99.bin"/><Relationship Id="rId18" Type="http://schemas.openxmlformats.org/officeDocument/2006/relationships/image" Target="../media/image61.wmf"/><Relationship Id="rId3" Type="http://schemas.openxmlformats.org/officeDocument/2006/relationships/oleObject" Target="../embeddings/oleObject94.bin"/><Relationship Id="rId7" Type="http://schemas.openxmlformats.org/officeDocument/2006/relationships/oleObject" Target="../embeddings/oleObject96.bin"/><Relationship Id="rId12" Type="http://schemas.openxmlformats.org/officeDocument/2006/relationships/image" Target="../media/image56.wmf"/><Relationship Id="rId17" Type="http://schemas.openxmlformats.org/officeDocument/2006/relationships/oleObject" Target="../embeddings/oleObject101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8.wmf"/><Relationship Id="rId20" Type="http://schemas.openxmlformats.org/officeDocument/2006/relationships/image" Target="../media/image62.wmf"/><Relationship Id="rId1" Type="http://schemas.openxmlformats.org/officeDocument/2006/relationships/vmlDrawing" Target="../drawings/vmlDrawing15.vml"/><Relationship Id="rId6" Type="http://schemas.openxmlformats.org/officeDocument/2006/relationships/image" Target="../media/image76.wmf"/><Relationship Id="rId11" Type="http://schemas.openxmlformats.org/officeDocument/2006/relationships/oleObject" Target="../embeddings/oleObject98.bin"/><Relationship Id="rId5" Type="http://schemas.openxmlformats.org/officeDocument/2006/relationships/oleObject" Target="../embeddings/oleObject95.bin"/><Relationship Id="rId15" Type="http://schemas.openxmlformats.org/officeDocument/2006/relationships/oleObject" Target="../embeddings/oleObject100.bin"/><Relationship Id="rId10" Type="http://schemas.openxmlformats.org/officeDocument/2006/relationships/image" Target="../media/image55.wmf"/><Relationship Id="rId19" Type="http://schemas.openxmlformats.org/officeDocument/2006/relationships/oleObject" Target="../embeddings/oleObject102.bin"/><Relationship Id="rId4" Type="http://schemas.openxmlformats.org/officeDocument/2006/relationships/image" Target="../media/image75.wmf"/><Relationship Id="rId9" Type="http://schemas.openxmlformats.org/officeDocument/2006/relationships/oleObject" Target="../embeddings/oleObject97.bin"/><Relationship Id="rId14" Type="http://schemas.openxmlformats.org/officeDocument/2006/relationships/image" Target="../media/image57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wmf"/><Relationship Id="rId13" Type="http://schemas.openxmlformats.org/officeDocument/2006/relationships/oleObject" Target="../embeddings/oleObject108.bin"/><Relationship Id="rId3" Type="http://schemas.openxmlformats.org/officeDocument/2006/relationships/oleObject" Target="../embeddings/oleObject103.bin"/><Relationship Id="rId7" Type="http://schemas.openxmlformats.org/officeDocument/2006/relationships/oleObject" Target="../embeddings/oleObject105.bin"/><Relationship Id="rId12" Type="http://schemas.openxmlformats.org/officeDocument/2006/relationships/image" Target="../media/image77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62.wmf"/><Relationship Id="rId1" Type="http://schemas.openxmlformats.org/officeDocument/2006/relationships/vmlDrawing" Target="../drawings/vmlDrawing16.vml"/><Relationship Id="rId6" Type="http://schemas.openxmlformats.org/officeDocument/2006/relationships/image" Target="../media/image79.wmf"/><Relationship Id="rId11" Type="http://schemas.openxmlformats.org/officeDocument/2006/relationships/oleObject" Target="../embeddings/oleObject107.bin"/><Relationship Id="rId5" Type="http://schemas.openxmlformats.org/officeDocument/2006/relationships/oleObject" Target="../embeddings/oleObject104.bin"/><Relationship Id="rId15" Type="http://schemas.openxmlformats.org/officeDocument/2006/relationships/oleObject" Target="../embeddings/oleObject109.bin"/><Relationship Id="rId10" Type="http://schemas.openxmlformats.org/officeDocument/2006/relationships/image" Target="../media/image81.wmf"/><Relationship Id="rId4" Type="http://schemas.openxmlformats.org/officeDocument/2006/relationships/image" Target="../media/image78.wmf"/><Relationship Id="rId9" Type="http://schemas.openxmlformats.org/officeDocument/2006/relationships/oleObject" Target="../embeddings/oleObject106.bin"/><Relationship Id="rId14" Type="http://schemas.openxmlformats.org/officeDocument/2006/relationships/image" Target="../media/image61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4.wmf"/><Relationship Id="rId13" Type="http://schemas.openxmlformats.org/officeDocument/2006/relationships/oleObject" Target="../embeddings/oleObject115.bin"/><Relationship Id="rId18" Type="http://schemas.openxmlformats.org/officeDocument/2006/relationships/image" Target="../media/image89.wmf"/><Relationship Id="rId3" Type="http://schemas.openxmlformats.org/officeDocument/2006/relationships/oleObject" Target="../embeddings/oleObject110.bin"/><Relationship Id="rId7" Type="http://schemas.openxmlformats.org/officeDocument/2006/relationships/oleObject" Target="../embeddings/oleObject112.bin"/><Relationship Id="rId12" Type="http://schemas.openxmlformats.org/officeDocument/2006/relationships/image" Target="../media/image86.wmf"/><Relationship Id="rId17" Type="http://schemas.openxmlformats.org/officeDocument/2006/relationships/oleObject" Target="../embeddings/oleObject117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88.wmf"/><Relationship Id="rId1" Type="http://schemas.openxmlformats.org/officeDocument/2006/relationships/vmlDrawing" Target="../drawings/vmlDrawing17.vml"/><Relationship Id="rId6" Type="http://schemas.openxmlformats.org/officeDocument/2006/relationships/image" Target="../media/image83.wmf"/><Relationship Id="rId11" Type="http://schemas.openxmlformats.org/officeDocument/2006/relationships/oleObject" Target="../embeddings/oleObject114.bin"/><Relationship Id="rId5" Type="http://schemas.openxmlformats.org/officeDocument/2006/relationships/oleObject" Target="../embeddings/oleObject111.bin"/><Relationship Id="rId15" Type="http://schemas.openxmlformats.org/officeDocument/2006/relationships/oleObject" Target="../embeddings/oleObject116.bin"/><Relationship Id="rId10" Type="http://schemas.openxmlformats.org/officeDocument/2006/relationships/image" Target="../media/image85.wmf"/><Relationship Id="rId4" Type="http://schemas.openxmlformats.org/officeDocument/2006/relationships/image" Target="../media/image82.wmf"/><Relationship Id="rId9" Type="http://schemas.openxmlformats.org/officeDocument/2006/relationships/oleObject" Target="../embeddings/oleObject113.bin"/><Relationship Id="rId14" Type="http://schemas.openxmlformats.org/officeDocument/2006/relationships/image" Target="../media/image87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90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3.wmf"/><Relationship Id="rId13" Type="http://schemas.openxmlformats.org/officeDocument/2006/relationships/oleObject" Target="../embeddings/oleObject124.bin"/><Relationship Id="rId18" Type="http://schemas.openxmlformats.org/officeDocument/2006/relationships/image" Target="../media/image98.wmf"/><Relationship Id="rId3" Type="http://schemas.openxmlformats.org/officeDocument/2006/relationships/oleObject" Target="../embeddings/oleObject119.bin"/><Relationship Id="rId7" Type="http://schemas.openxmlformats.org/officeDocument/2006/relationships/oleObject" Target="../embeddings/oleObject121.bin"/><Relationship Id="rId12" Type="http://schemas.openxmlformats.org/officeDocument/2006/relationships/image" Target="../media/image95.wmf"/><Relationship Id="rId17" Type="http://schemas.openxmlformats.org/officeDocument/2006/relationships/oleObject" Target="../embeddings/oleObject126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97.wmf"/><Relationship Id="rId20" Type="http://schemas.openxmlformats.org/officeDocument/2006/relationships/image" Target="../media/image99.wmf"/><Relationship Id="rId1" Type="http://schemas.openxmlformats.org/officeDocument/2006/relationships/vmlDrawing" Target="../drawings/vmlDrawing19.vml"/><Relationship Id="rId6" Type="http://schemas.openxmlformats.org/officeDocument/2006/relationships/image" Target="../media/image92.wmf"/><Relationship Id="rId11" Type="http://schemas.openxmlformats.org/officeDocument/2006/relationships/oleObject" Target="../embeddings/oleObject123.bin"/><Relationship Id="rId5" Type="http://schemas.openxmlformats.org/officeDocument/2006/relationships/oleObject" Target="../embeddings/oleObject120.bin"/><Relationship Id="rId15" Type="http://schemas.openxmlformats.org/officeDocument/2006/relationships/oleObject" Target="../embeddings/oleObject125.bin"/><Relationship Id="rId10" Type="http://schemas.openxmlformats.org/officeDocument/2006/relationships/image" Target="../media/image94.wmf"/><Relationship Id="rId19" Type="http://schemas.openxmlformats.org/officeDocument/2006/relationships/oleObject" Target="../embeddings/oleObject127.bin"/><Relationship Id="rId4" Type="http://schemas.openxmlformats.org/officeDocument/2006/relationships/image" Target="../media/image91.wmf"/><Relationship Id="rId9" Type="http://schemas.openxmlformats.org/officeDocument/2006/relationships/oleObject" Target="../embeddings/oleObject122.bin"/><Relationship Id="rId14" Type="http://schemas.openxmlformats.org/officeDocument/2006/relationships/image" Target="../media/image96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7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0" Type="http://schemas.openxmlformats.org/officeDocument/2006/relationships/image" Target="../media/image6.e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10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1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5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8.wmf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26.bin"/><Relationship Id="rId18" Type="http://schemas.openxmlformats.org/officeDocument/2006/relationships/image" Target="../media/image26.wmf"/><Relationship Id="rId26" Type="http://schemas.openxmlformats.org/officeDocument/2006/relationships/oleObject" Target="../embeddings/oleObject34.bin"/><Relationship Id="rId39" Type="http://schemas.openxmlformats.org/officeDocument/2006/relationships/oleObject" Target="../embeddings/oleObject44.bin"/><Relationship Id="rId21" Type="http://schemas.openxmlformats.org/officeDocument/2006/relationships/oleObject" Target="../embeddings/oleObject31.bin"/><Relationship Id="rId34" Type="http://schemas.openxmlformats.org/officeDocument/2006/relationships/image" Target="../media/image31.wmf"/><Relationship Id="rId7" Type="http://schemas.openxmlformats.org/officeDocument/2006/relationships/image" Target="../media/image22.wmf"/><Relationship Id="rId12" Type="http://schemas.openxmlformats.org/officeDocument/2006/relationships/image" Target="../media/image24.wmf"/><Relationship Id="rId17" Type="http://schemas.openxmlformats.org/officeDocument/2006/relationships/oleObject" Target="../embeddings/oleObject29.bin"/><Relationship Id="rId25" Type="http://schemas.openxmlformats.org/officeDocument/2006/relationships/oleObject" Target="../embeddings/oleObject33.bin"/><Relationship Id="rId33" Type="http://schemas.openxmlformats.org/officeDocument/2006/relationships/oleObject" Target="../embeddings/oleObject40.bin"/><Relationship Id="rId38" Type="http://schemas.openxmlformats.org/officeDocument/2006/relationships/oleObject" Target="../embeddings/oleObject43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5.wmf"/><Relationship Id="rId20" Type="http://schemas.openxmlformats.org/officeDocument/2006/relationships/image" Target="../media/image27.wmf"/><Relationship Id="rId29" Type="http://schemas.openxmlformats.org/officeDocument/2006/relationships/image" Target="../media/image30.wmf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2.bin"/><Relationship Id="rId11" Type="http://schemas.openxmlformats.org/officeDocument/2006/relationships/oleObject" Target="../embeddings/oleObject25.bin"/><Relationship Id="rId24" Type="http://schemas.openxmlformats.org/officeDocument/2006/relationships/image" Target="../media/image29.wmf"/><Relationship Id="rId32" Type="http://schemas.openxmlformats.org/officeDocument/2006/relationships/oleObject" Target="../embeddings/oleObject39.bin"/><Relationship Id="rId37" Type="http://schemas.openxmlformats.org/officeDocument/2006/relationships/oleObject" Target="../embeddings/oleObject42.bin"/><Relationship Id="rId40" Type="http://schemas.openxmlformats.org/officeDocument/2006/relationships/oleObject" Target="../embeddings/oleObject45.bin"/><Relationship Id="rId5" Type="http://schemas.openxmlformats.org/officeDocument/2006/relationships/oleObject" Target="../embeddings/oleObject21.bin"/><Relationship Id="rId15" Type="http://schemas.openxmlformats.org/officeDocument/2006/relationships/oleObject" Target="../embeddings/oleObject28.bin"/><Relationship Id="rId23" Type="http://schemas.openxmlformats.org/officeDocument/2006/relationships/oleObject" Target="../embeddings/oleObject32.bin"/><Relationship Id="rId28" Type="http://schemas.openxmlformats.org/officeDocument/2006/relationships/oleObject" Target="../embeddings/oleObject36.bin"/><Relationship Id="rId36" Type="http://schemas.openxmlformats.org/officeDocument/2006/relationships/image" Target="../media/image32.wmf"/><Relationship Id="rId10" Type="http://schemas.openxmlformats.org/officeDocument/2006/relationships/image" Target="../media/image23.wmf"/><Relationship Id="rId19" Type="http://schemas.openxmlformats.org/officeDocument/2006/relationships/oleObject" Target="../embeddings/oleObject30.bin"/><Relationship Id="rId31" Type="http://schemas.openxmlformats.org/officeDocument/2006/relationships/oleObject" Target="../embeddings/oleObject38.bin"/><Relationship Id="rId4" Type="http://schemas.openxmlformats.org/officeDocument/2006/relationships/image" Target="../media/image21.wmf"/><Relationship Id="rId9" Type="http://schemas.openxmlformats.org/officeDocument/2006/relationships/oleObject" Target="../embeddings/oleObject24.bin"/><Relationship Id="rId14" Type="http://schemas.openxmlformats.org/officeDocument/2006/relationships/oleObject" Target="../embeddings/oleObject27.bin"/><Relationship Id="rId22" Type="http://schemas.openxmlformats.org/officeDocument/2006/relationships/image" Target="../media/image28.wmf"/><Relationship Id="rId27" Type="http://schemas.openxmlformats.org/officeDocument/2006/relationships/oleObject" Target="../embeddings/oleObject35.bin"/><Relationship Id="rId30" Type="http://schemas.openxmlformats.org/officeDocument/2006/relationships/oleObject" Target="../embeddings/oleObject37.bin"/><Relationship Id="rId35" Type="http://schemas.openxmlformats.org/officeDocument/2006/relationships/oleObject" Target="../embeddings/oleObject41.bin"/><Relationship Id="rId8" Type="http://schemas.openxmlformats.org/officeDocument/2006/relationships/oleObject" Target="../embeddings/oleObject23.bin"/><Relationship Id="rId3" Type="http://schemas.openxmlformats.org/officeDocument/2006/relationships/oleObject" Target="../embeddings/oleObject20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46.bin"/><Relationship Id="rId7" Type="http://schemas.openxmlformats.org/officeDocument/2006/relationships/oleObject" Target="../embeddings/oleObject4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47.bin"/><Relationship Id="rId4" Type="http://schemas.openxmlformats.org/officeDocument/2006/relationships/image" Target="../media/image3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C246D2B3-2008-4817-86A2-9CD0A46171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2716063"/>
            <a:ext cx="55451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/>
            <a:r>
              <a:rPr kumimoji="0" lang="zh-CN" altLang="en-US" sz="3600" b="1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anose="02010609060101010101" pitchFamily="49" charset="-122"/>
              </a:rPr>
              <a:t>一、初等矩阵 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2FD82A32-45B7-4570-AC76-3D7E7BDCC2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3500" y="3514576"/>
            <a:ext cx="56165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/>
            <a:r>
              <a:rPr kumimoji="0" lang="zh-CN" altLang="en-US" sz="3600" b="1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anose="02010609060101010101" pitchFamily="49" charset="-122"/>
              </a:rPr>
              <a:t>二、等价矩阵</a:t>
            </a:r>
          </a:p>
        </p:txBody>
      </p:sp>
      <p:sp>
        <p:nvSpPr>
          <p:cNvPr id="48132" name="WordArt 4">
            <a:extLst>
              <a:ext uri="{FF2B5EF4-FFF2-40B4-BE49-F238E27FC236}">
                <a16:creationId xmlns:a16="http://schemas.microsoft.com/office/drawing/2014/main" id="{0DA2B530-75E2-4054-97E8-94DCB15BA7C5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971550" y="1492101"/>
            <a:ext cx="5472113" cy="8636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  <a:contourClr>
                <a:srgbClr val="009900"/>
              </a:contourClr>
            </a:sp3d>
          </a:bodyPr>
          <a:lstStyle/>
          <a:p>
            <a:pPr algn="ctr"/>
            <a:r>
              <a:rPr lang="en-US" altLang="zh-CN" sz="5400" b="1" kern="10">
                <a:ln w="9525">
                  <a:miter lim="800000"/>
                  <a:headEnd/>
                  <a:tailEnd/>
                </a:ln>
                <a:gradFill rotWithShape="0">
                  <a:gsLst>
                    <a:gs pos="0">
                      <a:srgbClr val="FF3300"/>
                    </a:gs>
                    <a:gs pos="100000">
                      <a:srgbClr val="009900"/>
                    </a:gs>
                  </a:gsLst>
                  <a:lin ang="5400000" scaled="1"/>
                </a:gradFill>
                <a:cs typeface="Times New Roman" panose="02020603050405020304" pitchFamily="18" charset="0"/>
              </a:rPr>
              <a:t>§4.6  </a:t>
            </a:r>
            <a:r>
              <a:rPr lang="zh-CN" altLang="en-US" sz="5400" b="1" kern="10">
                <a:ln w="9525">
                  <a:miter lim="800000"/>
                  <a:headEnd/>
                  <a:tailEnd/>
                </a:ln>
                <a:gradFill rotWithShape="0">
                  <a:gsLst>
                    <a:gs pos="0">
                      <a:srgbClr val="FF3300"/>
                    </a:gs>
                    <a:gs pos="100000">
                      <a:srgbClr val="009900"/>
                    </a:gs>
                  </a:gsLst>
                  <a:lin ang="5400000" scaled="1"/>
                </a:gradFill>
                <a:cs typeface="Times New Roman" panose="02020603050405020304" pitchFamily="18" charset="0"/>
              </a:rPr>
              <a:t>初等矩阵</a:t>
            </a:r>
          </a:p>
        </p:txBody>
      </p:sp>
      <p:sp>
        <p:nvSpPr>
          <p:cNvPr id="48133" name="Rectangle 5">
            <a:extLst>
              <a:ext uri="{FF2B5EF4-FFF2-40B4-BE49-F238E27FC236}">
                <a16:creationId xmlns:a16="http://schemas.microsoft.com/office/drawing/2014/main" id="{024C0E4B-A2E8-40A7-BAFA-23C90CD48E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1913" y="4371826"/>
            <a:ext cx="66262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/>
            <a:r>
              <a:rPr kumimoji="0" lang="zh-CN" altLang="en-US" sz="3600" b="1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黑体" panose="02010609060101010101" pitchFamily="49" charset="-122"/>
              </a:rPr>
              <a:t>三、用初等变换求矩阵的逆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  <p:bldP spid="48131" grpId="0"/>
      <p:bldP spid="4813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2" name="Rectangle 4">
            <a:extLst>
              <a:ext uri="{FF2B5EF4-FFF2-40B4-BE49-F238E27FC236}">
                <a16:creationId xmlns:a16="http://schemas.microsoft.com/office/drawing/2014/main" id="{8164E703-2801-409B-8E08-B0406124D7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538" y="961033"/>
            <a:ext cx="56102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fontAlgn="base"/>
            <a:r>
              <a:rPr lang="en-US" altLang="zh-CN" sz="2800" b="1"/>
              <a:t>2) </a:t>
            </a:r>
            <a:r>
              <a:rPr lang="zh-CN" altLang="en-US" sz="2800" b="1"/>
              <a:t>矩阵</a:t>
            </a:r>
            <a:r>
              <a:rPr lang="en-US" altLang="zh-CN" sz="2800" b="1"/>
              <a:t>A</a:t>
            </a:r>
            <a:r>
              <a:rPr lang="zh-CN" altLang="en-US" sz="2800" b="1"/>
              <a:t>、</a:t>
            </a:r>
            <a:r>
              <a:rPr lang="en-US" altLang="zh-CN" sz="2800" b="1"/>
              <a:t>B</a:t>
            </a:r>
            <a:r>
              <a:rPr lang="zh-CN" altLang="en-US" sz="2800" b="1"/>
              <a:t>等价</a:t>
            </a:r>
          </a:p>
        </p:txBody>
      </p:sp>
      <p:graphicFrame>
        <p:nvGraphicFramePr>
          <p:cNvPr id="58376" name="Object 8">
            <a:extLst>
              <a:ext uri="{FF2B5EF4-FFF2-40B4-BE49-F238E27FC236}">
                <a16:creationId xmlns:a16="http://schemas.microsoft.com/office/drawing/2014/main" id="{D07FE216-26D5-4699-9D3D-2CB5D38073D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3464651"/>
              </p:ext>
            </p:extLst>
          </p:nvPr>
        </p:nvGraphicFramePr>
        <p:xfrm>
          <a:off x="1871663" y="2492970"/>
          <a:ext cx="37973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26" name="Equation" r:id="rId3" imgW="3797280" imgH="431640" progId="Equation.DSMT4">
                  <p:embed/>
                </p:oleObj>
              </mc:Choice>
              <mc:Fallback>
                <p:oleObj name="Equation" r:id="rId3" imgW="3797280" imgH="431640" progId="Equation.DSMT4">
                  <p:embed/>
                  <p:pic>
                    <p:nvPicPr>
                      <p:cNvPr id="58376" name="Object 8">
                        <a:extLst>
                          <a:ext uri="{FF2B5EF4-FFF2-40B4-BE49-F238E27FC236}">
                            <a16:creationId xmlns:a16="http://schemas.microsoft.com/office/drawing/2014/main" id="{D07FE216-26D5-4699-9D3D-2CB5D38073D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1663" y="2492970"/>
                        <a:ext cx="37973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8399" name="Group 31">
            <a:extLst>
              <a:ext uri="{FF2B5EF4-FFF2-40B4-BE49-F238E27FC236}">
                <a16:creationId xmlns:a16="http://schemas.microsoft.com/office/drawing/2014/main" id="{2C5113F9-A9DF-4812-BFC6-9D19184CF000}"/>
              </a:ext>
            </a:extLst>
          </p:cNvPr>
          <p:cNvGrpSpPr>
            <a:grpSpLocks/>
          </p:cNvGrpSpPr>
          <p:nvPr/>
        </p:nvGrpSpPr>
        <p:grpSpPr bwMode="auto">
          <a:xfrm>
            <a:off x="971550" y="1629370"/>
            <a:ext cx="9344025" cy="519113"/>
            <a:chOff x="612" y="664"/>
            <a:chExt cx="5886" cy="327"/>
          </a:xfrm>
        </p:grpSpPr>
        <p:sp>
          <p:nvSpPr>
            <p:cNvPr id="58374" name="Rectangle 6">
              <a:extLst>
                <a:ext uri="{FF2B5EF4-FFF2-40B4-BE49-F238E27FC236}">
                  <a16:creationId xmlns:a16="http://schemas.microsoft.com/office/drawing/2014/main" id="{1C5E8E9A-99FB-41D2-A2FE-0DB68FF994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75" y="664"/>
              <a:ext cx="308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800" b="1"/>
                <a:t>存在初等矩阵</a:t>
              </a:r>
            </a:p>
          </p:txBody>
        </p:sp>
        <p:graphicFrame>
          <p:nvGraphicFramePr>
            <p:cNvPr id="58377" name="Object 9">
              <a:extLst>
                <a:ext uri="{FF2B5EF4-FFF2-40B4-BE49-F238E27FC236}">
                  <a16:creationId xmlns:a16="http://schemas.microsoft.com/office/drawing/2014/main" id="{44B9D09C-27FB-42F5-B8F0-20DDB1C0982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472" y="709"/>
            <a:ext cx="2368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827" name="Equation" r:id="rId5" imgW="3759120" imgH="431640" progId="Equation.DSMT4">
                    <p:embed/>
                  </p:oleObj>
                </mc:Choice>
                <mc:Fallback>
                  <p:oleObj name="Equation" r:id="rId5" imgW="3759120" imgH="431640" progId="Equation.DSMT4">
                    <p:embed/>
                    <p:pic>
                      <p:nvPicPr>
                        <p:cNvPr id="58377" name="Object 9">
                          <a:extLst>
                            <a:ext uri="{FF2B5EF4-FFF2-40B4-BE49-F238E27FC236}">
                              <a16:creationId xmlns:a16="http://schemas.microsoft.com/office/drawing/2014/main" id="{44B9D09C-27FB-42F5-B8F0-20DDB1C0982D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72" y="709"/>
                          <a:ext cx="2368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8380" name="Rectangle 12">
              <a:extLst>
                <a:ext uri="{FF2B5EF4-FFF2-40B4-BE49-F238E27FC236}">
                  <a16:creationId xmlns:a16="http://schemas.microsoft.com/office/drawing/2014/main" id="{7D00A319-8CDB-440B-AB9F-7F8AB22374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76" y="664"/>
              <a:ext cx="1622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800" b="1"/>
                <a:t>使</a:t>
              </a:r>
            </a:p>
          </p:txBody>
        </p:sp>
        <p:sp>
          <p:nvSpPr>
            <p:cNvPr id="58381" name="AutoShape 13">
              <a:extLst>
                <a:ext uri="{FF2B5EF4-FFF2-40B4-BE49-F238E27FC236}">
                  <a16:creationId xmlns:a16="http://schemas.microsoft.com/office/drawing/2014/main" id="{A2D4D11F-7673-4E27-8BA2-B6A947BC11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2" y="800"/>
              <a:ext cx="408" cy="136"/>
            </a:xfrm>
            <a:prstGeom prst="leftRightArrow">
              <a:avLst>
                <a:gd name="adj1" fmla="val 50000"/>
                <a:gd name="adj2" fmla="val 6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58382" name="Rectangle 14">
            <a:extLst>
              <a:ext uri="{FF2B5EF4-FFF2-40B4-BE49-F238E27FC236}">
                <a16:creationId xmlns:a16="http://schemas.microsoft.com/office/drawing/2014/main" id="{0E2AE9D4-5639-416E-8938-E9E1209894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2625" y="3356570"/>
            <a:ext cx="56102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fontAlgn="base"/>
            <a:r>
              <a:rPr lang="en-US" altLang="zh-CN" sz="2800" b="1"/>
              <a:t>3) </a:t>
            </a:r>
            <a:r>
              <a:rPr lang="en-US" altLang="zh-CN" sz="2800" b="1" i="1"/>
              <a:t>n</a:t>
            </a:r>
            <a:r>
              <a:rPr lang="en-US" altLang="zh-CN" sz="2800" b="1"/>
              <a:t> </a:t>
            </a:r>
            <a:r>
              <a:rPr lang="zh-CN" altLang="en-US" sz="2800" b="1"/>
              <a:t>级方阵</a:t>
            </a:r>
            <a:r>
              <a:rPr lang="en-US" altLang="zh-CN" sz="2800" b="1"/>
              <a:t>A</a:t>
            </a:r>
            <a:r>
              <a:rPr lang="zh-CN" altLang="en-US" sz="2800" b="1"/>
              <a:t>可逆</a:t>
            </a:r>
          </a:p>
        </p:txBody>
      </p:sp>
      <p:grpSp>
        <p:nvGrpSpPr>
          <p:cNvPr id="58400" name="Group 32">
            <a:extLst>
              <a:ext uri="{FF2B5EF4-FFF2-40B4-BE49-F238E27FC236}">
                <a16:creationId xmlns:a16="http://schemas.microsoft.com/office/drawing/2014/main" id="{9A9D5E0E-CCEF-4730-BCF0-75D37FECDD94}"/>
              </a:ext>
            </a:extLst>
          </p:cNvPr>
          <p:cNvGrpSpPr>
            <a:grpSpLocks/>
          </p:cNvGrpSpPr>
          <p:nvPr/>
        </p:nvGrpSpPr>
        <p:grpSpPr bwMode="auto">
          <a:xfrm>
            <a:off x="3598863" y="3354983"/>
            <a:ext cx="6157912" cy="519112"/>
            <a:chOff x="2267" y="1751"/>
            <a:chExt cx="3879" cy="327"/>
          </a:xfrm>
        </p:grpSpPr>
        <p:sp>
          <p:nvSpPr>
            <p:cNvPr id="58383" name="Rectangle 15">
              <a:extLst>
                <a:ext uri="{FF2B5EF4-FFF2-40B4-BE49-F238E27FC236}">
                  <a16:creationId xmlns:a16="http://schemas.microsoft.com/office/drawing/2014/main" id="{403DF79A-034C-4D78-ACD5-C4376E4E2D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75" y="1751"/>
              <a:ext cx="3471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800" b="1"/>
                <a:t>A</a:t>
              </a:r>
              <a:r>
                <a:rPr lang="zh-CN" altLang="en-US" sz="2800" b="1"/>
                <a:t>的标准形为单位矩阵</a:t>
              </a:r>
              <a:r>
                <a:rPr lang="en-US" altLang="zh-CN" sz="2800" b="1"/>
                <a:t>E.</a:t>
              </a:r>
            </a:p>
          </p:txBody>
        </p:sp>
        <p:sp>
          <p:nvSpPr>
            <p:cNvPr id="58384" name="AutoShape 16">
              <a:extLst>
                <a:ext uri="{FF2B5EF4-FFF2-40B4-BE49-F238E27FC236}">
                  <a16:creationId xmlns:a16="http://schemas.microsoft.com/office/drawing/2014/main" id="{72F46C4C-F5B5-4D50-853F-22135A8F7F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7" y="1887"/>
              <a:ext cx="408" cy="136"/>
            </a:xfrm>
            <a:prstGeom prst="leftRightArrow">
              <a:avLst>
                <a:gd name="adj1" fmla="val 50000"/>
                <a:gd name="adj2" fmla="val 6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58401" name="Group 33">
            <a:extLst>
              <a:ext uri="{FF2B5EF4-FFF2-40B4-BE49-F238E27FC236}">
                <a16:creationId xmlns:a16="http://schemas.microsoft.com/office/drawing/2014/main" id="{90EDB402-32FA-4EC4-BED5-2BB767D82AE7}"/>
              </a:ext>
            </a:extLst>
          </p:cNvPr>
          <p:cNvGrpSpPr>
            <a:grpSpLocks/>
          </p:cNvGrpSpPr>
          <p:nvPr/>
        </p:nvGrpSpPr>
        <p:grpSpPr bwMode="auto">
          <a:xfrm>
            <a:off x="3598863" y="4075708"/>
            <a:ext cx="5545137" cy="519112"/>
            <a:chOff x="2267" y="2205"/>
            <a:chExt cx="3493" cy="327"/>
          </a:xfrm>
        </p:grpSpPr>
        <p:sp>
          <p:nvSpPr>
            <p:cNvPr id="58385" name="AutoShape 17">
              <a:extLst>
                <a:ext uri="{FF2B5EF4-FFF2-40B4-BE49-F238E27FC236}">
                  <a16:creationId xmlns:a16="http://schemas.microsoft.com/office/drawing/2014/main" id="{CB364870-63D6-478B-A489-33EC129360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7" y="2295"/>
              <a:ext cx="408" cy="136"/>
            </a:xfrm>
            <a:prstGeom prst="leftRightArrow">
              <a:avLst>
                <a:gd name="adj1" fmla="val 50000"/>
                <a:gd name="adj2" fmla="val 6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8386" name="Rectangle 18">
              <a:extLst>
                <a:ext uri="{FF2B5EF4-FFF2-40B4-BE49-F238E27FC236}">
                  <a16:creationId xmlns:a16="http://schemas.microsoft.com/office/drawing/2014/main" id="{140459FF-DB0D-4EEB-9128-A61628C3BE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75" y="2205"/>
              <a:ext cx="308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800" b="1"/>
                <a:t>A</a:t>
              </a:r>
              <a:r>
                <a:rPr lang="zh-CN" altLang="en-US" sz="2800" b="1"/>
                <a:t>与单位矩阵</a:t>
              </a:r>
              <a:r>
                <a:rPr lang="en-US" altLang="zh-CN" sz="2800" b="1"/>
                <a:t>E</a:t>
              </a:r>
              <a:r>
                <a:rPr lang="zh-CN" altLang="en-US" sz="2800" b="1"/>
                <a:t>等价</a:t>
              </a:r>
              <a:r>
                <a:rPr lang="en-US" altLang="zh-CN" sz="2800" b="1"/>
                <a:t>.</a:t>
              </a:r>
            </a:p>
          </p:txBody>
        </p:sp>
      </p:grpSp>
      <p:grpSp>
        <p:nvGrpSpPr>
          <p:cNvPr id="58403" name="Group 35">
            <a:extLst>
              <a:ext uri="{FF2B5EF4-FFF2-40B4-BE49-F238E27FC236}">
                <a16:creationId xmlns:a16="http://schemas.microsoft.com/office/drawing/2014/main" id="{9B28FA30-131B-43B4-AAE3-769424B71EB0}"/>
              </a:ext>
            </a:extLst>
          </p:cNvPr>
          <p:cNvGrpSpPr>
            <a:grpSpLocks/>
          </p:cNvGrpSpPr>
          <p:nvPr/>
        </p:nvGrpSpPr>
        <p:grpSpPr bwMode="auto">
          <a:xfrm>
            <a:off x="3635375" y="5588595"/>
            <a:ext cx="3313113" cy="519113"/>
            <a:chOff x="2290" y="3158"/>
            <a:chExt cx="2087" cy="327"/>
          </a:xfrm>
        </p:grpSpPr>
        <p:graphicFrame>
          <p:nvGraphicFramePr>
            <p:cNvPr id="58389" name="Object 21">
              <a:extLst>
                <a:ext uri="{FF2B5EF4-FFF2-40B4-BE49-F238E27FC236}">
                  <a16:creationId xmlns:a16="http://schemas.microsoft.com/office/drawing/2014/main" id="{8EC45756-518F-4424-8ACA-F208DE0143C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744" y="3204"/>
            <a:ext cx="1384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828" name="Equation" r:id="rId7" imgW="2197080" imgH="431640" progId="Equation.DSMT4">
                    <p:embed/>
                  </p:oleObj>
                </mc:Choice>
                <mc:Fallback>
                  <p:oleObj name="Equation" r:id="rId7" imgW="2197080" imgH="431640" progId="Equation.DSMT4">
                    <p:embed/>
                    <p:pic>
                      <p:nvPicPr>
                        <p:cNvPr id="58389" name="Object 21">
                          <a:extLst>
                            <a:ext uri="{FF2B5EF4-FFF2-40B4-BE49-F238E27FC236}">
                              <a16:creationId xmlns:a16="http://schemas.microsoft.com/office/drawing/2014/main" id="{8EC45756-518F-4424-8ACA-F208DE0143CE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44" y="3204"/>
                          <a:ext cx="1384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8390" name="Rectangle 22">
              <a:extLst>
                <a:ext uri="{FF2B5EF4-FFF2-40B4-BE49-F238E27FC236}">
                  <a16:creationId xmlns:a16="http://schemas.microsoft.com/office/drawing/2014/main" id="{5E97B2D2-8C65-4318-A4EC-328F8E6BFD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0" y="3158"/>
              <a:ext cx="2087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800" b="1"/>
                <a:t>即</a:t>
              </a:r>
            </a:p>
          </p:txBody>
        </p:sp>
      </p:grpSp>
      <p:sp>
        <p:nvSpPr>
          <p:cNvPr id="58392" name="Rectangle 24">
            <a:extLst>
              <a:ext uri="{FF2B5EF4-FFF2-40B4-BE49-F238E27FC236}">
                <a16:creationId xmlns:a16="http://schemas.microsoft.com/office/drawing/2014/main" id="{3AF8C7A3-5437-48E3-B15E-865E3C2B35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4869458"/>
            <a:ext cx="56102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fontAlgn="base"/>
            <a:r>
              <a:rPr lang="en-US" altLang="zh-CN" sz="2800" b="1"/>
              <a:t>4) </a:t>
            </a:r>
            <a:r>
              <a:rPr lang="en-US" altLang="zh-CN" sz="2800" b="1" i="1"/>
              <a:t>n</a:t>
            </a:r>
            <a:r>
              <a:rPr lang="en-US" altLang="zh-CN" sz="2800" b="1"/>
              <a:t> </a:t>
            </a:r>
            <a:r>
              <a:rPr lang="zh-CN" altLang="en-US" sz="2800" b="1"/>
              <a:t>级方阵</a:t>
            </a:r>
            <a:r>
              <a:rPr lang="en-US" altLang="zh-CN" sz="2800" b="1"/>
              <a:t>A</a:t>
            </a:r>
            <a:r>
              <a:rPr lang="zh-CN" altLang="en-US" sz="2800" b="1"/>
              <a:t>可逆</a:t>
            </a:r>
          </a:p>
        </p:txBody>
      </p:sp>
      <p:grpSp>
        <p:nvGrpSpPr>
          <p:cNvPr id="58402" name="Group 34">
            <a:extLst>
              <a:ext uri="{FF2B5EF4-FFF2-40B4-BE49-F238E27FC236}">
                <a16:creationId xmlns:a16="http://schemas.microsoft.com/office/drawing/2014/main" id="{1F9E097C-84C7-4D83-9C8D-92BB56983AC5}"/>
              </a:ext>
            </a:extLst>
          </p:cNvPr>
          <p:cNvGrpSpPr>
            <a:grpSpLocks/>
          </p:cNvGrpSpPr>
          <p:nvPr/>
        </p:nvGrpSpPr>
        <p:grpSpPr bwMode="auto">
          <a:xfrm>
            <a:off x="3527425" y="4867870"/>
            <a:ext cx="6877050" cy="519113"/>
            <a:chOff x="2222" y="2704"/>
            <a:chExt cx="4332" cy="327"/>
          </a:xfrm>
        </p:grpSpPr>
        <p:sp>
          <p:nvSpPr>
            <p:cNvPr id="58394" name="Rectangle 26">
              <a:extLst>
                <a:ext uri="{FF2B5EF4-FFF2-40B4-BE49-F238E27FC236}">
                  <a16:creationId xmlns:a16="http://schemas.microsoft.com/office/drawing/2014/main" id="{01F040E3-6118-4A7E-A70E-4FC9D9F2FC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4" y="2704"/>
              <a:ext cx="397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800" b="1"/>
                <a:t>A</a:t>
              </a:r>
              <a:r>
                <a:rPr lang="zh-CN" altLang="en-US" sz="2800" b="1"/>
                <a:t>能表成一些初等矩阵的积</a:t>
              </a:r>
              <a:r>
                <a:rPr lang="en-US" altLang="zh-CN" sz="2800" b="1"/>
                <a:t>,</a:t>
              </a:r>
            </a:p>
          </p:txBody>
        </p:sp>
        <p:sp>
          <p:nvSpPr>
            <p:cNvPr id="58395" name="AutoShape 27">
              <a:extLst>
                <a:ext uri="{FF2B5EF4-FFF2-40B4-BE49-F238E27FC236}">
                  <a16:creationId xmlns:a16="http://schemas.microsoft.com/office/drawing/2014/main" id="{3E90425C-59AB-4497-9CB7-CC0F37DEA4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22" y="2794"/>
              <a:ext cx="408" cy="136"/>
            </a:xfrm>
            <a:prstGeom prst="leftRightArrow">
              <a:avLst>
                <a:gd name="adj1" fmla="val 50000"/>
                <a:gd name="adj2" fmla="val 6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58398" name="AutoShape 30">
            <a:extLst>
              <a:ext uri="{FF2B5EF4-FFF2-40B4-BE49-F238E27FC236}">
                <a16:creationId xmlns:a16="http://schemas.microsoft.com/office/drawing/2014/main" id="{EA8AC84E-9A52-4859-B208-9FEE587435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5733058"/>
            <a:ext cx="1223963" cy="576262"/>
          </a:xfrm>
          <a:prstGeom prst="wedgeRoundRectCallout">
            <a:avLst>
              <a:gd name="adj1" fmla="val 59727"/>
              <a:gd name="adj2" fmla="val -78375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zh-CN" altLang="en-US" sz="2800" b="1">
                <a:solidFill>
                  <a:srgbClr val="0033CC"/>
                </a:solidFill>
                <a:latin typeface="宋体" panose="02010600030101010101" pitchFamily="2" charset="-122"/>
              </a:rPr>
              <a:t>定理</a:t>
            </a:r>
            <a:r>
              <a:rPr lang="en-US" altLang="zh-CN" sz="2800" b="1">
                <a:solidFill>
                  <a:srgbClr val="0033CC"/>
                </a:solidFill>
              </a:rPr>
              <a:t>6</a:t>
            </a:r>
            <a:endParaRPr lang="en-US" altLang="zh-CN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8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8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8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8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8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8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8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58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2" grpId="0"/>
      <p:bldP spid="58382" grpId="0"/>
      <p:bldP spid="58392" grpId="0"/>
      <p:bldP spid="5839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4">
            <a:extLst>
              <a:ext uri="{FF2B5EF4-FFF2-40B4-BE49-F238E27FC236}">
                <a16:creationId xmlns:a16="http://schemas.microsoft.com/office/drawing/2014/main" id="{141CD311-14DC-40DC-8782-BD890B4A8B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943818"/>
            <a:ext cx="28082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>
                <a:solidFill>
                  <a:srgbClr val="0033CC"/>
                </a:solidFill>
                <a:latin typeface="宋体" panose="02010600030101010101" pitchFamily="2" charset="-122"/>
              </a:rPr>
              <a:t>推论</a:t>
            </a:r>
            <a:r>
              <a:rPr lang="en-US" altLang="zh-CN" sz="2800" b="1">
                <a:solidFill>
                  <a:srgbClr val="0033CC"/>
                </a:solidFill>
              </a:rPr>
              <a:t>1</a:t>
            </a:r>
          </a:p>
        </p:txBody>
      </p:sp>
      <p:sp>
        <p:nvSpPr>
          <p:cNvPr id="59397" name="Rectangle 5">
            <a:extLst>
              <a:ext uri="{FF2B5EF4-FFF2-40B4-BE49-F238E27FC236}">
                <a16:creationId xmlns:a16="http://schemas.microsoft.com/office/drawing/2014/main" id="{A96A4A88-3E66-43D1-8608-CDD16A80F9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5623768"/>
            <a:ext cx="28082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>
                <a:solidFill>
                  <a:srgbClr val="0033CC"/>
                </a:solidFill>
                <a:latin typeface="宋体" panose="02010600030101010101" pitchFamily="2" charset="-122"/>
              </a:rPr>
              <a:t>推论</a:t>
            </a:r>
            <a:r>
              <a:rPr lang="en-US" altLang="zh-CN" sz="2800" b="1">
                <a:solidFill>
                  <a:srgbClr val="0033CC"/>
                </a:solidFill>
              </a:rPr>
              <a:t>2</a:t>
            </a:r>
          </a:p>
        </p:txBody>
      </p:sp>
      <p:grpSp>
        <p:nvGrpSpPr>
          <p:cNvPr id="59417" name="Group 25">
            <a:extLst>
              <a:ext uri="{FF2B5EF4-FFF2-40B4-BE49-F238E27FC236}">
                <a16:creationId xmlns:a16="http://schemas.microsoft.com/office/drawing/2014/main" id="{F97AC70C-4EE8-4404-A3C5-CCE4D99F58E3}"/>
              </a:ext>
            </a:extLst>
          </p:cNvPr>
          <p:cNvGrpSpPr>
            <a:grpSpLocks/>
          </p:cNvGrpSpPr>
          <p:nvPr/>
        </p:nvGrpSpPr>
        <p:grpSpPr bwMode="auto">
          <a:xfrm>
            <a:off x="1331913" y="1664543"/>
            <a:ext cx="7812087" cy="519112"/>
            <a:chOff x="839" y="709"/>
            <a:chExt cx="4921" cy="327"/>
          </a:xfrm>
        </p:grpSpPr>
        <p:sp>
          <p:nvSpPr>
            <p:cNvPr id="59399" name="Rectangle 7">
              <a:extLst>
                <a:ext uri="{FF2B5EF4-FFF2-40B4-BE49-F238E27FC236}">
                  <a16:creationId xmlns:a16="http://schemas.microsoft.com/office/drawing/2014/main" id="{6E836A19-874D-4B83-ADF4-622F93D7C9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2" y="709"/>
              <a:ext cx="4558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800" b="1"/>
                <a:t>存在 </a:t>
              </a:r>
              <a:r>
                <a:rPr lang="en-US" altLang="zh-CN" sz="2800" b="1" i="1"/>
                <a:t>s</a:t>
              </a:r>
              <a:r>
                <a:rPr lang="en-US" altLang="zh-CN" sz="2800" b="1"/>
                <a:t> </a:t>
              </a:r>
              <a:r>
                <a:rPr lang="zh-CN" altLang="en-US" sz="2800" b="1"/>
                <a:t>级可逆矩阵</a:t>
              </a:r>
              <a:r>
                <a:rPr lang="en-US" altLang="zh-CN" sz="2800" b="1"/>
                <a:t>P</a:t>
              </a:r>
              <a:r>
                <a:rPr lang="zh-CN" altLang="en-US" sz="2800" b="1"/>
                <a:t>及 </a:t>
              </a:r>
              <a:r>
                <a:rPr lang="en-US" altLang="zh-CN" sz="2800" b="1" i="1"/>
                <a:t>n</a:t>
              </a:r>
              <a:r>
                <a:rPr lang="en-US" altLang="zh-CN" sz="2800" b="1"/>
                <a:t> </a:t>
              </a:r>
              <a:r>
                <a:rPr lang="zh-CN" altLang="en-US" sz="2800" b="1"/>
                <a:t>级可逆矩阵</a:t>
              </a:r>
              <a:r>
                <a:rPr lang="en-US" altLang="zh-CN" sz="2800" b="1"/>
                <a:t>Q, </a:t>
              </a:r>
              <a:r>
                <a:rPr lang="zh-CN" altLang="en-US" sz="2800" b="1"/>
                <a:t>使</a:t>
              </a:r>
            </a:p>
          </p:txBody>
        </p:sp>
        <p:sp>
          <p:nvSpPr>
            <p:cNvPr id="59400" name="AutoShape 8">
              <a:extLst>
                <a:ext uri="{FF2B5EF4-FFF2-40B4-BE49-F238E27FC236}">
                  <a16:creationId xmlns:a16="http://schemas.microsoft.com/office/drawing/2014/main" id="{41C30DA1-4031-4ECD-A275-14C0341DEA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9" y="799"/>
              <a:ext cx="408" cy="136"/>
            </a:xfrm>
            <a:prstGeom prst="leftRightArrow">
              <a:avLst>
                <a:gd name="adj1" fmla="val 50000"/>
                <a:gd name="adj2" fmla="val 6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aphicFrame>
        <p:nvGraphicFramePr>
          <p:cNvPr id="59401" name="Object 9">
            <a:extLst>
              <a:ext uri="{FF2B5EF4-FFF2-40B4-BE49-F238E27FC236}">
                <a16:creationId xmlns:a16="http://schemas.microsoft.com/office/drawing/2014/main" id="{93D99325-2332-4B7A-BCCB-4C0FA2F2A87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6280772"/>
              </p:ext>
            </p:extLst>
          </p:nvPr>
        </p:nvGraphicFramePr>
        <p:xfrm>
          <a:off x="1979613" y="2312243"/>
          <a:ext cx="14859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50" name="Equation" r:id="rId3" imgW="1485720" imgH="380880" progId="Equation.DSMT4">
                  <p:embed/>
                </p:oleObj>
              </mc:Choice>
              <mc:Fallback>
                <p:oleObj name="Equation" r:id="rId3" imgW="1485720" imgH="380880" progId="Equation.DSMT4">
                  <p:embed/>
                  <p:pic>
                    <p:nvPicPr>
                      <p:cNvPr id="59401" name="Object 9">
                        <a:extLst>
                          <a:ext uri="{FF2B5EF4-FFF2-40B4-BE49-F238E27FC236}">
                            <a16:creationId xmlns:a16="http://schemas.microsoft.com/office/drawing/2014/main" id="{93D99325-2332-4B7A-BCCB-4C0FA2F2A87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2312243"/>
                        <a:ext cx="14859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9404" name="Group 12">
            <a:extLst>
              <a:ext uri="{FF2B5EF4-FFF2-40B4-BE49-F238E27FC236}">
                <a16:creationId xmlns:a16="http://schemas.microsoft.com/office/drawing/2014/main" id="{47EECA21-72F3-4C85-B8EC-ADEC9D42B98E}"/>
              </a:ext>
            </a:extLst>
          </p:cNvPr>
          <p:cNvGrpSpPr>
            <a:grpSpLocks/>
          </p:cNvGrpSpPr>
          <p:nvPr/>
        </p:nvGrpSpPr>
        <p:grpSpPr bwMode="auto">
          <a:xfrm>
            <a:off x="1908175" y="943818"/>
            <a:ext cx="5610225" cy="519112"/>
            <a:chOff x="1202" y="255"/>
            <a:chExt cx="3534" cy="327"/>
          </a:xfrm>
        </p:grpSpPr>
        <p:sp>
          <p:nvSpPr>
            <p:cNvPr id="59398" name="Rectangle 6">
              <a:extLst>
                <a:ext uri="{FF2B5EF4-FFF2-40B4-BE49-F238E27FC236}">
                  <a16:creationId xmlns:a16="http://schemas.microsoft.com/office/drawing/2014/main" id="{4A302B22-D2B5-4C86-9856-F0CF82379F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2" y="255"/>
              <a:ext cx="353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 fontAlgn="base"/>
              <a:r>
                <a:rPr lang="zh-CN" altLang="en-US" sz="2800" b="1"/>
                <a:t>两个         矩阵</a:t>
              </a:r>
              <a:r>
                <a:rPr lang="en-US" altLang="zh-CN" sz="2800" b="1"/>
                <a:t>A</a:t>
              </a:r>
              <a:r>
                <a:rPr lang="zh-CN" altLang="en-US" sz="2800" b="1"/>
                <a:t>、</a:t>
              </a:r>
              <a:r>
                <a:rPr lang="en-US" altLang="zh-CN" sz="2800" b="1"/>
                <a:t>B</a:t>
              </a:r>
              <a:r>
                <a:rPr lang="zh-CN" altLang="en-US" sz="2800" b="1"/>
                <a:t>等价</a:t>
              </a:r>
            </a:p>
          </p:txBody>
        </p:sp>
        <p:graphicFrame>
          <p:nvGraphicFramePr>
            <p:cNvPr id="59403" name="Object 11">
              <a:extLst>
                <a:ext uri="{FF2B5EF4-FFF2-40B4-BE49-F238E27FC236}">
                  <a16:creationId xmlns:a16="http://schemas.microsoft.com/office/drawing/2014/main" id="{E444CCA7-4F9F-4A63-AF9F-1F3B7AAB8A3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746" y="346"/>
            <a:ext cx="432" cy="1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851" name="Equation" r:id="rId5" imgW="685800" imgH="241200" progId="Equation.DSMT4">
                    <p:embed/>
                  </p:oleObj>
                </mc:Choice>
                <mc:Fallback>
                  <p:oleObj name="Equation" r:id="rId5" imgW="685800" imgH="241200" progId="Equation.DSMT4">
                    <p:embed/>
                    <p:pic>
                      <p:nvPicPr>
                        <p:cNvPr id="59403" name="Object 11">
                          <a:extLst>
                            <a:ext uri="{FF2B5EF4-FFF2-40B4-BE49-F238E27FC236}">
                              <a16:creationId xmlns:a16="http://schemas.microsoft.com/office/drawing/2014/main" id="{E444CCA7-4F9F-4A63-AF9F-1F3B7AAB8A3B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46" y="346"/>
                          <a:ext cx="432" cy="1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9405" name="Rectangle 13">
            <a:extLst>
              <a:ext uri="{FF2B5EF4-FFF2-40B4-BE49-F238E27FC236}">
                <a16:creationId xmlns:a16="http://schemas.microsoft.com/office/drawing/2014/main" id="{459505E1-77F0-44B0-9268-7212775E86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3104405"/>
            <a:ext cx="914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/>
            <a:r>
              <a:rPr lang="zh-CN" altLang="en-US" sz="2800" b="1">
                <a:latin typeface="宋体" panose="02010600030101010101" pitchFamily="2" charset="-122"/>
              </a:rPr>
              <a:t>由此得定理</a:t>
            </a:r>
            <a:r>
              <a:rPr lang="en-US" altLang="zh-CN" sz="2800" b="1"/>
              <a:t>5</a:t>
            </a:r>
            <a:r>
              <a:rPr lang="zh-CN" altLang="en-US" sz="2800" b="1">
                <a:latin typeface="宋体" panose="02010600030101010101" pitchFamily="2" charset="-122"/>
              </a:rPr>
              <a:t>的另一种叙述：</a:t>
            </a:r>
            <a:r>
              <a:rPr lang="zh-CN" altLang="en-US" sz="2800" b="1"/>
              <a:t> </a:t>
            </a:r>
          </a:p>
        </p:txBody>
      </p:sp>
      <p:grpSp>
        <p:nvGrpSpPr>
          <p:cNvPr id="59414" name="Group 22">
            <a:extLst>
              <a:ext uri="{FF2B5EF4-FFF2-40B4-BE49-F238E27FC236}">
                <a16:creationId xmlns:a16="http://schemas.microsoft.com/office/drawing/2014/main" id="{EDF0A3EF-6D76-4DE8-9F46-580A0F25FBD5}"/>
              </a:ext>
            </a:extLst>
          </p:cNvPr>
          <p:cNvGrpSpPr>
            <a:grpSpLocks/>
          </p:cNvGrpSpPr>
          <p:nvPr/>
        </p:nvGrpSpPr>
        <p:grpSpPr bwMode="auto">
          <a:xfrm>
            <a:off x="250825" y="3823543"/>
            <a:ext cx="11017250" cy="519112"/>
            <a:chOff x="204" y="2069"/>
            <a:chExt cx="6940" cy="327"/>
          </a:xfrm>
        </p:grpSpPr>
        <p:sp>
          <p:nvSpPr>
            <p:cNvPr id="59407" name="Rectangle 15">
              <a:extLst>
                <a:ext uri="{FF2B5EF4-FFF2-40B4-BE49-F238E27FC236}">
                  <a16:creationId xmlns:a16="http://schemas.microsoft.com/office/drawing/2014/main" id="{07961440-8898-4554-B6CD-48E0B96111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" y="2069"/>
              <a:ext cx="694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indent="533400" fontAlgn="base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fontAlgn="base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fontAlgn="base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fontAlgn="base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fontAlgn="base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fontAlgn="ctr"/>
              <a:r>
                <a:rPr lang="zh-CN" altLang="en-US" sz="2800" b="1"/>
                <a:t>对任一          矩阵</a:t>
              </a:r>
              <a:r>
                <a:rPr lang="en-US" altLang="zh-CN" sz="2800" b="1"/>
                <a:t>A</a:t>
              </a:r>
              <a:r>
                <a:rPr lang="zh-CN" altLang="en-US" sz="2800" b="1"/>
                <a:t>，存在可逆矩阵                </a:t>
              </a:r>
              <a:r>
                <a:rPr lang="en-US" altLang="zh-CN" sz="2800" b="1"/>
                <a:t>, </a:t>
              </a:r>
              <a:r>
                <a:rPr lang="zh-CN" altLang="en-US" sz="2800" b="1"/>
                <a:t>使                                          </a:t>
              </a:r>
            </a:p>
          </p:txBody>
        </p:sp>
        <p:graphicFrame>
          <p:nvGraphicFramePr>
            <p:cNvPr id="59408" name="Object 16">
              <a:extLst>
                <a:ext uri="{FF2B5EF4-FFF2-40B4-BE49-F238E27FC236}">
                  <a16:creationId xmlns:a16="http://schemas.microsoft.com/office/drawing/2014/main" id="{6444EF7C-55FF-40CB-8008-2D2881C8807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308" y="2166"/>
            <a:ext cx="440" cy="1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852" name="Equation" r:id="rId7" imgW="698400" imgH="241200" progId="Equation.DSMT4">
                    <p:embed/>
                  </p:oleObj>
                </mc:Choice>
                <mc:Fallback>
                  <p:oleObj name="Equation" r:id="rId7" imgW="698400" imgH="241200" progId="Equation.DSMT4">
                    <p:embed/>
                    <p:pic>
                      <p:nvPicPr>
                        <p:cNvPr id="59408" name="Object 16">
                          <a:extLst>
                            <a:ext uri="{FF2B5EF4-FFF2-40B4-BE49-F238E27FC236}">
                              <a16:creationId xmlns:a16="http://schemas.microsoft.com/office/drawing/2014/main" id="{6444EF7C-55FF-40CB-8008-2D2881C8807C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08" y="2166"/>
                          <a:ext cx="440" cy="1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9409" name="Object 17">
              <a:extLst>
                <a:ext uri="{FF2B5EF4-FFF2-40B4-BE49-F238E27FC236}">
                  <a16:creationId xmlns:a16="http://schemas.microsoft.com/office/drawing/2014/main" id="{548F61BF-DE03-4943-A4D5-70B02888191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059" y="2069"/>
            <a:ext cx="824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853" name="Equation" r:id="rId9" imgW="1307880" imgH="431640" progId="Equation.DSMT4">
                    <p:embed/>
                  </p:oleObj>
                </mc:Choice>
                <mc:Fallback>
                  <p:oleObj name="Equation" r:id="rId9" imgW="1307880" imgH="431640" progId="Equation.DSMT4">
                    <p:embed/>
                    <p:pic>
                      <p:nvPicPr>
                        <p:cNvPr id="59409" name="Object 17">
                          <a:extLst>
                            <a:ext uri="{FF2B5EF4-FFF2-40B4-BE49-F238E27FC236}">
                              <a16:creationId xmlns:a16="http://schemas.microsoft.com/office/drawing/2014/main" id="{548F61BF-DE03-4943-A4D5-70B028881911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059" y="2069"/>
                          <a:ext cx="824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9410" name="Group 18">
            <a:extLst>
              <a:ext uri="{FF2B5EF4-FFF2-40B4-BE49-F238E27FC236}">
                <a16:creationId xmlns:a16="http://schemas.microsoft.com/office/drawing/2014/main" id="{BAC6F35D-01D3-4DC6-B520-D406BA5CF4D5}"/>
              </a:ext>
            </a:extLst>
          </p:cNvPr>
          <p:cNvGrpSpPr>
            <a:grpSpLocks/>
          </p:cNvGrpSpPr>
          <p:nvPr/>
        </p:nvGrpSpPr>
        <p:grpSpPr bwMode="auto">
          <a:xfrm>
            <a:off x="1476375" y="4472830"/>
            <a:ext cx="5651500" cy="850900"/>
            <a:chOff x="816" y="912"/>
            <a:chExt cx="3560" cy="536"/>
          </a:xfrm>
        </p:grpSpPr>
        <p:sp>
          <p:nvSpPr>
            <p:cNvPr id="59411" name="Rectangle 19">
              <a:extLst>
                <a:ext uri="{FF2B5EF4-FFF2-40B4-BE49-F238E27FC236}">
                  <a16:creationId xmlns:a16="http://schemas.microsoft.com/office/drawing/2014/main" id="{DDE24214-4543-48C9-9507-FCD04FF44E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2" y="1056"/>
              <a:ext cx="202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fontAlgn="base" hangingPunct="0"/>
              <a:r>
                <a:rPr lang="zh-CN" altLang="en-US" sz="2800" b="1"/>
                <a:t>，其中                  ．</a:t>
              </a:r>
            </a:p>
          </p:txBody>
        </p:sp>
        <p:graphicFrame>
          <p:nvGraphicFramePr>
            <p:cNvPr id="59412" name="Object 20">
              <a:extLst>
                <a:ext uri="{FF2B5EF4-FFF2-40B4-BE49-F238E27FC236}">
                  <a16:creationId xmlns:a16="http://schemas.microsoft.com/office/drawing/2014/main" id="{1ABC8669-1D85-45C8-BA83-6E5B47C508A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816" y="912"/>
            <a:ext cx="1440" cy="5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854" name="Equation" r:id="rId11" imgW="2286000" imgH="850680" progId="Equation.DSMT4">
                    <p:embed/>
                  </p:oleObj>
                </mc:Choice>
                <mc:Fallback>
                  <p:oleObj name="Equation" r:id="rId11" imgW="2286000" imgH="850680" progId="Equation.DSMT4">
                    <p:embed/>
                    <p:pic>
                      <p:nvPicPr>
                        <p:cNvPr id="59412" name="Object 20">
                          <a:extLst>
                            <a:ext uri="{FF2B5EF4-FFF2-40B4-BE49-F238E27FC236}">
                              <a16:creationId xmlns:a16="http://schemas.microsoft.com/office/drawing/2014/main" id="{1ABC8669-1D85-45C8-BA83-6E5B47C508A5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16" y="912"/>
                          <a:ext cx="1440" cy="5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9413" name="Object 21">
              <a:extLst>
                <a:ext uri="{FF2B5EF4-FFF2-40B4-BE49-F238E27FC236}">
                  <a16:creationId xmlns:a16="http://schemas.microsoft.com/office/drawing/2014/main" id="{CD9E1972-CD46-4E5A-A704-C62B1B486BD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136" y="1104"/>
            <a:ext cx="848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855" name="Equation" r:id="rId13" imgW="1346040" imgH="393480" progId="Equation.DSMT4">
                    <p:embed/>
                  </p:oleObj>
                </mc:Choice>
                <mc:Fallback>
                  <p:oleObj name="Equation" r:id="rId13" imgW="1346040" imgH="393480" progId="Equation.DSMT4">
                    <p:embed/>
                    <p:pic>
                      <p:nvPicPr>
                        <p:cNvPr id="59413" name="Object 21">
                          <a:extLst>
                            <a:ext uri="{FF2B5EF4-FFF2-40B4-BE49-F238E27FC236}">
                              <a16:creationId xmlns:a16="http://schemas.microsoft.com/office/drawing/2014/main" id="{CD9E1972-CD46-4E5A-A704-C62B1B486BD5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136" y="1104"/>
                          <a:ext cx="848" cy="2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9416" name="Rectangle 24">
            <a:extLst>
              <a:ext uri="{FF2B5EF4-FFF2-40B4-BE49-F238E27FC236}">
                <a16:creationId xmlns:a16="http://schemas.microsoft.com/office/drawing/2014/main" id="{86E7C795-F0B3-438C-849D-61A5669E6E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5623768"/>
            <a:ext cx="6840538" cy="111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800" b="1"/>
              <a:t>可逆矩阵可经一系列初等行</a:t>
            </a:r>
            <a:r>
              <a:rPr lang="en-US" altLang="zh-CN" sz="2800" b="1"/>
              <a:t>(</a:t>
            </a:r>
            <a:r>
              <a:rPr lang="zh-CN" altLang="en-US" sz="2800" b="1"/>
              <a:t>列</a:t>
            </a:r>
            <a:r>
              <a:rPr lang="en-US" altLang="zh-CN" sz="2800" b="1"/>
              <a:t>)</a:t>
            </a:r>
            <a:r>
              <a:rPr lang="zh-CN" altLang="en-US" sz="2800" b="1"/>
              <a:t>变换化成单位矩阵</a:t>
            </a:r>
            <a:r>
              <a:rPr lang="en-US" altLang="zh-CN" sz="2800" b="1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9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9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9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9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9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9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9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9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7" grpId="0"/>
      <p:bldP spid="59405" grpId="0"/>
      <p:bldP spid="594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437" name="Object 21">
            <a:extLst>
              <a:ext uri="{FF2B5EF4-FFF2-40B4-BE49-F238E27FC236}">
                <a16:creationId xmlns:a16="http://schemas.microsoft.com/office/drawing/2014/main" id="{EC63F07E-B3E3-49E9-8410-3EC1D918AD2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1685949"/>
              </p:ext>
            </p:extLst>
          </p:nvPr>
        </p:nvGraphicFramePr>
        <p:xfrm>
          <a:off x="2051050" y="1895624"/>
          <a:ext cx="50419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74" name="Equation" r:id="rId3" imgW="5041800" imgH="444240" progId="Equation.3">
                  <p:embed/>
                </p:oleObj>
              </mc:Choice>
              <mc:Fallback>
                <p:oleObj name="Equation" r:id="rId3" imgW="5041800" imgH="444240" progId="Equation.3">
                  <p:embed/>
                  <p:pic>
                    <p:nvPicPr>
                      <p:cNvPr id="60437" name="Object 21">
                        <a:extLst>
                          <a:ext uri="{FF2B5EF4-FFF2-40B4-BE49-F238E27FC236}">
                            <a16:creationId xmlns:a16="http://schemas.microsoft.com/office/drawing/2014/main" id="{EC63F07E-B3E3-49E9-8410-3EC1D918AD2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1895624"/>
                        <a:ext cx="5041900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38" name="Object 22">
            <a:extLst>
              <a:ext uri="{FF2B5EF4-FFF2-40B4-BE49-F238E27FC236}">
                <a16:creationId xmlns:a16="http://schemas.microsoft.com/office/drawing/2014/main" id="{282D6721-7E2F-4199-8A12-C1E6F32125C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8518485"/>
              </p:ext>
            </p:extLst>
          </p:nvPr>
        </p:nvGraphicFramePr>
        <p:xfrm>
          <a:off x="1143000" y="2597299"/>
          <a:ext cx="2959100" cy="48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75" name="Equation" r:id="rId5" imgW="2958840" imgH="482400" progId="Equation.3">
                  <p:embed/>
                </p:oleObj>
              </mc:Choice>
              <mc:Fallback>
                <p:oleObj name="Equation" r:id="rId5" imgW="2958840" imgH="482400" progId="Equation.3">
                  <p:embed/>
                  <p:pic>
                    <p:nvPicPr>
                      <p:cNvPr id="60438" name="Object 22">
                        <a:extLst>
                          <a:ext uri="{FF2B5EF4-FFF2-40B4-BE49-F238E27FC236}">
                            <a16:creationId xmlns:a16="http://schemas.microsoft.com/office/drawing/2014/main" id="{282D6721-7E2F-4199-8A12-C1E6F32125C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2597299"/>
                        <a:ext cx="2959100" cy="481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439" name="Object 23">
            <a:extLst>
              <a:ext uri="{FF2B5EF4-FFF2-40B4-BE49-F238E27FC236}">
                <a16:creationId xmlns:a16="http://schemas.microsoft.com/office/drawing/2014/main" id="{72B6E0A9-29E3-44AE-8B10-E31C0292454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6693917"/>
              </p:ext>
            </p:extLst>
          </p:nvPr>
        </p:nvGraphicFramePr>
        <p:xfrm>
          <a:off x="4337050" y="2608411"/>
          <a:ext cx="4089400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76" name="Equation" r:id="rId7" imgW="4089240" imgH="482400" progId="Equation.3">
                  <p:embed/>
                </p:oleObj>
              </mc:Choice>
              <mc:Fallback>
                <p:oleObj name="Equation" r:id="rId7" imgW="4089240" imgH="482400" progId="Equation.3">
                  <p:embed/>
                  <p:pic>
                    <p:nvPicPr>
                      <p:cNvPr id="60439" name="Object 23">
                        <a:extLst>
                          <a:ext uri="{FF2B5EF4-FFF2-40B4-BE49-F238E27FC236}">
                            <a16:creationId xmlns:a16="http://schemas.microsoft.com/office/drawing/2014/main" id="{72B6E0A9-29E3-44AE-8B10-E31C0292454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37050" y="2608411"/>
                        <a:ext cx="4089400" cy="481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0440" name="Group 24">
            <a:extLst>
              <a:ext uri="{FF2B5EF4-FFF2-40B4-BE49-F238E27FC236}">
                <a16:creationId xmlns:a16="http://schemas.microsoft.com/office/drawing/2014/main" id="{5832ADAA-FC25-469F-86D3-96D7BB71CA2A}"/>
              </a:ext>
            </a:extLst>
          </p:cNvPr>
          <p:cNvGrpSpPr>
            <a:grpSpLocks/>
          </p:cNvGrpSpPr>
          <p:nvPr/>
        </p:nvGrpSpPr>
        <p:grpSpPr bwMode="auto">
          <a:xfrm>
            <a:off x="2146300" y="3992711"/>
            <a:ext cx="5092700" cy="481013"/>
            <a:chOff x="1352" y="2256"/>
            <a:chExt cx="3208" cy="303"/>
          </a:xfrm>
        </p:grpSpPr>
        <p:graphicFrame>
          <p:nvGraphicFramePr>
            <p:cNvPr id="60441" name="Object 25">
              <a:extLst>
                <a:ext uri="{FF2B5EF4-FFF2-40B4-BE49-F238E27FC236}">
                  <a16:creationId xmlns:a16="http://schemas.microsoft.com/office/drawing/2014/main" id="{A81B4E17-B505-4AE1-B31C-78BCCAC5222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352" y="2256"/>
            <a:ext cx="3208" cy="30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877" name="Equation" r:id="rId9" imgW="5092560" imgH="482400" progId="Equation.3">
                    <p:embed/>
                  </p:oleObj>
                </mc:Choice>
                <mc:Fallback>
                  <p:oleObj name="Equation" r:id="rId9" imgW="5092560" imgH="482400" progId="Equation.3">
                    <p:embed/>
                    <p:pic>
                      <p:nvPicPr>
                        <p:cNvPr id="60441" name="Object 25">
                          <a:extLst>
                            <a:ext uri="{FF2B5EF4-FFF2-40B4-BE49-F238E27FC236}">
                              <a16:creationId xmlns:a16="http://schemas.microsoft.com/office/drawing/2014/main" id="{A81B4E17-B505-4AE1-B31C-78BCCAC52221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52" y="2256"/>
                          <a:ext cx="3208" cy="30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0442" name="Line 26">
              <a:extLst>
                <a:ext uri="{FF2B5EF4-FFF2-40B4-BE49-F238E27FC236}">
                  <a16:creationId xmlns:a16="http://schemas.microsoft.com/office/drawing/2014/main" id="{9AE703F7-BE71-47C5-81EB-45FAA5DAF5D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24" y="2296"/>
              <a:ext cx="0" cy="24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60443" name="Group 27">
            <a:extLst>
              <a:ext uri="{FF2B5EF4-FFF2-40B4-BE49-F238E27FC236}">
                <a16:creationId xmlns:a16="http://schemas.microsoft.com/office/drawing/2014/main" id="{28C54F44-3B52-4B3D-9D3F-DCA298D6CB74}"/>
              </a:ext>
            </a:extLst>
          </p:cNvPr>
          <p:cNvGrpSpPr>
            <a:grpSpLocks/>
          </p:cNvGrpSpPr>
          <p:nvPr/>
        </p:nvGrpSpPr>
        <p:grpSpPr bwMode="auto">
          <a:xfrm>
            <a:off x="2159000" y="4729311"/>
            <a:ext cx="1524000" cy="469900"/>
            <a:chOff x="1344" y="2728"/>
            <a:chExt cx="960" cy="296"/>
          </a:xfrm>
        </p:grpSpPr>
        <p:graphicFrame>
          <p:nvGraphicFramePr>
            <p:cNvPr id="60444" name="Object 28">
              <a:extLst>
                <a:ext uri="{FF2B5EF4-FFF2-40B4-BE49-F238E27FC236}">
                  <a16:creationId xmlns:a16="http://schemas.microsoft.com/office/drawing/2014/main" id="{62ECD00D-B945-4981-8663-456096A7777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344" y="2728"/>
            <a:ext cx="960" cy="2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878" name="Equation" r:id="rId11" imgW="1523880" imgH="469800" progId="Equation.3">
                    <p:embed/>
                  </p:oleObj>
                </mc:Choice>
                <mc:Fallback>
                  <p:oleObj name="Equation" r:id="rId11" imgW="1523880" imgH="469800" progId="Equation.3">
                    <p:embed/>
                    <p:pic>
                      <p:nvPicPr>
                        <p:cNvPr id="60444" name="Object 28">
                          <a:extLst>
                            <a:ext uri="{FF2B5EF4-FFF2-40B4-BE49-F238E27FC236}">
                              <a16:creationId xmlns:a16="http://schemas.microsoft.com/office/drawing/2014/main" id="{62ECD00D-B945-4981-8663-456096A7777F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44" y="2728"/>
                          <a:ext cx="960" cy="2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0445" name="Line 29">
              <a:extLst>
                <a:ext uri="{FF2B5EF4-FFF2-40B4-BE49-F238E27FC236}">
                  <a16:creationId xmlns:a16="http://schemas.microsoft.com/office/drawing/2014/main" id="{8D794125-88D6-4C89-ABE0-9579D6839EC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40" y="2744"/>
              <a:ext cx="0" cy="24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60446" name="Group 30">
            <a:extLst>
              <a:ext uri="{FF2B5EF4-FFF2-40B4-BE49-F238E27FC236}">
                <a16:creationId xmlns:a16="http://schemas.microsoft.com/office/drawing/2014/main" id="{A681BDD0-C09B-4EBD-ACFE-D6FFD2608FE7}"/>
              </a:ext>
            </a:extLst>
          </p:cNvPr>
          <p:cNvGrpSpPr>
            <a:grpSpLocks/>
          </p:cNvGrpSpPr>
          <p:nvPr/>
        </p:nvGrpSpPr>
        <p:grpSpPr bwMode="auto">
          <a:xfrm>
            <a:off x="1371600" y="3370411"/>
            <a:ext cx="3594100" cy="481013"/>
            <a:chOff x="864" y="1864"/>
            <a:chExt cx="2264" cy="303"/>
          </a:xfrm>
        </p:grpSpPr>
        <p:graphicFrame>
          <p:nvGraphicFramePr>
            <p:cNvPr id="60447" name="Object 31">
              <a:extLst>
                <a:ext uri="{FF2B5EF4-FFF2-40B4-BE49-F238E27FC236}">
                  <a16:creationId xmlns:a16="http://schemas.microsoft.com/office/drawing/2014/main" id="{8EC4E356-D026-4EBF-8F3B-7DDDCDD9099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864" y="1864"/>
            <a:ext cx="2264" cy="30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879" name="Equation" r:id="rId13" imgW="3593880" imgH="482400" progId="Equation.3">
                    <p:embed/>
                  </p:oleObj>
                </mc:Choice>
                <mc:Fallback>
                  <p:oleObj name="Equation" r:id="rId13" imgW="3593880" imgH="482400" progId="Equation.3">
                    <p:embed/>
                    <p:pic>
                      <p:nvPicPr>
                        <p:cNvPr id="60447" name="Object 31">
                          <a:extLst>
                            <a:ext uri="{FF2B5EF4-FFF2-40B4-BE49-F238E27FC236}">
                              <a16:creationId xmlns:a16="http://schemas.microsoft.com/office/drawing/2014/main" id="{8EC4E356-D026-4EBF-8F3B-7DDDCDD90998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64" y="1864"/>
                          <a:ext cx="2264" cy="30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0448" name="Line 32">
              <a:extLst>
                <a:ext uri="{FF2B5EF4-FFF2-40B4-BE49-F238E27FC236}">
                  <a16:creationId xmlns:a16="http://schemas.microsoft.com/office/drawing/2014/main" id="{EA0266D7-1D13-4255-AD3C-37B6CD8ADD6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92" y="1896"/>
              <a:ext cx="0" cy="24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60449" name="Group 33">
            <a:extLst>
              <a:ext uri="{FF2B5EF4-FFF2-40B4-BE49-F238E27FC236}">
                <a16:creationId xmlns:a16="http://schemas.microsoft.com/office/drawing/2014/main" id="{F710920C-9B96-4EC6-ABAF-F6774C1AF1EC}"/>
              </a:ext>
            </a:extLst>
          </p:cNvPr>
          <p:cNvGrpSpPr>
            <a:grpSpLocks/>
          </p:cNvGrpSpPr>
          <p:nvPr/>
        </p:nvGrpSpPr>
        <p:grpSpPr bwMode="auto">
          <a:xfrm>
            <a:off x="827088" y="5424636"/>
            <a:ext cx="7043737" cy="1028700"/>
            <a:chOff x="651" y="3168"/>
            <a:chExt cx="4437" cy="648"/>
          </a:xfrm>
        </p:grpSpPr>
        <p:graphicFrame>
          <p:nvGraphicFramePr>
            <p:cNvPr id="60450" name="Object 34">
              <a:extLst>
                <a:ext uri="{FF2B5EF4-FFF2-40B4-BE49-F238E27FC236}">
                  <a16:creationId xmlns:a16="http://schemas.microsoft.com/office/drawing/2014/main" id="{4E78E31A-3265-46D1-9CBA-20F72415A10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651" y="3168"/>
            <a:ext cx="4437" cy="6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7880" name="Equation" r:id="rId15" imgW="6984720" imgH="1028520" progId="Equation.3">
                    <p:embed/>
                  </p:oleObj>
                </mc:Choice>
                <mc:Fallback>
                  <p:oleObj name="Equation" r:id="rId15" imgW="6984720" imgH="1028520" progId="Equation.3">
                    <p:embed/>
                    <p:pic>
                      <p:nvPicPr>
                        <p:cNvPr id="60450" name="Object 34">
                          <a:extLst>
                            <a:ext uri="{FF2B5EF4-FFF2-40B4-BE49-F238E27FC236}">
                              <a16:creationId xmlns:a16="http://schemas.microsoft.com/office/drawing/2014/main" id="{4E78E31A-3265-46D1-9CBA-20F72415A100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1" y="3168"/>
                          <a:ext cx="4437" cy="6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0451" name="Line 35">
              <a:extLst>
                <a:ext uri="{FF2B5EF4-FFF2-40B4-BE49-F238E27FC236}">
                  <a16:creationId xmlns:a16="http://schemas.microsoft.com/office/drawing/2014/main" id="{D2DC3EE7-973F-4D45-88AB-0C8E96E795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24" y="3184"/>
              <a:ext cx="0" cy="24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sp>
        <p:nvSpPr>
          <p:cNvPr id="60452" name="Rectangle 36">
            <a:extLst>
              <a:ext uri="{FF2B5EF4-FFF2-40B4-BE49-F238E27FC236}">
                <a16:creationId xmlns:a16="http://schemas.microsoft.com/office/drawing/2014/main" id="{02E04E2B-047C-4E90-8ABD-F8EBE09165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827236"/>
            <a:ext cx="87122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/>
            <a:r>
              <a:rPr kumimoji="0" lang="zh-CN" altLang="en-US" sz="4000" b="1">
                <a:solidFill>
                  <a:srgbClr val="0033CC"/>
                </a:solidFill>
                <a:ea typeface="黑体" panose="02010609060101010101" pitchFamily="49" charset="-122"/>
              </a:rPr>
              <a:t>三、利用初等变换求逆阵</a:t>
            </a:r>
          </a:p>
        </p:txBody>
      </p:sp>
      <p:sp>
        <p:nvSpPr>
          <p:cNvPr id="60454" name="Rectangle 38">
            <a:extLst>
              <a:ext uri="{FF2B5EF4-FFF2-40B4-BE49-F238E27FC236}">
                <a16:creationId xmlns:a16="http://schemas.microsoft.com/office/drawing/2014/main" id="{37F4EAEE-0767-4AB2-9912-D9D23122F5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1824186"/>
            <a:ext cx="3743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>
                <a:solidFill>
                  <a:srgbClr val="0033CC"/>
                </a:solidFill>
              </a:rPr>
              <a:t>原理</a:t>
            </a:r>
            <a:r>
              <a:rPr lang="en-US" altLang="zh-CN" sz="2800" b="1">
                <a:solidFill>
                  <a:srgbClr val="0033CC"/>
                </a:solidFill>
              </a:rPr>
              <a:t>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0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0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0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0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0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0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60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60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5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911" name="Object 71">
            <a:extLst>
              <a:ext uri="{FF2B5EF4-FFF2-40B4-BE49-F238E27FC236}">
                <a16:creationId xmlns:a16="http://schemas.microsoft.com/office/drawing/2014/main" id="{1A5F8062-EE9F-45FB-8EAA-F82B019CBB4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8193590"/>
              </p:ext>
            </p:extLst>
          </p:nvPr>
        </p:nvGraphicFramePr>
        <p:xfrm>
          <a:off x="2124075" y="1008980"/>
          <a:ext cx="3962400" cy="151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898" name="Equation" r:id="rId3" imgW="3962160" imgH="1511280" progId="Equation.3">
                  <p:embed/>
                </p:oleObj>
              </mc:Choice>
              <mc:Fallback>
                <p:oleObj name="Equation" r:id="rId3" imgW="3962160" imgH="1511280" progId="Equation.3">
                  <p:embed/>
                  <p:pic>
                    <p:nvPicPr>
                      <p:cNvPr id="35911" name="Object 71">
                        <a:extLst>
                          <a:ext uri="{FF2B5EF4-FFF2-40B4-BE49-F238E27FC236}">
                            <a16:creationId xmlns:a16="http://schemas.microsoft.com/office/drawing/2014/main" id="{1A5F8062-EE9F-45FB-8EAA-F82B019CBB4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1008980"/>
                        <a:ext cx="3962400" cy="151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912" name="Text Box 72">
            <a:extLst>
              <a:ext uri="{FF2B5EF4-FFF2-40B4-BE49-F238E27FC236}">
                <a16:creationId xmlns:a16="http://schemas.microsoft.com/office/drawing/2014/main" id="{8D1B4262-F660-4062-93F6-DDA390C421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1075" y="3067968"/>
            <a:ext cx="914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/>
            <a:r>
              <a:rPr lang="en-US" altLang="zh-CN" sz="28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</a:t>
            </a:r>
            <a:r>
              <a:rPr lang="zh-CN" altLang="en-US" sz="28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</a:t>
            </a:r>
            <a:endParaRPr lang="zh-CN" altLang="en-US" b="1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5913" name="Text Box 73">
            <a:extLst>
              <a:ext uri="{FF2B5EF4-FFF2-40B4-BE49-F238E27FC236}">
                <a16:creationId xmlns:a16="http://schemas.microsoft.com/office/drawing/2014/main" id="{82855D16-72A0-4CDE-86AB-752F7AA18C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1075" y="1467768"/>
            <a:ext cx="990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</a:pPr>
            <a:r>
              <a:rPr lang="zh-CN" altLang="en-US" sz="28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例１</a:t>
            </a:r>
          </a:p>
        </p:txBody>
      </p:sp>
      <p:grpSp>
        <p:nvGrpSpPr>
          <p:cNvPr id="35914" name="Group 74">
            <a:extLst>
              <a:ext uri="{FF2B5EF4-FFF2-40B4-BE49-F238E27FC236}">
                <a16:creationId xmlns:a16="http://schemas.microsoft.com/office/drawing/2014/main" id="{50724CB1-495D-4668-AA00-BFA3A2828D96}"/>
              </a:ext>
            </a:extLst>
          </p:cNvPr>
          <p:cNvGrpSpPr>
            <a:grpSpLocks/>
          </p:cNvGrpSpPr>
          <p:nvPr/>
        </p:nvGrpSpPr>
        <p:grpSpPr bwMode="auto">
          <a:xfrm>
            <a:off x="3101975" y="4425280"/>
            <a:ext cx="3259138" cy="1524000"/>
            <a:chOff x="2267" y="2732"/>
            <a:chExt cx="2053" cy="960"/>
          </a:xfrm>
        </p:grpSpPr>
        <p:graphicFrame>
          <p:nvGraphicFramePr>
            <p:cNvPr id="35915" name="Object 75">
              <a:extLst>
                <a:ext uri="{FF2B5EF4-FFF2-40B4-BE49-F238E27FC236}">
                  <a16:creationId xmlns:a16="http://schemas.microsoft.com/office/drawing/2014/main" id="{85108872-1702-4274-ADFA-75E93BB5AA1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267" y="2736"/>
            <a:ext cx="2053" cy="9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899" name="Equation" r:id="rId5" imgW="3924000" imgH="1511280" progId="Equation.3">
                    <p:embed/>
                  </p:oleObj>
                </mc:Choice>
                <mc:Fallback>
                  <p:oleObj name="Equation" r:id="rId5" imgW="3924000" imgH="1511280" progId="Equation.3">
                    <p:embed/>
                    <p:pic>
                      <p:nvPicPr>
                        <p:cNvPr id="35915" name="Object 75">
                          <a:extLst>
                            <a:ext uri="{FF2B5EF4-FFF2-40B4-BE49-F238E27FC236}">
                              <a16:creationId xmlns:a16="http://schemas.microsoft.com/office/drawing/2014/main" id="{85108872-1702-4274-ADFA-75E93BB5AA12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67" y="2736"/>
                          <a:ext cx="2053" cy="9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5916" name="Line 76">
              <a:extLst>
                <a:ext uri="{FF2B5EF4-FFF2-40B4-BE49-F238E27FC236}">
                  <a16:creationId xmlns:a16="http://schemas.microsoft.com/office/drawing/2014/main" id="{F004ACD5-62A5-4060-A2D4-7F7E2A90F02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68" y="2732"/>
              <a:ext cx="0" cy="96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35917" name="Group 77">
            <a:extLst>
              <a:ext uri="{FF2B5EF4-FFF2-40B4-BE49-F238E27FC236}">
                <a16:creationId xmlns:a16="http://schemas.microsoft.com/office/drawing/2014/main" id="{41EF3891-289C-42F6-B662-53D26FF0E048}"/>
              </a:ext>
            </a:extLst>
          </p:cNvPr>
          <p:cNvGrpSpPr>
            <a:grpSpLocks/>
          </p:cNvGrpSpPr>
          <p:nvPr/>
        </p:nvGrpSpPr>
        <p:grpSpPr bwMode="auto">
          <a:xfrm>
            <a:off x="1965325" y="2626643"/>
            <a:ext cx="4121150" cy="1524000"/>
            <a:chOff x="1702" y="1603"/>
            <a:chExt cx="2596" cy="960"/>
          </a:xfrm>
        </p:grpSpPr>
        <p:graphicFrame>
          <p:nvGraphicFramePr>
            <p:cNvPr id="35918" name="Object 78">
              <a:extLst>
                <a:ext uri="{FF2B5EF4-FFF2-40B4-BE49-F238E27FC236}">
                  <a16:creationId xmlns:a16="http://schemas.microsoft.com/office/drawing/2014/main" id="{EE787D5B-EC1A-4EF9-9BE0-2A68D99273F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702" y="1604"/>
            <a:ext cx="2596" cy="9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900" name="Equation" r:id="rId7" imgW="4457520" imgH="1511280" progId="Equation.3">
                    <p:embed/>
                  </p:oleObj>
                </mc:Choice>
                <mc:Fallback>
                  <p:oleObj name="Equation" r:id="rId7" imgW="4457520" imgH="1511280" progId="Equation.3">
                    <p:embed/>
                    <p:pic>
                      <p:nvPicPr>
                        <p:cNvPr id="35918" name="Object 78">
                          <a:extLst>
                            <a:ext uri="{FF2B5EF4-FFF2-40B4-BE49-F238E27FC236}">
                              <a16:creationId xmlns:a16="http://schemas.microsoft.com/office/drawing/2014/main" id="{EE787D5B-EC1A-4EF9-9BE0-2A68D99273F1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02" y="1604"/>
                          <a:ext cx="2596" cy="9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5919" name="Line 79">
              <a:extLst>
                <a:ext uri="{FF2B5EF4-FFF2-40B4-BE49-F238E27FC236}">
                  <a16:creationId xmlns:a16="http://schemas.microsoft.com/office/drawing/2014/main" id="{948EF23E-68A7-4E4D-9830-516F9C61CBA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73" y="1603"/>
              <a:ext cx="0" cy="960"/>
            </a:xfrm>
            <a:prstGeom prst="line">
              <a:avLst/>
            </a:prstGeom>
            <a:noFill/>
            <a:ln w="19050">
              <a:solidFill>
                <a:srgbClr val="3333CC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35920" name="Line 80">
              <a:extLst>
                <a:ext uri="{FF2B5EF4-FFF2-40B4-BE49-F238E27FC236}">
                  <a16:creationId xmlns:a16="http://schemas.microsoft.com/office/drawing/2014/main" id="{51D21B7E-A9B6-486F-8FDD-B60757175B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08" y="1952"/>
              <a:ext cx="0" cy="24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35921" name="Group 81">
            <a:extLst>
              <a:ext uri="{FF2B5EF4-FFF2-40B4-BE49-F238E27FC236}">
                <a16:creationId xmlns:a16="http://schemas.microsoft.com/office/drawing/2014/main" id="{2F238B1F-F56D-49C9-9B6B-51A8462F45DC}"/>
              </a:ext>
            </a:extLst>
          </p:cNvPr>
          <p:cNvGrpSpPr>
            <a:grpSpLocks/>
          </p:cNvGrpSpPr>
          <p:nvPr/>
        </p:nvGrpSpPr>
        <p:grpSpPr bwMode="auto">
          <a:xfrm>
            <a:off x="1927225" y="4615780"/>
            <a:ext cx="1035050" cy="1168400"/>
            <a:chOff x="1236" y="2800"/>
            <a:chExt cx="652" cy="736"/>
          </a:xfrm>
        </p:grpSpPr>
        <p:graphicFrame>
          <p:nvGraphicFramePr>
            <p:cNvPr id="35922" name="Object 82">
              <a:extLst>
                <a:ext uri="{FF2B5EF4-FFF2-40B4-BE49-F238E27FC236}">
                  <a16:creationId xmlns:a16="http://schemas.microsoft.com/office/drawing/2014/main" id="{E014D208-F01B-4D9E-B930-5EABA13A4F1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248" y="2800"/>
            <a:ext cx="640" cy="2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901" name="Equation" r:id="rId9" imgW="1015920" imgH="419040" progId="Equation.3">
                    <p:embed/>
                  </p:oleObj>
                </mc:Choice>
                <mc:Fallback>
                  <p:oleObj name="Equation" r:id="rId9" imgW="1015920" imgH="419040" progId="Equation.3">
                    <p:embed/>
                    <p:pic>
                      <p:nvPicPr>
                        <p:cNvPr id="35922" name="Object 82">
                          <a:extLst>
                            <a:ext uri="{FF2B5EF4-FFF2-40B4-BE49-F238E27FC236}">
                              <a16:creationId xmlns:a16="http://schemas.microsoft.com/office/drawing/2014/main" id="{E014D208-F01B-4D9E-B930-5EABA13A4F15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48" y="2800"/>
                          <a:ext cx="640" cy="2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5923" name="Object 83">
              <a:extLst>
                <a:ext uri="{FF2B5EF4-FFF2-40B4-BE49-F238E27FC236}">
                  <a16:creationId xmlns:a16="http://schemas.microsoft.com/office/drawing/2014/main" id="{9D4836D4-5FA9-4F8C-AA08-3E5AE0626FF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236" y="3264"/>
            <a:ext cx="640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902" name="Equation" r:id="rId11" imgW="1015920" imgH="431640" progId="Equation.3">
                    <p:embed/>
                  </p:oleObj>
                </mc:Choice>
                <mc:Fallback>
                  <p:oleObj name="Equation" r:id="rId11" imgW="1015920" imgH="431640" progId="Equation.3">
                    <p:embed/>
                    <p:pic>
                      <p:nvPicPr>
                        <p:cNvPr id="35923" name="Object 83">
                          <a:extLst>
                            <a:ext uri="{FF2B5EF4-FFF2-40B4-BE49-F238E27FC236}">
                              <a16:creationId xmlns:a16="http://schemas.microsoft.com/office/drawing/2014/main" id="{9D4836D4-5FA9-4F8C-AA08-3E5AE0626FF5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36" y="3264"/>
                          <a:ext cx="640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5924" name="Freeform 84">
              <a:extLst>
                <a:ext uri="{FF2B5EF4-FFF2-40B4-BE49-F238E27FC236}">
                  <a16:creationId xmlns:a16="http://schemas.microsoft.com/office/drawing/2014/main" id="{13FBC1CB-42E6-44E1-B46A-6B02207D0528}"/>
                </a:ext>
              </a:extLst>
            </p:cNvPr>
            <p:cNvSpPr>
              <a:spLocks/>
            </p:cNvSpPr>
            <p:nvPr/>
          </p:nvSpPr>
          <p:spPr bwMode="auto">
            <a:xfrm rot="374069">
              <a:off x="1248" y="3120"/>
              <a:ext cx="624" cy="48"/>
            </a:xfrm>
            <a:custGeom>
              <a:avLst/>
              <a:gdLst>
                <a:gd name="T0" fmla="*/ 0 w 624"/>
                <a:gd name="T1" fmla="*/ 48 h 48"/>
                <a:gd name="T2" fmla="*/ 192 w 624"/>
                <a:gd name="T3" fmla="*/ 0 h 48"/>
                <a:gd name="T4" fmla="*/ 384 w 624"/>
                <a:gd name="T5" fmla="*/ 48 h 48"/>
                <a:gd name="T6" fmla="*/ 624 w 624"/>
                <a:gd name="T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24" h="48">
                  <a:moveTo>
                    <a:pt x="0" y="48"/>
                  </a:moveTo>
                  <a:cubicBezTo>
                    <a:pt x="64" y="24"/>
                    <a:pt x="128" y="0"/>
                    <a:pt x="192" y="0"/>
                  </a:cubicBezTo>
                  <a:cubicBezTo>
                    <a:pt x="256" y="0"/>
                    <a:pt x="312" y="48"/>
                    <a:pt x="384" y="48"/>
                  </a:cubicBezTo>
                  <a:cubicBezTo>
                    <a:pt x="456" y="48"/>
                    <a:pt x="540" y="24"/>
                    <a:pt x="624" y="0"/>
                  </a:cubicBezTo>
                </a:path>
              </a:pathLst>
            </a:custGeom>
            <a:noFill/>
            <a:ln w="1905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35925" name="Group 85">
            <a:extLst>
              <a:ext uri="{FF2B5EF4-FFF2-40B4-BE49-F238E27FC236}">
                <a16:creationId xmlns:a16="http://schemas.microsoft.com/office/drawing/2014/main" id="{925D9711-DB2E-4CEF-A39E-4AC20DE3D0BC}"/>
              </a:ext>
            </a:extLst>
          </p:cNvPr>
          <p:cNvGrpSpPr>
            <a:grpSpLocks/>
          </p:cNvGrpSpPr>
          <p:nvPr/>
        </p:nvGrpSpPr>
        <p:grpSpPr bwMode="auto">
          <a:xfrm>
            <a:off x="6467475" y="4628480"/>
            <a:ext cx="990600" cy="1092200"/>
            <a:chOff x="1168" y="704"/>
            <a:chExt cx="624" cy="688"/>
          </a:xfrm>
        </p:grpSpPr>
        <p:graphicFrame>
          <p:nvGraphicFramePr>
            <p:cNvPr id="35926" name="Object 86">
              <a:extLst>
                <a:ext uri="{FF2B5EF4-FFF2-40B4-BE49-F238E27FC236}">
                  <a16:creationId xmlns:a16="http://schemas.microsoft.com/office/drawing/2014/main" id="{5B66D1CF-291B-4107-BB14-534E27533DAA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224" y="704"/>
            <a:ext cx="528" cy="2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903" name="Equation" r:id="rId13" imgW="838080" imgH="419040" progId="Equation.3">
                    <p:embed/>
                  </p:oleObj>
                </mc:Choice>
                <mc:Fallback>
                  <p:oleObj name="Equation" r:id="rId13" imgW="838080" imgH="419040" progId="Equation.3">
                    <p:embed/>
                    <p:pic>
                      <p:nvPicPr>
                        <p:cNvPr id="35926" name="Object 86">
                          <a:extLst>
                            <a:ext uri="{FF2B5EF4-FFF2-40B4-BE49-F238E27FC236}">
                              <a16:creationId xmlns:a16="http://schemas.microsoft.com/office/drawing/2014/main" id="{5B66D1CF-291B-4107-BB14-534E27533DAA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24" y="704"/>
                          <a:ext cx="528" cy="2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5927" name="Object 87">
              <a:extLst>
                <a:ext uri="{FF2B5EF4-FFF2-40B4-BE49-F238E27FC236}">
                  <a16:creationId xmlns:a16="http://schemas.microsoft.com/office/drawing/2014/main" id="{D6937C10-FC5F-4F6F-8770-36B56A36CFE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208" y="1120"/>
            <a:ext cx="536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8904" name="Equation" r:id="rId15" imgW="850680" imgH="431640" progId="Equation.3">
                    <p:embed/>
                  </p:oleObj>
                </mc:Choice>
                <mc:Fallback>
                  <p:oleObj name="Equation" r:id="rId15" imgW="850680" imgH="431640" progId="Equation.3">
                    <p:embed/>
                    <p:pic>
                      <p:nvPicPr>
                        <p:cNvPr id="35927" name="Object 87">
                          <a:extLst>
                            <a:ext uri="{FF2B5EF4-FFF2-40B4-BE49-F238E27FC236}">
                              <a16:creationId xmlns:a16="http://schemas.microsoft.com/office/drawing/2014/main" id="{D6937C10-FC5F-4F6F-8770-36B56A36CFE1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08" y="1120"/>
                          <a:ext cx="536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5928" name="Freeform 88">
              <a:extLst>
                <a:ext uri="{FF2B5EF4-FFF2-40B4-BE49-F238E27FC236}">
                  <a16:creationId xmlns:a16="http://schemas.microsoft.com/office/drawing/2014/main" id="{7B1241B7-985C-4D10-BD53-FB3287307843}"/>
                </a:ext>
              </a:extLst>
            </p:cNvPr>
            <p:cNvSpPr>
              <a:spLocks/>
            </p:cNvSpPr>
            <p:nvPr/>
          </p:nvSpPr>
          <p:spPr bwMode="auto">
            <a:xfrm rot="374069">
              <a:off x="1168" y="1056"/>
              <a:ext cx="624" cy="48"/>
            </a:xfrm>
            <a:custGeom>
              <a:avLst/>
              <a:gdLst>
                <a:gd name="T0" fmla="*/ 0 w 624"/>
                <a:gd name="T1" fmla="*/ 48 h 48"/>
                <a:gd name="T2" fmla="*/ 192 w 624"/>
                <a:gd name="T3" fmla="*/ 0 h 48"/>
                <a:gd name="T4" fmla="*/ 384 w 624"/>
                <a:gd name="T5" fmla="*/ 48 h 48"/>
                <a:gd name="T6" fmla="*/ 624 w 624"/>
                <a:gd name="T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24" h="48">
                  <a:moveTo>
                    <a:pt x="0" y="48"/>
                  </a:moveTo>
                  <a:cubicBezTo>
                    <a:pt x="64" y="24"/>
                    <a:pt x="128" y="0"/>
                    <a:pt x="192" y="0"/>
                  </a:cubicBezTo>
                  <a:cubicBezTo>
                    <a:pt x="256" y="0"/>
                    <a:pt x="312" y="48"/>
                    <a:pt x="384" y="48"/>
                  </a:cubicBezTo>
                  <a:cubicBezTo>
                    <a:pt x="456" y="48"/>
                    <a:pt x="540" y="24"/>
                    <a:pt x="624" y="0"/>
                  </a:cubicBezTo>
                </a:path>
              </a:pathLst>
            </a:custGeom>
            <a:noFill/>
            <a:ln w="1905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5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5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5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5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912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78" name="Group 38">
            <a:extLst>
              <a:ext uri="{FF2B5EF4-FFF2-40B4-BE49-F238E27FC236}">
                <a16:creationId xmlns:a16="http://schemas.microsoft.com/office/drawing/2014/main" id="{62B971F4-5423-481C-AD65-F39159731AE3}"/>
              </a:ext>
            </a:extLst>
          </p:cNvPr>
          <p:cNvGrpSpPr>
            <a:grpSpLocks/>
          </p:cNvGrpSpPr>
          <p:nvPr/>
        </p:nvGrpSpPr>
        <p:grpSpPr bwMode="auto">
          <a:xfrm>
            <a:off x="1768724" y="1131912"/>
            <a:ext cx="3084512" cy="1524000"/>
            <a:chOff x="1945" y="576"/>
            <a:chExt cx="1943" cy="960"/>
          </a:xfrm>
        </p:grpSpPr>
        <p:graphicFrame>
          <p:nvGraphicFramePr>
            <p:cNvPr id="61479" name="Object 39">
              <a:extLst>
                <a:ext uri="{FF2B5EF4-FFF2-40B4-BE49-F238E27FC236}">
                  <a16:creationId xmlns:a16="http://schemas.microsoft.com/office/drawing/2014/main" id="{E1DDCADA-0C48-4384-BE43-581F33FC1EF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945" y="576"/>
            <a:ext cx="1943" cy="9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9922" name="Equation" r:id="rId3" imgW="4178160" imgH="1511280" progId="Equation.3">
                    <p:embed/>
                  </p:oleObj>
                </mc:Choice>
                <mc:Fallback>
                  <p:oleObj name="Equation" r:id="rId3" imgW="4178160" imgH="1511280" progId="Equation.3">
                    <p:embed/>
                    <p:pic>
                      <p:nvPicPr>
                        <p:cNvPr id="61479" name="Object 39">
                          <a:extLst>
                            <a:ext uri="{FF2B5EF4-FFF2-40B4-BE49-F238E27FC236}">
                              <a16:creationId xmlns:a16="http://schemas.microsoft.com/office/drawing/2014/main" id="{E1DDCADA-0C48-4384-BE43-581F33FC1EF4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45" y="576"/>
                          <a:ext cx="1943" cy="9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480" name="Line 40">
              <a:extLst>
                <a:ext uri="{FF2B5EF4-FFF2-40B4-BE49-F238E27FC236}">
                  <a16:creationId xmlns:a16="http://schemas.microsoft.com/office/drawing/2014/main" id="{62B4F53E-6232-46A7-8538-B622B851DB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32" y="576"/>
              <a:ext cx="0" cy="96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pSp>
        <p:nvGrpSpPr>
          <p:cNvPr id="61481" name="Group 41">
            <a:extLst>
              <a:ext uri="{FF2B5EF4-FFF2-40B4-BE49-F238E27FC236}">
                <a16:creationId xmlns:a16="http://schemas.microsoft.com/office/drawing/2014/main" id="{9FABDBD9-21AD-45BF-B527-3A843DE0EE67}"/>
              </a:ext>
            </a:extLst>
          </p:cNvPr>
          <p:cNvGrpSpPr>
            <a:grpSpLocks/>
          </p:cNvGrpSpPr>
          <p:nvPr/>
        </p:nvGrpSpPr>
        <p:grpSpPr bwMode="auto">
          <a:xfrm>
            <a:off x="395536" y="1284312"/>
            <a:ext cx="990600" cy="1092200"/>
            <a:chOff x="1168" y="704"/>
            <a:chExt cx="624" cy="688"/>
          </a:xfrm>
        </p:grpSpPr>
        <p:graphicFrame>
          <p:nvGraphicFramePr>
            <p:cNvPr id="61482" name="Object 42">
              <a:extLst>
                <a:ext uri="{FF2B5EF4-FFF2-40B4-BE49-F238E27FC236}">
                  <a16:creationId xmlns:a16="http://schemas.microsoft.com/office/drawing/2014/main" id="{FBB9F813-1C39-4742-9B24-FC836782918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224" y="704"/>
            <a:ext cx="528" cy="2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9923" name="Equation" r:id="rId5" imgW="838080" imgH="419040" progId="Equation.3">
                    <p:embed/>
                  </p:oleObj>
                </mc:Choice>
                <mc:Fallback>
                  <p:oleObj name="Equation" r:id="rId5" imgW="838080" imgH="419040" progId="Equation.3">
                    <p:embed/>
                    <p:pic>
                      <p:nvPicPr>
                        <p:cNvPr id="61482" name="Object 42">
                          <a:extLst>
                            <a:ext uri="{FF2B5EF4-FFF2-40B4-BE49-F238E27FC236}">
                              <a16:creationId xmlns:a16="http://schemas.microsoft.com/office/drawing/2014/main" id="{FBB9F813-1C39-4742-9B24-FC8367829184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24" y="704"/>
                          <a:ext cx="528" cy="2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483" name="Object 43">
              <a:extLst>
                <a:ext uri="{FF2B5EF4-FFF2-40B4-BE49-F238E27FC236}">
                  <a16:creationId xmlns:a16="http://schemas.microsoft.com/office/drawing/2014/main" id="{A3F6463F-9906-4471-8B55-8F79EDB8AD1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208" y="1120"/>
            <a:ext cx="536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9924" name="Equation" r:id="rId7" imgW="850680" imgH="431640" progId="Equation.3">
                    <p:embed/>
                  </p:oleObj>
                </mc:Choice>
                <mc:Fallback>
                  <p:oleObj name="Equation" r:id="rId7" imgW="850680" imgH="431640" progId="Equation.3">
                    <p:embed/>
                    <p:pic>
                      <p:nvPicPr>
                        <p:cNvPr id="61483" name="Object 43">
                          <a:extLst>
                            <a:ext uri="{FF2B5EF4-FFF2-40B4-BE49-F238E27FC236}">
                              <a16:creationId xmlns:a16="http://schemas.microsoft.com/office/drawing/2014/main" id="{A3F6463F-9906-4471-8B55-8F79EDB8AD11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08" y="1120"/>
                          <a:ext cx="536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484" name="Freeform 44">
              <a:extLst>
                <a:ext uri="{FF2B5EF4-FFF2-40B4-BE49-F238E27FC236}">
                  <a16:creationId xmlns:a16="http://schemas.microsoft.com/office/drawing/2014/main" id="{EBCD095C-3C28-4AFE-8BC6-14ABF492F017}"/>
                </a:ext>
              </a:extLst>
            </p:cNvPr>
            <p:cNvSpPr>
              <a:spLocks/>
            </p:cNvSpPr>
            <p:nvPr/>
          </p:nvSpPr>
          <p:spPr bwMode="auto">
            <a:xfrm rot="374069">
              <a:off x="1168" y="1056"/>
              <a:ext cx="624" cy="48"/>
            </a:xfrm>
            <a:custGeom>
              <a:avLst/>
              <a:gdLst>
                <a:gd name="T0" fmla="*/ 0 w 624"/>
                <a:gd name="T1" fmla="*/ 48 h 48"/>
                <a:gd name="T2" fmla="*/ 192 w 624"/>
                <a:gd name="T3" fmla="*/ 0 h 48"/>
                <a:gd name="T4" fmla="*/ 384 w 624"/>
                <a:gd name="T5" fmla="*/ 48 h 48"/>
                <a:gd name="T6" fmla="*/ 624 w 624"/>
                <a:gd name="T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24" h="48">
                  <a:moveTo>
                    <a:pt x="0" y="48"/>
                  </a:moveTo>
                  <a:cubicBezTo>
                    <a:pt x="64" y="24"/>
                    <a:pt x="128" y="0"/>
                    <a:pt x="192" y="0"/>
                  </a:cubicBezTo>
                  <a:cubicBezTo>
                    <a:pt x="256" y="0"/>
                    <a:pt x="312" y="48"/>
                    <a:pt x="384" y="48"/>
                  </a:cubicBezTo>
                  <a:cubicBezTo>
                    <a:pt x="456" y="48"/>
                    <a:pt x="540" y="24"/>
                    <a:pt x="624" y="0"/>
                  </a:cubicBezTo>
                </a:path>
              </a:pathLst>
            </a:custGeom>
            <a:noFill/>
            <a:ln w="1905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61485" name="Group 45">
            <a:extLst>
              <a:ext uri="{FF2B5EF4-FFF2-40B4-BE49-F238E27FC236}">
                <a16:creationId xmlns:a16="http://schemas.microsoft.com/office/drawing/2014/main" id="{F95105DF-F16D-459B-991B-3FF64DA8F6E9}"/>
              </a:ext>
            </a:extLst>
          </p:cNvPr>
          <p:cNvGrpSpPr>
            <a:grpSpLocks/>
          </p:cNvGrpSpPr>
          <p:nvPr/>
        </p:nvGrpSpPr>
        <p:grpSpPr bwMode="auto">
          <a:xfrm>
            <a:off x="395536" y="2876575"/>
            <a:ext cx="4838700" cy="1562100"/>
            <a:chOff x="1080" y="1675"/>
            <a:chExt cx="3048" cy="984"/>
          </a:xfrm>
        </p:grpSpPr>
        <p:grpSp>
          <p:nvGrpSpPr>
            <p:cNvPr id="61486" name="Group 46">
              <a:extLst>
                <a:ext uri="{FF2B5EF4-FFF2-40B4-BE49-F238E27FC236}">
                  <a16:creationId xmlns:a16="http://schemas.microsoft.com/office/drawing/2014/main" id="{01EBC711-B8BE-4F09-9B21-3E09370ABB3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67" y="1675"/>
              <a:ext cx="2161" cy="984"/>
              <a:chOff x="1967" y="1675"/>
              <a:chExt cx="2161" cy="984"/>
            </a:xfrm>
          </p:grpSpPr>
          <p:graphicFrame>
            <p:nvGraphicFramePr>
              <p:cNvPr id="61487" name="Object 47">
                <a:extLst>
                  <a:ext uri="{FF2B5EF4-FFF2-40B4-BE49-F238E27FC236}">
                    <a16:creationId xmlns:a16="http://schemas.microsoft.com/office/drawing/2014/main" id="{FEBA41DC-F625-4709-ADD1-20DCF51FB0DC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1967" y="1675"/>
              <a:ext cx="2161" cy="95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9925" name="Equation" r:id="rId9" imgW="4394160" imgH="1511280" progId="Equation.3">
                      <p:embed/>
                    </p:oleObj>
                  </mc:Choice>
                  <mc:Fallback>
                    <p:oleObj name="Equation" r:id="rId9" imgW="4394160" imgH="1511280" progId="Equation.3">
                      <p:embed/>
                      <p:pic>
                        <p:nvPicPr>
                          <p:cNvPr id="61487" name="Object 47">
                            <a:extLst>
                              <a:ext uri="{FF2B5EF4-FFF2-40B4-BE49-F238E27FC236}">
                                <a16:creationId xmlns:a16="http://schemas.microsoft.com/office/drawing/2014/main" id="{FEBA41DC-F625-4709-ADD1-20DCF51FB0DC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967" y="1675"/>
                            <a:ext cx="2161" cy="95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61488" name="Line 48">
                <a:extLst>
                  <a:ext uri="{FF2B5EF4-FFF2-40B4-BE49-F238E27FC236}">
                    <a16:creationId xmlns:a16="http://schemas.microsoft.com/office/drawing/2014/main" id="{18F74884-8944-4F8C-8125-C1DF80616CD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976" y="1699"/>
                <a:ext cx="0" cy="960"/>
              </a:xfrm>
              <a:prstGeom prst="line">
                <a:avLst/>
              </a:prstGeom>
              <a:noFill/>
              <a:ln w="19050">
                <a:solidFill>
                  <a:srgbClr val="0000FF"/>
                </a:solidFill>
                <a:prstDash val="sysDot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61489" name="Group 49">
              <a:extLst>
                <a:ext uri="{FF2B5EF4-FFF2-40B4-BE49-F238E27FC236}">
                  <a16:creationId xmlns:a16="http://schemas.microsoft.com/office/drawing/2014/main" id="{09930560-55B2-41A1-9225-4FEBCE95D77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80" y="1824"/>
              <a:ext cx="648" cy="731"/>
              <a:chOff x="1192" y="1832"/>
              <a:chExt cx="648" cy="731"/>
            </a:xfrm>
          </p:grpSpPr>
          <p:graphicFrame>
            <p:nvGraphicFramePr>
              <p:cNvPr id="61490" name="Object 50">
                <a:extLst>
                  <a:ext uri="{FF2B5EF4-FFF2-40B4-BE49-F238E27FC236}">
                    <a16:creationId xmlns:a16="http://schemas.microsoft.com/office/drawing/2014/main" id="{E2313516-D54A-46EC-9BF9-7652AC6143FB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1200" y="1832"/>
              <a:ext cx="640" cy="27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9926" name="Equation" r:id="rId11" imgW="1015920" imgH="431640" progId="Equation.3">
                      <p:embed/>
                    </p:oleObj>
                  </mc:Choice>
                  <mc:Fallback>
                    <p:oleObj name="Equation" r:id="rId11" imgW="1015920" imgH="431640" progId="Equation.3">
                      <p:embed/>
                      <p:pic>
                        <p:nvPicPr>
                          <p:cNvPr id="61490" name="Object 50">
                            <a:extLst>
                              <a:ext uri="{FF2B5EF4-FFF2-40B4-BE49-F238E27FC236}">
                                <a16:creationId xmlns:a16="http://schemas.microsoft.com/office/drawing/2014/main" id="{E2313516-D54A-46EC-9BF9-7652AC6143FB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200" y="1832"/>
                            <a:ext cx="640" cy="27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61491" name="Object 51">
                <a:extLst>
                  <a:ext uri="{FF2B5EF4-FFF2-40B4-BE49-F238E27FC236}">
                    <a16:creationId xmlns:a16="http://schemas.microsoft.com/office/drawing/2014/main" id="{53034FC6-357D-4720-B4F1-9C691BA32457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1192" y="2291"/>
              <a:ext cx="648" cy="27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09927" name="Equation" r:id="rId13" imgW="1028520" imgH="431640" progId="Equation.3">
                      <p:embed/>
                    </p:oleObj>
                  </mc:Choice>
                  <mc:Fallback>
                    <p:oleObj name="Equation" r:id="rId13" imgW="1028520" imgH="431640" progId="Equation.3">
                      <p:embed/>
                      <p:pic>
                        <p:nvPicPr>
                          <p:cNvPr id="61491" name="Object 51">
                            <a:extLst>
                              <a:ext uri="{FF2B5EF4-FFF2-40B4-BE49-F238E27FC236}">
                                <a16:creationId xmlns:a16="http://schemas.microsoft.com/office/drawing/2014/main" id="{53034FC6-357D-4720-B4F1-9C691BA32457}"/>
                              </a:ext>
                            </a:extLst>
                          </p:cNvPr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192" y="2291"/>
                            <a:ext cx="648" cy="27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61492" name="Freeform 52">
                <a:extLst>
                  <a:ext uri="{FF2B5EF4-FFF2-40B4-BE49-F238E27FC236}">
                    <a16:creationId xmlns:a16="http://schemas.microsoft.com/office/drawing/2014/main" id="{6E98AD77-5176-465D-ACB5-0265E00E244E}"/>
                  </a:ext>
                </a:extLst>
              </p:cNvPr>
              <p:cNvSpPr>
                <a:spLocks/>
              </p:cNvSpPr>
              <p:nvPr/>
            </p:nvSpPr>
            <p:spPr bwMode="auto">
              <a:xfrm rot="374069">
                <a:off x="1200" y="2160"/>
                <a:ext cx="624" cy="48"/>
              </a:xfrm>
              <a:custGeom>
                <a:avLst/>
                <a:gdLst>
                  <a:gd name="T0" fmla="*/ 0 w 624"/>
                  <a:gd name="T1" fmla="*/ 48 h 48"/>
                  <a:gd name="T2" fmla="*/ 192 w 624"/>
                  <a:gd name="T3" fmla="*/ 0 h 48"/>
                  <a:gd name="T4" fmla="*/ 384 w 624"/>
                  <a:gd name="T5" fmla="*/ 48 h 48"/>
                  <a:gd name="T6" fmla="*/ 624 w 624"/>
                  <a:gd name="T7" fmla="*/ 0 h 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24" h="48">
                    <a:moveTo>
                      <a:pt x="0" y="48"/>
                    </a:moveTo>
                    <a:cubicBezTo>
                      <a:pt x="64" y="24"/>
                      <a:pt x="128" y="0"/>
                      <a:pt x="192" y="0"/>
                    </a:cubicBezTo>
                    <a:cubicBezTo>
                      <a:pt x="256" y="0"/>
                      <a:pt x="312" y="48"/>
                      <a:pt x="384" y="48"/>
                    </a:cubicBezTo>
                    <a:cubicBezTo>
                      <a:pt x="456" y="48"/>
                      <a:pt x="540" y="24"/>
                      <a:pt x="624" y="0"/>
                    </a:cubicBezTo>
                  </a:path>
                </a:pathLst>
              </a:custGeom>
              <a:noFill/>
              <a:ln w="19050" cap="flat" cmpd="sng">
                <a:solidFill>
                  <a:srgbClr val="000000"/>
                </a:solidFill>
                <a:prstDash val="solid"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00CC99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endParaRPr lang="zh-CN" altLang="en-US"/>
              </a:p>
            </p:txBody>
          </p:sp>
        </p:grpSp>
      </p:grpSp>
      <p:grpSp>
        <p:nvGrpSpPr>
          <p:cNvPr id="61493" name="Group 53">
            <a:extLst>
              <a:ext uri="{FF2B5EF4-FFF2-40B4-BE49-F238E27FC236}">
                <a16:creationId xmlns:a16="http://schemas.microsoft.com/office/drawing/2014/main" id="{D467CFE8-2B98-4EB2-B6B3-0F9B798534D7}"/>
              </a:ext>
            </a:extLst>
          </p:cNvPr>
          <p:cNvGrpSpPr>
            <a:grpSpLocks/>
          </p:cNvGrpSpPr>
          <p:nvPr/>
        </p:nvGrpSpPr>
        <p:grpSpPr bwMode="auto">
          <a:xfrm>
            <a:off x="4891336" y="1284312"/>
            <a:ext cx="1028700" cy="1160463"/>
            <a:chOff x="1192" y="1832"/>
            <a:chExt cx="648" cy="731"/>
          </a:xfrm>
        </p:grpSpPr>
        <p:graphicFrame>
          <p:nvGraphicFramePr>
            <p:cNvPr id="61494" name="Object 54">
              <a:extLst>
                <a:ext uri="{FF2B5EF4-FFF2-40B4-BE49-F238E27FC236}">
                  <a16:creationId xmlns:a16="http://schemas.microsoft.com/office/drawing/2014/main" id="{468325DC-F457-48BF-98CE-3CC0710780A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200" y="1832"/>
            <a:ext cx="640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9928" name="Equation" r:id="rId15" imgW="1015920" imgH="431640" progId="Equation.3">
                    <p:embed/>
                  </p:oleObj>
                </mc:Choice>
                <mc:Fallback>
                  <p:oleObj name="Equation" r:id="rId15" imgW="1015920" imgH="431640" progId="Equation.3">
                    <p:embed/>
                    <p:pic>
                      <p:nvPicPr>
                        <p:cNvPr id="61494" name="Object 54">
                          <a:extLst>
                            <a:ext uri="{FF2B5EF4-FFF2-40B4-BE49-F238E27FC236}">
                              <a16:creationId xmlns:a16="http://schemas.microsoft.com/office/drawing/2014/main" id="{468325DC-F457-48BF-98CE-3CC0710780AB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00" y="1832"/>
                          <a:ext cx="640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495" name="Object 55">
              <a:extLst>
                <a:ext uri="{FF2B5EF4-FFF2-40B4-BE49-F238E27FC236}">
                  <a16:creationId xmlns:a16="http://schemas.microsoft.com/office/drawing/2014/main" id="{9C722DD8-9050-4A1A-B96E-2CD84B2645F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192" y="2291"/>
            <a:ext cx="648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9929" name="Equation" r:id="rId16" imgW="1028520" imgH="431640" progId="Equation.3">
                    <p:embed/>
                  </p:oleObj>
                </mc:Choice>
                <mc:Fallback>
                  <p:oleObj name="Equation" r:id="rId16" imgW="1028520" imgH="431640" progId="Equation.3">
                    <p:embed/>
                    <p:pic>
                      <p:nvPicPr>
                        <p:cNvPr id="61495" name="Object 55">
                          <a:extLst>
                            <a:ext uri="{FF2B5EF4-FFF2-40B4-BE49-F238E27FC236}">
                              <a16:creationId xmlns:a16="http://schemas.microsoft.com/office/drawing/2014/main" id="{9C722DD8-9050-4A1A-B96E-2CD84B2645F5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92" y="2291"/>
                          <a:ext cx="648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496" name="Freeform 56">
              <a:extLst>
                <a:ext uri="{FF2B5EF4-FFF2-40B4-BE49-F238E27FC236}">
                  <a16:creationId xmlns:a16="http://schemas.microsoft.com/office/drawing/2014/main" id="{37E0DC81-EADB-42BD-93A5-F5C1D4C5D92C}"/>
                </a:ext>
              </a:extLst>
            </p:cNvPr>
            <p:cNvSpPr>
              <a:spLocks/>
            </p:cNvSpPr>
            <p:nvPr/>
          </p:nvSpPr>
          <p:spPr bwMode="auto">
            <a:xfrm rot="374069">
              <a:off x="1200" y="2160"/>
              <a:ext cx="624" cy="48"/>
            </a:xfrm>
            <a:custGeom>
              <a:avLst/>
              <a:gdLst>
                <a:gd name="T0" fmla="*/ 0 w 624"/>
                <a:gd name="T1" fmla="*/ 48 h 48"/>
                <a:gd name="T2" fmla="*/ 192 w 624"/>
                <a:gd name="T3" fmla="*/ 0 h 48"/>
                <a:gd name="T4" fmla="*/ 384 w 624"/>
                <a:gd name="T5" fmla="*/ 48 h 48"/>
                <a:gd name="T6" fmla="*/ 624 w 624"/>
                <a:gd name="T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24" h="48">
                  <a:moveTo>
                    <a:pt x="0" y="48"/>
                  </a:moveTo>
                  <a:cubicBezTo>
                    <a:pt x="64" y="24"/>
                    <a:pt x="128" y="0"/>
                    <a:pt x="192" y="0"/>
                  </a:cubicBezTo>
                  <a:cubicBezTo>
                    <a:pt x="256" y="0"/>
                    <a:pt x="312" y="48"/>
                    <a:pt x="384" y="48"/>
                  </a:cubicBezTo>
                  <a:cubicBezTo>
                    <a:pt x="456" y="48"/>
                    <a:pt x="540" y="24"/>
                    <a:pt x="624" y="0"/>
                  </a:cubicBezTo>
                </a:path>
              </a:pathLst>
            </a:custGeom>
            <a:noFill/>
            <a:ln w="1905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61497" name="Group 57">
            <a:extLst>
              <a:ext uri="{FF2B5EF4-FFF2-40B4-BE49-F238E27FC236}">
                <a16:creationId xmlns:a16="http://schemas.microsoft.com/office/drawing/2014/main" id="{F6B71277-8F80-4EDC-BD70-887431301D9F}"/>
              </a:ext>
            </a:extLst>
          </p:cNvPr>
          <p:cNvGrpSpPr>
            <a:grpSpLocks/>
          </p:cNvGrpSpPr>
          <p:nvPr/>
        </p:nvGrpSpPr>
        <p:grpSpPr bwMode="auto">
          <a:xfrm>
            <a:off x="5310436" y="3024212"/>
            <a:ext cx="1409700" cy="1155700"/>
            <a:chOff x="1084" y="2944"/>
            <a:chExt cx="888" cy="728"/>
          </a:xfrm>
        </p:grpSpPr>
        <p:graphicFrame>
          <p:nvGraphicFramePr>
            <p:cNvPr id="61498" name="Object 58">
              <a:extLst>
                <a:ext uri="{FF2B5EF4-FFF2-40B4-BE49-F238E27FC236}">
                  <a16:creationId xmlns:a16="http://schemas.microsoft.com/office/drawing/2014/main" id="{49385765-BEF3-40A5-9DD9-802212BF5EA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084" y="2944"/>
            <a:ext cx="888" cy="2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9930" name="Equation" r:id="rId17" imgW="1409400" imgH="419040" progId="Equation.3">
                    <p:embed/>
                  </p:oleObj>
                </mc:Choice>
                <mc:Fallback>
                  <p:oleObj name="Equation" r:id="rId17" imgW="1409400" imgH="419040" progId="Equation.3">
                    <p:embed/>
                    <p:pic>
                      <p:nvPicPr>
                        <p:cNvPr id="61498" name="Object 58">
                          <a:extLst>
                            <a:ext uri="{FF2B5EF4-FFF2-40B4-BE49-F238E27FC236}">
                              <a16:creationId xmlns:a16="http://schemas.microsoft.com/office/drawing/2014/main" id="{49385765-BEF3-40A5-9DD9-802212BF5EA3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84" y="2944"/>
                          <a:ext cx="888" cy="2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1499" name="Object 59">
              <a:extLst>
                <a:ext uri="{FF2B5EF4-FFF2-40B4-BE49-F238E27FC236}">
                  <a16:creationId xmlns:a16="http://schemas.microsoft.com/office/drawing/2014/main" id="{B6C2F018-C07D-4848-9D2A-AED63B9A4A3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092" y="3400"/>
            <a:ext cx="864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9931" name="Equation" r:id="rId19" imgW="1371600" imgH="431640" progId="Equation.3">
                    <p:embed/>
                  </p:oleObj>
                </mc:Choice>
                <mc:Fallback>
                  <p:oleObj name="Equation" r:id="rId19" imgW="1371600" imgH="431640" progId="Equation.3">
                    <p:embed/>
                    <p:pic>
                      <p:nvPicPr>
                        <p:cNvPr id="61499" name="Object 59">
                          <a:extLst>
                            <a:ext uri="{FF2B5EF4-FFF2-40B4-BE49-F238E27FC236}">
                              <a16:creationId xmlns:a16="http://schemas.microsoft.com/office/drawing/2014/main" id="{B6C2F018-C07D-4848-9D2A-AED63B9A4A33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92" y="3400"/>
                          <a:ext cx="864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500" name="Freeform 60">
              <a:extLst>
                <a:ext uri="{FF2B5EF4-FFF2-40B4-BE49-F238E27FC236}">
                  <a16:creationId xmlns:a16="http://schemas.microsoft.com/office/drawing/2014/main" id="{14340782-AE2C-4208-B72A-6977A26F3D11}"/>
                </a:ext>
              </a:extLst>
            </p:cNvPr>
            <p:cNvSpPr>
              <a:spLocks/>
            </p:cNvSpPr>
            <p:nvPr/>
          </p:nvSpPr>
          <p:spPr bwMode="auto">
            <a:xfrm rot="374069">
              <a:off x="1200" y="3264"/>
              <a:ext cx="624" cy="48"/>
            </a:xfrm>
            <a:custGeom>
              <a:avLst/>
              <a:gdLst>
                <a:gd name="T0" fmla="*/ 0 w 624"/>
                <a:gd name="T1" fmla="*/ 48 h 48"/>
                <a:gd name="T2" fmla="*/ 192 w 624"/>
                <a:gd name="T3" fmla="*/ 0 h 48"/>
                <a:gd name="T4" fmla="*/ 384 w 624"/>
                <a:gd name="T5" fmla="*/ 48 h 48"/>
                <a:gd name="T6" fmla="*/ 624 w 624"/>
                <a:gd name="T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24" h="48">
                  <a:moveTo>
                    <a:pt x="0" y="48"/>
                  </a:moveTo>
                  <a:cubicBezTo>
                    <a:pt x="64" y="24"/>
                    <a:pt x="128" y="0"/>
                    <a:pt x="192" y="0"/>
                  </a:cubicBezTo>
                  <a:cubicBezTo>
                    <a:pt x="256" y="0"/>
                    <a:pt x="312" y="48"/>
                    <a:pt x="384" y="48"/>
                  </a:cubicBezTo>
                  <a:cubicBezTo>
                    <a:pt x="456" y="48"/>
                    <a:pt x="540" y="24"/>
                    <a:pt x="624" y="0"/>
                  </a:cubicBezTo>
                </a:path>
              </a:pathLst>
            </a:custGeom>
            <a:noFill/>
            <a:ln w="1905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aphicFrame>
        <p:nvGraphicFramePr>
          <p:cNvPr id="61501" name="Object 61">
            <a:extLst>
              <a:ext uri="{FF2B5EF4-FFF2-40B4-BE49-F238E27FC236}">
                <a16:creationId xmlns:a16="http://schemas.microsoft.com/office/drawing/2014/main" id="{A8E87605-5C03-49AD-A220-0C970A7214E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0450603"/>
              </p:ext>
            </p:extLst>
          </p:nvPr>
        </p:nvGraphicFramePr>
        <p:xfrm>
          <a:off x="6002479" y="4945369"/>
          <a:ext cx="3035514" cy="13364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932" name="Equation" r:id="rId21" imgW="3720960" imgH="1638000" progId="Equation.3">
                  <p:embed/>
                </p:oleObj>
              </mc:Choice>
              <mc:Fallback>
                <p:oleObj name="Equation" r:id="rId21" imgW="3720960" imgH="1638000" progId="Equation.3">
                  <p:embed/>
                  <p:pic>
                    <p:nvPicPr>
                      <p:cNvPr id="61501" name="Object 61">
                        <a:extLst>
                          <a:ext uri="{FF2B5EF4-FFF2-40B4-BE49-F238E27FC236}">
                            <a16:creationId xmlns:a16="http://schemas.microsoft.com/office/drawing/2014/main" id="{A8E87605-5C03-49AD-A220-0C970A7214E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2479" y="4945369"/>
                        <a:ext cx="3035514" cy="133645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1502" name="Group 62">
            <a:extLst>
              <a:ext uri="{FF2B5EF4-FFF2-40B4-BE49-F238E27FC236}">
                <a16:creationId xmlns:a16="http://schemas.microsoft.com/office/drawing/2014/main" id="{F6873110-5437-469E-A8F3-F1928868D5BB}"/>
              </a:ext>
            </a:extLst>
          </p:cNvPr>
          <p:cNvGrpSpPr>
            <a:grpSpLocks/>
          </p:cNvGrpSpPr>
          <p:nvPr/>
        </p:nvGrpSpPr>
        <p:grpSpPr bwMode="auto">
          <a:xfrm>
            <a:off x="395536" y="4664683"/>
            <a:ext cx="5524500" cy="1752600"/>
            <a:chOff x="984" y="2688"/>
            <a:chExt cx="3480" cy="1104"/>
          </a:xfrm>
        </p:grpSpPr>
        <p:grpSp>
          <p:nvGrpSpPr>
            <p:cNvPr id="61503" name="Group 63">
              <a:extLst>
                <a:ext uri="{FF2B5EF4-FFF2-40B4-BE49-F238E27FC236}">
                  <a16:creationId xmlns:a16="http://schemas.microsoft.com/office/drawing/2014/main" id="{3D29A722-211E-4521-B684-CD73A5F4074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84" y="2724"/>
              <a:ext cx="3480" cy="1044"/>
              <a:chOff x="984" y="2724"/>
              <a:chExt cx="3480" cy="1044"/>
            </a:xfrm>
          </p:grpSpPr>
          <p:grpSp>
            <p:nvGrpSpPr>
              <p:cNvPr id="61504" name="Group 64">
                <a:extLst>
                  <a:ext uri="{FF2B5EF4-FFF2-40B4-BE49-F238E27FC236}">
                    <a16:creationId xmlns:a16="http://schemas.microsoft.com/office/drawing/2014/main" id="{1CCB1038-82E2-42F7-85B8-E198EDE48EA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968" y="2724"/>
                <a:ext cx="2496" cy="1044"/>
                <a:chOff x="1968" y="2724"/>
                <a:chExt cx="2496" cy="1044"/>
              </a:xfrm>
            </p:grpSpPr>
            <p:graphicFrame>
              <p:nvGraphicFramePr>
                <p:cNvPr id="61505" name="Object 65">
                  <a:extLst>
                    <a:ext uri="{FF2B5EF4-FFF2-40B4-BE49-F238E27FC236}">
                      <a16:creationId xmlns:a16="http://schemas.microsoft.com/office/drawing/2014/main" id="{DCCCE354-D2C7-4DBA-B155-2572E542A3A3}"/>
                    </a:ext>
                  </a:extLst>
                </p:cNvPr>
                <p:cNvGraphicFramePr>
                  <a:graphicFrameLocks noChangeAspect="1"/>
                </p:cNvGraphicFramePr>
                <p:nvPr/>
              </p:nvGraphicFramePr>
              <p:xfrm>
                <a:off x="1968" y="2724"/>
                <a:ext cx="2496" cy="1032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09933" name="Equation" r:id="rId23" imgW="3962160" imgH="1638000" progId="Equation.3">
                        <p:embed/>
                      </p:oleObj>
                    </mc:Choice>
                    <mc:Fallback>
                      <p:oleObj name="Equation" r:id="rId23" imgW="3962160" imgH="1638000" progId="Equation.3">
                        <p:embed/>
                        <p:pic>
                          <p:nvPicPr>
                            <p:cNvPr id="61505" name="Object 65">
                              <a:extLst>
                                <a:ext uri="{FF2B5EF4-FFF2-40B4-BE49-F238E27FC236}">
                                  <a16:creationId xmlns:a16="http://schemas.microsoft.com/office/drawing/2014/main" id="{DCCCE354-D2C7-4DBA-B155-2572E542A3A3}"/>
                                </a:ext>
                              </a:extLst>
                            </p:cNvPr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24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968" y="2724"/>
                              <a:ext cx="2496" cy="1032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61506" name="Line 66">
                  <a:extLst>
                    <a:ext uri="{FF2B5EF4-FFF2-40B4-BE49-F238E27FC236}">
                      <a16:creationId xmlns:a16="http://schemas.microsoft.com/office/drawing/2014/main" id="{224BCB1D-5D65-4E82-A285-885D338D26A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960" y="2736"/>
                  <a:ext cx="0" cy="1032"/>
                </a:xfrm>
                <a:prstGeom prst="line">
                  <a:avLst/>
                </a:prstGeom>
                <a:noFill/>
                <a:ln w="19050">
                  <a:solidFill>
                    <a:srgbClr val="0000FF"/>
                  </a:solidFill>
                  <a:prstDash val="sysDot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CN" altLang="en-US"/>
                </a:p>
              </p:txBody>
            </p:sp>
          </p:grpSp>
          <p:grpSp>
            <p:nvGrpSpPr>
              <p:cNvPr id="61507" name="Group 67">
                <a:extLst>
                  <a:ext uri="{FF2B5EF4-FFF2-40B4-BE49-F238E27FC236}">
                    <a16:creationId xmlns:a16="http://schemas.microsoft.com/office/drawing/2014/main" id="{4AAE5E7B-561C-4870-8416-CD1219EABE3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984" y="2884"/>
                <a:ext cx="888" cy="728"/>
                <a:chOff x="1084" y="2944"/>
                <a:chExt cx="888" cy="728"/>
              </a:xfrm>
            </p:grpSpPr>
            <p:graphicFrame>
              <p:nvGraphicFramePr>
                <p:cNvPr id="61508" name="Object 68">
                  <a:extLst>
                    <a:ext uri="{FF2B5EF4-FFF2-40B4-BE49-F238E27FC236}">
                      <a16:creationId xmlns:a16="http://schemas.microsoft.com/office/drawing/2014/main" id="{AFBA4A1F-8EAC-4368-9D09-D0C10913E87D}"/>
                    </a:ext>
                  </a:extLst>
                </p:cNvPr>
                <p:cNvGraphicFramePr>
                  <a:graphicFrameLocks noChangeAspect="1"/>
                </p:cNvGraphicFramePr>
                <p:nvPr/>
              </p:nvGraphicFramePr>
              <p:xfrm>
                <a:off x="1084" y="2944"/>
                <a:ext cx="888" cy="264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09934" name="Equation" r:id="rId25" imgW="1409400" imgH="419040" progId="Equation.3">
                        <p:embed/>
                      </p:oleObj>
                    </mc:Choice>
                    <mc:Fallback>
                      <p:oleObj name="Equation" r:id="rId25" imgW="1409400" imgH="419040" progId="Equation.3">
                        <p:embed/>
                        <p:pic>
                          <p:nvPicPr>
                            <p:cNvPr id="61508" name="Object 68">
                              <a:extLst>
                                <a:ext uri="{FF2B5EF4-FFF2-40B4-BE49-F238E27FC236}">
                                  <a16:creationId xmlns:a16="http://schemas.microsoft.com/office/drawing/2014/main" id="{AFBA4A1F-8EAC-4368-9D09-D0C10913E87D}"/>
                                </a:ext>
                              </a:extLst>
                            </p:cNvPr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8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084" y="2944"/>
                              <a:ext cx="888" cy="264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graphicFrame>
              <p:nvGraphicFramePr>
                <p:cNvPr id="61509" name="Object 69">
                  <a:extLst>
                    <a:ext uri="{FF2B5EF4-FFF2-40B4-BE49-F238E27FC236}">
                      <a16:creationId xmlns:a16="http://schemas.microsoft.com/office/drawing/2014/main" id="{ACFCF1D6-7DB7-4841-966E-C00C772567F9}"/>
                    </a:ext>
                  </a:extLst>
                </p:cNvPr>
                <p:cNvGraphicFramePr>
                  <a:graphicFrameLocks noChangeAspect="1"/>
                </p:cNvGraphicFramePr>
                <p:nvPr/>
              </p:nvGraphicFramePr>
              <p:xfrm>
                <a:off x="1092" y="3400"/>
                <a:ext cx="864" cy="272"/>
              </p:xfrm>
              <a:graphic>
                <a:graphicData uri="http://schemas.openxmlformats.org/presentationml/2006/ole">
                  <mc:AlternateContent xmlns:mc="http://schemas.openxmlformats.org/markup-compatibility/2006">
                    <mc:Choice xmlns:v="urn:schemas-microsoft-com:vml" Requires="v">
                      <p:oleObj spid="_x0000_s209935" name="Equation" r:id="rId26" imgW="1371600" imgH="431640" progId="Equation.3">
                        <p:embed/>
                      </p:oleObj>
                    </mc:Choice>
                    <mc:Fallback>
                      <p:oleObj name="Equation" r:id="rId26" imgW="1371600" imgH="431640" progId="Equation.3">
                        <p:embed/>
                        <p:pic>
                          <p:nvPicPr>
                            <p:cNvPr id="61509" name="Object 69">
                              <a:extLst>
                                <a:ext uri="{FF2B5EF4-FFF2-40B4-BE49-F238E27FC236}">
                                  <a16:creationId xmlns:a16="http://schemas.microsoft.com/office/drawing/2014/main" id="{ACFCF1D6-7DB7-4841-966E-C00C772567F9}"/>
                                </a:ext>
                              </a:extLst>
                            </p:cNvPr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20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092" y="3400"/>
                              <a:ext cx="864" cy="272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  <p:sp>
              <p:nvSpPr>
                <p:cNvPr id="61510" name="Freeform 70">
                  <a:extLst>
                    <a:ext uri="{FF2B5EF4-FFF2-40B4-BE49-F238E27FC236}">
                      <a16:creationId xmlns:a16="http://schemas.microsoft.com/office/drawing/2014/main" id="{47A522E9-BDA9-4E94-94BF-E365D77AD2E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 rot="374069">
                  <a:off x="1200" y="3264"/>
                  <a:ext cx="624" cy="48"/>
                </a:xfrm>
                <a:custGeom>
                  <a:avLst/>
                  <a:gdLst>
                    <a:gd name="T0" fmla="*/ 0 w 624"/>
                    <a:gd name="T1" fmla="*/ 48 h 48"/>
                    <a:gd name="T2" fmla="*/ 192 w 624"/>
                    <a:gd name="T3" fmla="*/ 0 h 48"/>
                    <a:gd name="T4" fmla="*/ 384 w 624"/>
                    <a:gd name="T5" fmla="*/ 48 h 48"/>
                    <a:gd name="T6" fmla="*/ 624 w 624"/>
                    <a:gd name="T7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24" h="48">
                      <a:moveTo>
                        <a:pt x="0" y="48"/>
                      </a:moveTo>
                      <a:cubicBezTo>
                        <a:pt x="64" y="24"/>
                        <a:pt x="128" y="0"/>
                        <a:pt x="192" y="0"/>
                      </a:cubicBezTo>
                      <a:cubicBezTo>
                        <a:pt x="256" y="0"/>
                        <a:pt x="312" y="48"/>
                        <a:pt x="384" y="48"/>
                      </a:cubicBezTo>
                      <a:cubicBezTo>
                        <a:pt x="456" y="48"/>
                        <a:pt x="540" y="24"/>
                        <a:pt x="624" y="0"/>
                      </a:cubicBezTo>
                    </a:path>
                  </a:pathLst>
                </a:custGeom>
                <a:noFill/>
                <a:ln w="19050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00CC99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/>
                <a:lstStyle/>
                <a:p>
                  <a:endParaRPr lang="zh-CN" altLang="en-US"/>
                </a:p>
              </p:txBody>
            </p:sp>
          </p:grpSp>
        </p:grpSp>
        <p:sp>
          <p:nvSpPr>
            <p:cNvPr id="61511" name="AutoShape 71">
              <a:extLst>
                <a:ext uri="{FF2B5EF4-FFF2-40B4-BE49-F238E27FC236}">
                  <a16:creationId xmlns:a16="http://schemas.microsoft.com/office/drawing/2014/main" id="{3F97295C-53F7-449D-BB39-75CE0F1DE4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76" y="2688"/>
              <a:ext cx="1392" cy="1104"/>
            </a:xfrm>
            <a:prstGeom prst="wedgeRectCallout">
              <a:avLst>
                <a:gd name="adj1" fmla="val 52444"/>
                <a:gd name="adj2" fmla="val -32157"/>
              </a:avLst>
            </a:prstGeom>
            <a:noFill/>
            <a:ln w="9525">
              <a:solidFill>
                <a:srgbClr val="FF6600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 fontAlgn="base"/>
              <a:endParaRPr lang="zh-CN" altLang="zh-CN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9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149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150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1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83" name="Rectangle 19">
            <a:extLst>
              <a:ext uri="{FF2B5EF4-FFF2-40B4-BE49-F238E27FC236}">
                <a16:creationId xmlns:a16="http://schemas.microsoft.com/office/drawing/2014/main" id="{F30CEE27-A4DB-45EF-8944-9260304B6F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4600" y="2926432"/>
            <a:ext cx="3733800" cy="2590800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62484" name="Object 20">
            <a:extLst>
              <a:ext uri="{FF2B5EF4-FFF2-40B4-BE49-F238E27FC236}">
                <a16:creationId xmlns:a16="http://schemas.microsoft.com/office/drawing/2014/main" id="{9F4E7ADD-F8D4-4525-AA85-9B3CB33184E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9702773"/>
              </p:ext>
            </p:extLst>
          </p:nvPr>
        </p:nvGraphicFramePr>
        <p:xfrm>
          <a:off x="901700" y="1021432"/>
          <a:ext cx="7861300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46" name="Equation" r:id="rId3" imgW="7860960" imgH="977760" progId="Equation.3">
                  <p:embed/>
                </p:oleObj>
              </mc:Choice>
              <mc:Fallback>
                <p:oleObj name="Equation" r:id="rId3" imgW="7860960" imgH="977760" progId="Equation.3">
                  <p:embed/>
                  <p:pic>
                    <p:nvPicPr>
                      <p:cNvPr id="62484" name="Object 20">
                        <a:extLst>
                          <a:ext uri="{FF2B5EF4-FFF2-40B4-BE49-F238E27FC236}">
                            <a16:creationId xmlns:a16="http://schemas.microsoft.com/office/drawing/2014/main" id="{9F4E7ADD-F8D4-4525-AA85-9B3CB33184E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021432"/>
                        <a:ext cx="7861300" cy="977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85" name="Object 21">
            <a:extLst>
              <a:ext uri="{FF2B5EF4-FFF2-40B4-BE49-F238E27FC236}">
                <a16:creationId xmlns:a16="http://schemas.microsoft.com/office/drawing/2014/main" id="{4007235F-DEED-4BA3-BEA7-81C90BBEEF9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1543987"/>
              </p:ext>
            </p:extLst>
          </p:nvPr>
        </p:nvGraphicFramePr>
        <p:xfrm>
          <a:off x="3492500" y="4628232"/>
          <a:ext cx="3175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47" name="Equation" r:id="rId5" imgW="317160" imgH="291960" progId="Equation.3">
                  <p:embed/>
                </p:oleObj>
              </mc:Choice>
              <mc:Fallback>
                <p:oleObj name="Equation" r:id="rId5" imgW="317160" imgH="291960" progId="Equation.3">
                  <p:embed/>
                  <p:pic>
                    <p:nvPicPr>
                      <p:cNvPr id="62485" name="Object 21">
                        <a:extLst>
                          <a:ext uri="{FF2B5EF4-FFF2-40B4-BE49-F238E27FC236}">
                            <a16:creationId xmlns:a16="http://schemas.microsoft.com/office/drawing/2014/main" id="{4007235F-DEED-4BA3-BEA7-81C90BBEEF9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00" y="4628232"/>
                        <a:ext cx="317500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2486" name="Group 22">
            <a:extLst>
              <a:ext uri="{FF2B5EF4-FFF2-40B4-BE49-F238E27FC236}">
                <a16:creationId xmlns:a16="http://schemas.microsoft.com/office/drawing/2014/main" id="{47543956-A2E4-4820-A5E1-3F08769EAD32}"/>
              </a:ext>
            </a:extLst>
          </p:cNvPr>
          <p:cNvGrpSpPr>
            <a:grpSpLocks/>
          </p:cNvGrpSpPr>
          <p:nvPr/>
        </p:nvGrpSpPr>
        <p:grpSpPr bwMode="auto">
          <a:xfrm>
            <a:off x="1676400" y="2227932"/>
            <a:ext cx="4191000" cy="469900"/>
            <a:chOff x="1056" y="1384"/>
            <a:chExt cx="2640" cy="296"/>
          </a:xfrm>
        </p:grpSpPr>
        <p:graphicFrame>
          <p:nvGraphicFramePr>
            <p:cNvPr id="62487" name="Object 23">
              <a:extLst>
                <a:ext uri="{FF2B5EF4-FFF2-40B4-BE49-F238E27FC236}">
                  <a16:creationId xmlns:a16="http://schemas.microsoft.com/office/drawing/2014/main" id="{22E32845-76CF-4E96-A400-14F8F372DBD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056" y="1384"/>
            <a:ext cx="2640" cy="2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0948" name="Equation" r:id="rId7" imgW="4190760" imgH="469800" progId="Equation.3">
                    <p:embed/>
                  </p:oleObj>
                </mc:Choice>
                <mc:Fallback>
                  <p:oleObj name="Equation" r:id="rId7" imgW="4190760" imgH="469800" progId="Equation.3">
                    <p:embed/>
                    <p:pic>
                      <p:nvPicPr>
                        <p:cNvPr id="62487" name="Object 23">
                          <a:extLst>
                            <a:ext uri="{FF2B5EF4-FFF2-40B4-BE49-F238E27FC236}">
                              <a16:creationId xmlns:a16="http://schemas.microsoft.com/office/drawing/2014/main" id="{22E32845-76CF-4E96-A400-14F8F372DBD0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56" y="1384"/>
                          <a:ext cx="2640" cy="2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2488" name="Line 24">
              <a:extLst>
                <a:ext uri="{FF2B5EF4-FFF2-40B4-BE49-F238E27FC236}">
                  <a16:creationId xmlns:a16="http://schemas.microsoft.com/office/drawing/2014/main" id="{E04E9646-CB56-4B83-8C33-0FF70950A5A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1416"/>
              <a:ext cx="0" cy="24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62489" name="Line 25">
              <a:extLst>
                <a:ext uri="{FF2B5EF4-FFF2-40B4-BE49-F238E27FC236}">
                  <a16:creationId xmlns:a16="http://schemas.microsoft.com/office/drawing/2014/main" id="{02F5C06D-C9EE-4C99-A659-0D49B1D594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2" y="1424"/>
              <a:ext cx="0" cy="24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62490" name="Group 26">
            <a:extLst>
              <a:ext uri="{FF2B5EF4-FFF2-40B4-BE49-F238E27FC236}">
                <a16:creationId xmlns:a16="http://schemas.microsoft.com/office/drawing/2014/main" id="{33932EA1-D907-47D5-A17F-2E4C7721DF35}"/>
              </a:ext>
            </a:extLst>
          </p:cNvPr>
          <p:cNvGrpSpPr>
            <a:grpSpLocks/>
          </p:cNvGrpSpPr>
          <p:nvPr/>
        </p:nvGrpSpPr>
        <p:grpSpPr bwMode="auto">
          <a:xfrm>
            <a:off x="3276600" y="3158207"/>
            <a:ext cx="1524000" cy="606425"/>
            <a:chOff x="2160" y="2378"/>
            <a:chExt cx="960" cy="382"/>
          </a:xfrm>
        </p:grpSpPr>
        <p:graphicFrame>
          <p:nvGraphicFramePr>
            <p:cNvPr id="62491" name="Object 27">
              <a:extLst>
                <a:ext uri="{FF2B5EF4-FFF2-40B4-BE49-F238E27FC236}">
                  <a16:creationId xmlns:a16="http://schemas.microsoft.com/office/drawing/2014/main" id="{22500824-DCAC-4FE7-A47B-0F42368A5C2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160" y="2378"/>
            <a:ext cx="960" cy="38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0949" name="Equation" r:id="rId9" imgW="990360" imgH="393480" progId="Equation.3">
                    <p:embed/>
                  </p:oleObj>
                </mc:Choice>
                <mc:Fallback>
                  <p:oleObj name="Equation" r:id="rId9" imgW="990360" imgH="393480" progId="Equation.3">
                    <p:embed/>
                    <p:pic>
                      <p:nvPicPr>
                        <p:cNvPr id="62491" name="Object 27">
                          <a:extLst>
                            <a:ext uri="{FF2B5EF4-FFF2-40B4-BE49-F238E27FC236}">
                              <a16:creationId xmlns:a16="http://schemas.microsoft.com/office/drawing/2014/main" id="{22500824-DCAC-4FE7-A47B-0F42368A5C2F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60" y="2378"/>
                          <a:ext cx="960" cy="38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2492" name="Line 28">
              <a:extLst>
                <a:ext uri="{FF2B5EF4-FFF2-40B4-BE49-F238E27FC236}">
                  <a16:creationId xmlns:a16="http://schemas.microsoft.com/office/drawing/2014/main" id="{E84E0BB4-AD0C-4FFB-9AB2-E7BEB90F527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48" y="2400"/>
              <a:ext cx="0" cy="304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aphicFrame>
        <p:nvGraphicFramePr>
          <p:cNvPr id="62493" name="Object 29">
            <a:extLst>
              <a:ext uri="{FF2B5EF4-FFF2-40B4-BE49-F238E27FC236}">
                <a16:creationId xmlns:a16="http://schemas.microsoft.com/office/drawing/2014/main" id="{ED782A90-4E2F-4341-AF8B-F4430E57D5B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7520802"/>
              </p:ext>
            </p:extLst>
          </p:nvPr>
        </p:nvGraphicFramePr>
        <p:xfrm>
          <a:off x="4038600" y="4564732"/>
          <a:ext cx="8001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950" name="Equation" r:id="rId11" imgW="799920" imgH="380880" progId="Equation.3">
                  <p:embed/>
                </p:oleObj>
              </mc:Choice>
              <mc:Fallback>
                <p:oleObj name="Equation" r:id="rId11" imgW="799920" imgH="380880" progId="Equation.3">
                  <p:embed/>
                  <p:pic>
                    <p:nvPicPr>
                      <p:cNvPr id="62493" name="Object 29">
                        <a:extLst>
                          <a:ext uri="{FF2B5EF4-FFF2-40B4-BE49-F238E27FC236}">
                            <a16:creationId xmlns:a16="http://schemas.microsoft.com/office/drawing/2014/main" id="{ED782A90-4E2F-4341-AF8B-F4430E57D5B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4564732"/>
                        <a:ext cx="800100" cy="3810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66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494" name="AutoShape 30">
            <a:extLst>
              <a:ext uri="{FF2B5EF4-FFF2-40B4-BE49-F238E27FC236}">
                <a16:creationId xmlns:a16="http://schemas.microsoft.com/office/drawing/2014/main" id="{3B1DA59F-0136-45F1-843F-4270F4438D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764632"/>
            <a:ext cx="152400" cy="762000"/>
          </a:xfrm>
          <a:prstGeom prst="downArrow">
            <a:avLst>
              <a:gd name="adj1" fmla="val 50000"/>
              <a:gd name="adj2" fmla="val 125000"/>
            </a:avLst>
          </a:prstGeom>
          <a:solidFill>
            <a:srgbClr val="00CC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2495" name="AutoShape 31">
            <a:extLst>
              <a:ext uri="{FF2B5EF4-FFF2-40B4-BE49-F238E27FC236}">
                <a16:creationId xmlns:a16="http://schemas.microsoft.com/office/drawing/2014/main" id="{98ACA3FB-074E-4339-BD08-8E331C76E5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5300" y="3764632"/>
            <a:ext cx="152400" cy="762000"/>
          </a:xfrm>
          <a:prstGeom prst="downArrow">
            <a:avLst>
              <a:gd name="adj1" fmla="val 50000"/>
              <a:gd name="adj2" fmla="val 125000"/>
            </a:avLst>
          </a:prstGeom>
          <a:solidFill>
            <a:srgbClr val="00CC99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62496" name="Text Box 32">
            <a:extLst>
              <a:ext uri="{FF2B5EF4-FFF2-40B4-BE49-F238E27FC236}">
                <a16:creationId xmlns:a16="http://schemas.microsoft.com/office/drawing/2014/main" id="{57FD3959-7358-4E8B-B932-CA3B9703EB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093120"/>
            <a:ext cx="19002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</a:pPr>
            <a:r>
              <a:rPr lang="zh-CN" altLang="en-US" sz="2800" b="1">
                <a:solidFill>
                  <a:srgbClr val="000000"/>
                </a:solidFill>
              </a:rPr>
              <a:t>即</a:t>
            </a:r>
          </a:p>
        </p:txBody>
      </p:sp>
      <p:sp>
        <p:nvSpPr>
          <p:cNvPr id="62497" name="Text Box 33">
            <a:extLst>
              <a:ext uri="{FF2B5EF4-FFF2-40B4-BE49-F238E27FC236}">
                <a16:creationId xmlns:a16="http://schemas.microsoft.com/office/drawing/2014/main" id="{0999820C-62B8-4D7A-A5E0-AECC17254C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3840832"/>
            <a:ext cx="182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</a:pPr>
            <a:r>
              <a:rPr lang="zh-CN" altLang="en-US" b="1">
                <a:solidFill>
                  <a:srgbClr val="000000"/>
                </a:solidFill>
              </a:rPr>
              <a:t>初等行变换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2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2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2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2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62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62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62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62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62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96" grpId="0" autoUpdateAnimBg="0"/>
      <p:bldP spid="62497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9" name="Text Box 11">
            <a:extLst>
              <a:ext uri="{FF2B5EF4-FFF2-40B4-BE49-F238E27FC236}">
                <a16:creationId xmlns:a16="http://schemas.microsoft.com/office/drawing/2014/main" id="{7B767FEF-F34C-453D-8C9F-F16679D2D4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1099344"/>
            <a:ext cx="990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</a:pPr>
            <a:r>
              <a:rPr lang="zh-CN" altLang="en-US" sz="28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例２</a:t>
            </a:r>
          </a:p>
        </p:txBody>
      </p:sp>
      <p:graphicFrame>
        <p:nvGraphicFramePr>
          <p:cNvPr id="63500" name="Object 12">
            <a:extLst>
              <a:ext uri="{FF2B5EF4-FFF2-40B4-BE49-F238E27FC236}">
                <a16:creationId xmlns:a16="http://schemas.microsoft.com/office/drawing/2014/main" id="{11F06CA4-29B4-412B-A1A3-344A04BD2B7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8372320"/>
              </p:ext>
            </p:extLst>
          </p:nvPr>
        </p:nvGraphicFramePr>
        <p:xfrm>
          <a:off x="2082800" y="1161256"/>
          <a:ext cx="4775200" cy="207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970" name="Equation" r:id="rId3" imgW="4775040" imgH="2070000" progId="Equation.3">
                  <p:embed/>
                </p:oleObj>
              </mc:Choice>
              <mc:Fallback>
                <p:oleObj name="Equation" r:id="rId3" imgW="4775040" imgH="2070000" progId="Equation.3">
                  <p:embed/>
                  <p:pic>
                    <p:nvPicPr>
                      <p:cNvPr id="63500" name="Object 12">
                        <a:extLst>
                          <a:ext uri="{FF2B5EF4-FFF2-40B4-BE49-F238E27FC236}">
                            <a16:creationId xmlns:a16="http://schemas.microsoft.com/office/drawing/2014/main" id="{11F06CA4-29B4-412B-A1A3-344A04BD2B7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2800" y="1161256"/>
                        <a:ext cx="4775200" cy="207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501" name="Text Box 13">
            <a:extLst>
              <a:ext uri="{FF2B5EF4-FFF2-40B4-BE49-F238E27FC236}">
                <a16:creationId xmlns:a16="http://schemas.microsoft.com/office/drawing/2014/main" id="{F094A71F-25FC-4DD5-8985-0001FFAFB3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447256"/>
            <a:ext cx="914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/>
            <a:r>
              <a:rPr lang="zh-CN" altLang="en-US" sz="28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</a:t>
            </a:r>
            <a:endParaRPr lang="zh-CN" altLang="en-US" b="1">
              <a:solidFill>
                <a:srgbClr val="00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aphicFrame>
        <p:nvGraphicFramePr>
          <p:cNvPr id="63502" name="Object 14">
            <a:extLst>
              <a:ext uri="{FF2B5EF4-FFF2-40B4-BE49-F238E27FC236}">
                <a16:creationId xmlns:a16="http://schemas.microsoft.com/office/drawing/2014/main" id="{C4B0088D-C363-450A-9D21-A3824D7A63F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5690170"/>
              </p:ext>
            </p:extLst>
          </p:nvPr>
        </p:nvGraphicFramePr>
        <p:xfrm>
          <a:off x="1885950" y="3466306"/>
          <a:ext cx="38481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971" name="Equation" r:id="rId5" imgW="3848040" imgH="469800" progId="Equation.3">
                  <p:embed/>
                </p:oleObj>
              </mc:Choice>
              <mc:Fallback>
                <p:oleObj name="Equation" r:id="rId5" imgW="3848040" imgH="469800" progId="Equation.3">
                  <p:embed/>
                  <p:pic>
                    <p:nvPicPr>
                      <p:cNvPr id="63502" name="Object 14">
                        <a:extLst>
                          <a:ext uri="{FF2B5EF4-FFF2-40B4-BE49-F238E27FC236}">
                            <a16:creationId xmlns:a16="http://schemas.microsoft.com/office/drawing/2014/main" id="{C4B0088D-C363-450A-9D21-A3824D7A63F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5950" y="3466306"/>
                        <a:ext cx="3848100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3503" name="Group 15">
            <a:extLst>
              <a:ext uri="{FF2B5EF4-FFF2-40B4-BE49-F238E27FC236}">
                <a16:creationId xmlns:a16="http://schemas.microsoft.com/office/drawing/2014/main" id="{ACA8F3F1-955C-46CB-8654-B26EF6B829C6}"/>
              </a:ext>
            </a:extLst>
          </p:cNvPr>
          <p:cNvGrpSpPr>
            <a:grpSpLocks/>
          </p:cNvGrpSpPr>
          <p:nvPr/>
        </p:nvGrpSpPr>
        <p:grpSpPr bwMode="auto">
          <a:xfrm>
            <a:off x="1905000" y="4221956"/>
            <a:ext cx="3949700" cy="1511300"/>
            <a:chOff x="1200" y="2552"/>
            <a:chExt cx="2488" cy="952"/>
          </a:xfrm>
        </p:grpSpPr>
        <p:graphicFrame>
          <p:nvGraphicFramePr>
            <p:cNvPr id="63504" name="Object 16">
              <a:extLst>
                <a:ext uri="{FF2B5EF4-FFF2-40B4-BE49-F238E27FC236}">
                  <a16:creationId xmlns:a16="http://schemas.microsoft.com/office/drawing/2014/main" id="{B2190B64-CC27-4E35-B35A-0C08F6A31BA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200" y="2552"/>
            <a:ext cx="2488" cy="9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1972" name="Equation" r:id="rId7" imgW="3949560" imgH="1511280" progId="Equation.3">
                    <p:embed/>
                  </p:oleObj>
                </mc:Choice>
                <mc:Fallback>
                  <p:oleObj name="Equation" r:id="rId7" imgW="3949560" imgH="1511280" progId="Equation.3">
                    <p:embed/>
                    <p:pic>
                      <p:nvPicPr>
                        <p:cNvPr id="63504" name="Object 16">
                          <a:extLst>
                            <a:ext uri="{FF2B5EF4-FFF2-40B4-BE49-F238E27FC236}">
                              <a16:creationId xmlns:a16="http://schemas.microsoft.com/office/drawing/2014/main" id="{B2190B64-CC27-4E35-B35A-0C08F6A31BAB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00" y="2552"/>
                          <a:ext cx="2488" cy="9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3505" name="Line 17">
              <a:extLst>
                <a:ext uri="{FF2B5EF4-FFF2-40B4-BE49-F238E27FC236}">
                  <a16:creationId xmlns:a16="http://schemas.microsoft.com/office/drawing/2014/main" id="{361E612B-D041-4D75-B9A8-AB69896BED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04" y="2888"/>
              <a:ext cx="0" cy="240"/>
            </a:xfrm>
            <a:prstGeom prst="line">
              <a:avLst/>
            </a:prstGeom>
            <a:noFill/>
            <a:ln w="19050">
              <a:solidFill>
                <a:srgbClr val="0000FF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3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3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3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501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4531" name="Object 19">
            <a:extLst>
              <a:ext uri="{FF2B5EF4-FFF2-40B4-BE49-F238E27FC236}">
                <a16:creationId xmlns:a16="http://schemas.microsoft.com/office/drawing/2014/main" id="{418F82D7-FE8C-493F-80C0-1CFEF220D75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6063973"/>
              </p:ext>
            </p:extLst>
          </p:nvPr>
        </p:nvGraphicFramePr>
        <p:xfrm>
          <a:off x="3454400" y="1204490"/>
          <a:ext cx="3860800" cy="151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994" name="Equation" r:id="rId3" imgW="3860640" imgH="1511280" progId="Equation.3">
                  <p:embed/>
                </p:oleObj>
              </mc:Choice>
              <mc:Fallback>
                <p:oleObj name="Equation" r:id="rId3" imgW="3860640" imgH="1511280" progId="Equation.3">
                  <p:embed/>
                  <p:pic>
                    <p:nvPicPr>
                      <p:cNvPr id="64531" name="Object 19">
                        <a:extLst>
                          <a:ext uri="{FF2B5EF4-FFF2-40B4-BE49-F238E27FC236}">
                            <a16:creationId xmlns:a16="http://schemas.microsoft.com/office/drawing/2014/main" id="{418F82D7-FE8C-493F-80C0-1CFEF220D75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4400" y="1204490"/>
                        <a:ext cx="3860800" cy="151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32" name="Object 20">
            <a:extLst>
              <a:ext uri="{FF2B5EF4-FFF2-40B4-BE49-F238E27FC236}">
                <a16:creationId xmlns:a16="http://schemas.microsoft.com/office/drawing/2014/main" id="{3B925139-3973-4E60-ABC6-39C70CCDF6F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032865"/>
              </p:ext>
            </p:extLst>
          </p:nvPr>
        </p:nvGraphicFramePr>
        <p:xfrm>
          <a:off x="3454400" y="3053928"/>
          <a:ext cx="3670300" cy="151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995" name="Equation" r:id="rId5" imgW="3670200" imgH="1511280" progId="Equation.3">
                  <p:embed/>
                </p:oleObj>
              </mc:Choice>
              <mc:Fallback>
                <p:oleObj name="Equation" r:id="rId5" imgW="3670200" imgH="1511280" progId="Equation.3">
                  <p:embed/>
                  <p:pic>
                    <p:nvPicPr>
                      <p:cNvPr id="64532" name="Object 20">
                        <a:extLst>
                          <a:ext uri="{FF2B5EF4-FFF2-40B4-BE49-F238E27FC236}">
                            <a16:creationId xmlns:a16="http://schemas.microsoft.com/office/drawing/2014/main" id="{3B925139-3973-4E60-ABC6-39C70CCDF6F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54400" y="3053928"/>
                        <a:ext cx="3670300" cy="151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33" name="Object 21">
            <a:extLst>
              <a:ext uri="{FF2B5EF4-FFF2-40B4-BE49-F238E27FC236}">
                <a16:creationId xmlns:a16="http://schemas.microsoft.com/office/drawing/2014/main" id="{B3BF6D74-C3E3-455C-9C6A-AB80EA200E4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1864262"/>
              </p:ext>
            </p:extLst>
          </p:nvPr>
        </p:nvGraphicFramePr>
        <p:xfrm>
          <a:off x="3467100" y="4870028"/>
          <a:ext cx="3644900" cy="151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996" name="Equation" r:id="rId7" imgW="3644640" imgH="1511280" progId="Equation.3">
                  <p:embed/>
                </p:oleObj>
              </mc:Choice>
              <mc:Fallback>
                <p:oleObj name="Equation" r:id="rId7" imgW="3644640" imgH="1511280" progId="Equation.3">
                  <p:embed/>
                  <p:pic>
                    <p:nvPicPr>
                      <p:cNvPr id="64533" name="Object 21">
                        <a:extLst>
                          <a:ext uri="{FF2B5EF4-FFF2-40B4-BE49-F238E27FC236}">
                            <a16:creationId xmlns:a16="http://schemas.microsoft.com/office/drawing/2014/main" id="{B3BF6D74-C3E3-455C-9C6A-AB80EA200E4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7100" y="4870028"/>
                        <a:ext cx="3644900" cy="151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4534" name="Group 22">
            <a:extLst>
              <a:ext uri="{FF2B5EF4-FFF2-40B4-BE49-F238E27FC236}">
                <a16:creationId xmlns:a16="http://schemas.microsoft.com/office/drawing/2014/main" id="{C80DF521-A6B4-4922-8382-F2BFCC352319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1326728"/>
            <a:ext cx="1054100" cy="1181100"/>
            <a:chOff x="1296" y="600"/>
            <a:chExt cx="664" cy="744"/>
          </a:xfrm>
        </p:grpSpPr>
        <p:graphicFrame>
          <p:nvGraphicFramePr>
            <p:cNvPr id="64535" name="Object 23">
              <a:extLst>
                <a:ext uri="{FF2B5EF4-FFF2-40B4-BE49-F238E27FC236}">
                  <a16:creationId xmlns:a16="http://schemas.microsoft.com/office/drawing/2014/main" id="{F0ED9786-AA6C-4A51-B9F0-7B701E510E1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320" y="600"/>
            <a:ext cx="640" cy="2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2997" name="Equation" r:id="rId9" imgW="1015920" imgH="419040" progId="Equation.3">
                    <p:embed/>
                  </p:oleObj>
                </mc:Choice>
                <mc:Fallback>
                  <p:oleObj name="Equation" r:id="rId9" imgW="1015920" imgH="419040" progId="Equation.3">
                    <p:embed/>
                    <p:pic>
                      <p:nvPicPr>
                        <p:cNvPr id="64535" name="Object 23">
                          <a:extLst>
                            <a:ext uri="{FF2B5EF4-FFF2-40B4-BE49-F238E27FC236}">
                              <a16:creationId xmlns:a16="http://schemas.microsoft.com/office/drawing/2014/main" id="{F0ED9786-AA6C-4A51-B9F0-7B701E510E1B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20" y="600"/>
                          <a:ext cx="640" cy="2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4536" name="Object 24">
              <a:extLst>
                <a:ext uri="{FF2B5EF4-FFF2-40B4-BE49-F238E27FC236}">
                  <a16:creationId xmlns:a16="http://schemas.microsoft.com/office/drawing/2014/main" id="{C3AA6370-5B2B-4CFC-A20F-B58BEF58C7C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316" y="1072"/>
            <a:ext cx="640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2998" name="Equation" r:id="rId11" imgW="1015920" imgH="431640" progId="Equation.3">
                    <p:embed/>
                  </p:oleObj>
                </mc:Choice>
                <mc:Fallback>
                  <p:oleObj name="Equation" r:id="rId11" imgW="1015920" imgH="431640" progId="Equation.3">
                    <p:embed/>
                    <p:pic>
                      <p:nvPicPr>
                        <p:cNvPr id="64536" name="Object 24">
                          <a:extLst>
                            <a:ext uri="{FF2B5EF4-FFF2-40B4-BE49-F238E27FC236}">
                              <a16:creationId xmlns:a16="http://schemas.microsoft.com/office/drawing/2014/main" id="{C3AA6370-5B2B-4CFC-A20F-B58BEF58C7C0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16" y="1072"/>
                          <a:ext cx="640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4537" name="Freeform 25">
              <a:extLst>
                <a:ext uri="{FF2B5EF4-FFF2-40B4-BE49-F238E27FC236}">
                  <a16:creationId xmlns:a16="http://schemas.microsoft.com/office/drawing/2014/main" id="{12BFCE4D-D10A-4A8B-B81D-C0FA860D6AD4}"/>
                </a:ext>
              </a:extLst>
            </p:cNvPr>
            <p:cNvSpPr>
              <a:spLocks/>
            </p:cNvSpPr>
            <p:nvPr/>
          </p:nvSpPr>
          <p:spPr bwMode="auto">
            <a:xfrm rot="374069">
              <a:off x="1296" y="960"/>
              <a:ext cx="624" cy="48"/>
            </a:xfrm>
            <a:custGeom>
              <a:avLst/>
              <a:gdLst>
                <a:gd name="T0" fmla="*/ 0 w 624"/>
                <a:gd name="T1" fmla="*/ 48 h 48"/>
                <a:gd name="T2" fmla="*/ 192 w 624"/>
                <a:gd name="T3" fmla="*/ 0 h 48"/>
                <a:gd name="T4" fmla="*/ 384 w 624"/>
                <a:gd name="T5" fmla="*/ 48 h 48"/>
                <a:gd name="T6" fmla="*/ 624 w 624"/>
                <a:gd name="T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24" h="48">
                  <a:moveTo>
                    <a:pt x="0" y="48"/>
                  </a:moveTo>
                  <a:cubicBezTo>
                    <a:pt x="64" y="24"/>
                    <a:pt x="128" y="0"/>
                    <a:pt x="192" y="0"/>
                  </a:cubicBezTo>
                  <a:cubicBezTo>
                    <a:pt x="256" y="0"/>
                    <a:pt x="312" y="48"/>
                    <a:pt x="384" y="48"/>
                  </a:cubicBezTo>
                  <a:cubicBezTo>
                    <a:pt x="456" y="48"/>
                    <a:pt x="540" y="24"/>
                    <a:pt x="624" y="0"/>
                  </a:cubicBezTo>
                </a:path>
              </a:pathLst>
            </a:custGeom>
            <a:noFill/>
            <a:ln w="1905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64538" name="Group 26">
            <a:extLst>
              <a:ext uri="{FF2B5EF4-FFF2-40B4-BE49-F238E27FC236}">
                <a16:creationId xmlns:a16="http://schemas.microsoft.com/office/drawing/2014/main" id="{D9BA7C4E-5331-4CD6-BEE6-97DE53AC93AE}"/>
              </a:ext>
            </a:extLst>
          </p:cNvPr>
          <p:cNvGrpSpPr>
            <a:grpSpLocks/>
          </p:cNvGrpSpPr>
          <p:nvPr/>
        </p:nvGrpSpPr>
        <p:grpSpPr bwMode="auto">
          <a:xfrm>
            <a:off x="2095500" y="3182515"/>
            <a:ext cx="990600" cy="1128713"/>
            <a:chOff x="1320" y="1769"/>
            <a:chExt cx="624" cy="711"/>
          </a:xfrm>
        </p:grpSpPr>
        <p:graphicFrame>
          <p:nvGraphicFramePr>
            <p:cNvPr id="64539" name="Object 27">
              <a:extLst>
                <a:ext uri="{FF2B5EF4-FFF2-40B4-BE49-F238E27FC236}">
                  <a16:creationId xmlns:a16="http://schemas.microsoft.com/office/drawing/2014/main" id="{A5476567-6487-4314-8D31-E9D73A7BDA4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368" y="1769"/>
            <a:ext cx="528" cy="2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2999" name="Equation" r:id="rId13" imgW="838080" imgH="419040" progId="Equation.3">
                    <p:embed/>
                  </p:oleObj>
                </mc:Choice>
                <mc:Fallback>
                  <p:oleObj name="Equation" r:id="rId13" imgW="838080" imgH="419040" progId="Equation.3">
                    <p:embed/>
                    <p:pic>
                      <p:nvPicPr>
                        <p:cNvPr id="64539" name="Object 27">
                          <a:extLst>
                            <a:ext uri="{FF2B5EF4-FFF2-40B4-BE49-F238E27FC236}">
                              <a16:creationId xmlns:a16="http://schemas.microsoft.com/office/drawing/2014/main" id="{A5476567-6487-4314-8D31-E9D73A7BDA4F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68" y="1769"/>
                          <a:ext cx="528" cy="2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4540" name="Object 28">
              <a:extLst>
                <a:ext uri="{FF2B5EF4-FFF2-40B4-BE49-F238E27FC236}">
                  <a16:creationId xmlns:a16="http://schemas.microsoft.com/office/drawing/2014/main" id="{F61FA65C-D9AB-4897-B16D-0825118057BA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356" y="2208"/>
            <a:ext cx="536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3000" name="Equation" r:id="rId15" imgW="850680" imgH="431640" progId="Equation.3">
                    <p:embed/>
                  </p:oleObj>
                </mc:Choice>
                <mc:Fallback>
                  <p:oleObj name="Equation" r:id="rId15" imgW="850680" imgH="431640" progId="Equation.3">
                    <p:embed/>
                    <p:pic>
                      <p:nvPicPr>
                        <p:cNvPr id="64540" name="Object 28">
                          <a:extLst>
                            <a:ext uri="{FF2B5EF4-FFF2-40B4-BE49-F238E27FC236}">
                              <a16:creationId xmlns:a16="http://schemas.microsoft.com/office/drawing/2014/main" id="{F61FA65C-D9AB-4897-B16D-0825118057BA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56" y="2208"/>
                          <a:ext cx="536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4541" name="Freeform 29">
              <a:extLst>
                <a:ext uri="{FF2B5EF4-FFF2-40B4-BE49-F238E27FC236}">
                  <a16:creationId xmlns:a16="http://schemas.microsoft.com/office/drawing/2014/main" id="{55737642-4EE4-45DD-8AB3-5C5AC3A027AC}"/>
                </a:ext>
              </a:extLst>
            </p:cNvPr>
            <p:cNvSpPr>
              <a:spLocks/>
            </p:cNvSpPr>
            <p:nvPr/>
          </p:nvSpPr>
          <p:spPr bwMode="auto">
            <a:xfrm rot="374069">
              <a:off x="1320" y="2112"/>
              <a:ext cx="624" cy="48"/>
            </a:xfrm>
            <a:custGeom>
              <a:avLst/>
              <a:gdLst>
                <a:gd name="T0" fmla="*/ 0 w 624"/>
                <a:gd name="T1" fmla="*/ 48 h 48"/>
                <a:gd name="T2" fmla="*/ 192 w 624"/>
                <a:gd name="T3" fmla="*/ 0 h 48"/>
                <a:gd name="T4" fmla="*/ 384 w 624"/>
                <a:gd name="T5" fmla="*/ 48 h 48"/>
                <a:gd name="T6" fmla="*/ 624 w 624"/>
                <a:gd name="T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24" h="48">
                  <a:moveTo>
                    <a:pt x="0" y="48"/>
                  </a:moveTo>
                  <a:cubicBezTo>
                    <a:pt x="64" y="24"/>
                    <a:pt x="128" y="0"/>
                    <a:pt x="192" y="0"/>
                  </a:cubicBezTo>
                  <a:cubicBezTo>
                    <a:pt x="256" y="0"/>
                    <a:pt x="312" y="48"/>
                    <a:pt x="384" y="48"/>
                  </a:cubicBezTo>
                  <a:cubicBezTo>
                    <a:pt x="456" y="48"/>
                    <a:pt x="540" y="24"/>
                    <a:pt x="624" y="0"/>
                  </a:cubicBezTo>
                </a:path>
              </a:pathLst>
            </a:custGeom>
            <a:noFill/>
            <a:ln w="1905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64542" name="Group 30">
            <a:extLst>
              <a:ext uri="{FF2B5EF4-FFF2-40B4-BE49-F238E27FC236}">
                <a16:creationId xmlns:a16="http://schemas.microsoft.com/office/drawing/2014/main" id="{261BA028-241C-4B38-AFD2-28104E4742E0}"/>
              </a:ext>
            </a:extLst>
          </p:cNvPr>
          <p:cNvGrpSpPr>
            <a:grpSpLocks/>
          </p:cNvGrpSpPr>
          <p:nvPr/>
        </p:nvGrpSpPr>
        <p:grpSpPr bwMode="auto">
          <a:xfrm>
            <a:off x="2044700" y="4992265"/>
            <a:ext cx="1054100" cy="1135063"/>
            <a:chOff x="1288" y="2909"/>
            <a:chExt cx="664" cy="715"/>
          </a:xfrm>
        </p:grpSpPr>
        <p:graphicFrame>
          <p:nvGraphicFramePr>
            <p:cNvPr id="64543" name="Object 31">
              <a:extLst>
                <a:ext uri="{FF2B5EF4-FFF2-40B4-BE49-F238E27FC236}">
                  <a16:creationId xmlns:a16="http://schemas.microsoft.com/office/drawing/2014/main" id="{D36688CC-6E33-45B9-8C0C-04700764199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312" y="2909"/>
            <a:ext cx="640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3001" name="Equation" r:id="rId17" imgW="1015920" imgH="431640" progId="Equation.3">
                    <p:embed/>
                  </p:oleObj>
                </mc:Choice>
                <mc:Fallback>
                  <p:oleObj name="Equation" r:id="rId17" imgW="1015920" imgH="431640" progId="Equation.3">
                    <p:embed/>
                    <p:pic>
                      <p:nvPicPr>
                        <p:cNvPr id="64543" name="Object 31">
                          <a:extLst>
                            <a:ext uri="{FF2B5EF4-FFF2-40B4-BE49-F238E27FC236}">
                              <a16:creationId xmlns:a16="http://schemas.microsoft.com/office/drawing/2014/main" id="{D36688CC-6E33-45B9-8C0C-047007641990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12" y="2909"/>
                          <a:ext cx="640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4544" name="Object 32">
              <a:extLst>
                <a:ext uri="{FF2B5EF4-FFF2-40B4-BE49-F238E27FC236}">
                  <a16:creationId xmlns:a16="http://schemas.microsoft.com/office/drawing/2014/main" id="{54097503-3FBB-4078-AB93-2C9F5EAD641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300" y="3352"/>
            <a:ext cx="648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3002" name="Equation" r:id="rId19" imgW="1028520" imgH="431640" progId="Equation.3">
                    <p:embed/>
                  </p:oleObj>
                </mc:Choice>
                <mc:Fallback>
                  <p:oleObj name="Equation" r:id="rId19" imgW="1028520" imgH="431640" progId="Equation.3">
                    <p:embed/>
                    <p:pic>
                      <p:nvPicPr>
                        <p:cNvPr id="64544" name="Object 32">
                          <a:extLst>
                            <a:ext uri="{FF2B5EF4-FFF2-40B4-BE49-F238E27FC236}">
                              <a16:creationId xmlns:a16="http://schemas.microsoft.com/office/drawing/2014/main" id="{54097503-3FBB-4078-AB93-2C9F5EAD641B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00" y="3352"/>
                          <a:ext cx="648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4545" name="Freeform 33">
              <a:extLst>
                <a:ext uri="{FF2B5EF4-FFF2-40B4-BE49-F238E27FC236}">
                  <a16:creationId xmlns:a16="http://schemas.microsoft.com/office/drawing/2014/main" id="{C6160582-D7F4-433B-A501-C75E0221E28E}"/>
                </a:ext>
              </a:extLst>
            </p:cNvPr>
            <p:cNvSpPr>
              <a:spLocks/>
            </p:cNvSpPr>
            <p:nvPr/>
          </p:nvSpPr>
          <p:spPr bwMode="auto">
            <a:xfrm rot="374069">
              <a:off x="1288" y="3232"/>
              <a:ext cx="624" cy="48"/>
            </a:xfrm>
            <a:custGeom>
              <a:avLst/>
              <a:gdLst>
                <a:gd name="T0" fmla="*/ 0 w 624"/>
                <a:gd name="T1" fmla="*/ 48 h 48"/>
                <a:gd name="T2" fmla="*/ 192 w 624"/>
                <a:gd name="T3" fmla="*/ 0 h 48"/>
                <a:gd name="T4" fmla="*/ 384 w 624"/>
                <a:gd name="T5" fmla="*/ 48 h 48"/>
                <a:gd name="T6" fmla="*/ 624 w 624"/>
                <a:gd name="T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24" h="48">
                  <a:moveTo>
                    <a:pt x="0" y="48"/>
                  </a:moveTo>
                  <a:cubicBezTo>
                    <a:pt x="64" y="24"/>
                    <a:pt x="128" y="0"/>
                    <a:pt x="192" y="0"/>
                  </a:cubicBezTo>
                  <a:cubicBezTo>
                    <a:pt x="256" y="0"/>
                    <a:pt x="312" y="48"/>
                    <a:pt x="384" y="48"/>
                  </a:cubicBezTo>
                  <a:cubicBezTo>
                    <a:pt x="456" y="48"/>
                    <a:pt x="540" y="24"/>
                    <a:pt x="624" y="0"/>
                  </a:cubicBezTo>
                </a:path>
              </a:pathLst>
            </a:custGeom>
            <a:noFill/>
            <a:ln w="1905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4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4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4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4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4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5552" name="Object 16">
            <a:extLst>
              <a:ext uri="{FF2B5EF4-FFF2-40B4-BE49-F238E27FC236}">
                <a16:creationId xmlns:a16="http://schemas.microsoft.com/office/drawing/2014/main" id="{90A45BCE-FD12-450D-A1AE-22397D7F479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3993739"/>
              </p:ext>
            </p:extLst>
          </p:nvPr>
        </p:nvGraphicFramePr>
        <p:xfrm>
          <a:off x="3505200" y="2842096"/>
          <a:ext cx="3238500" cy="151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18" name="Equation" r:id="rId3" imgW="3238200" imgH="1511280" progId="Equation.3">
                  <p:embed/>
                </p:oleObj>
              </mc:Choice>
              <mc:Fallback>
                <p:oleObj name="Equation" r:id="rId3" imgW="3238200" imgH="1511280" progId="Equation.3">
                  <p:embed/>
                  <p:pic>
                    <p:nvPicPr>
                      <p:cNvPr id="65552" name="Object 16">
                        <a:extLst>
                          <a:ext uri="{FF2B5EF4-FFF2-40B4-BE49-F238E27FC236}">
                            <a16:creationId xmlns:a16="http://schemas.microsoft.com/office/drawing/2014/main" id="{90A45BCE-FD12-450D-A1AE-22397D7F479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2842096"/>
                        <a:ext cx="3238500" cy="151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53" name="Object 17">
            <a:extLst>
              <a:ext uri="{FF2B5EF4-FFF2-40B4-BE49-F238E27FC236}">
                <a16:creationId xmlns:a16="http://schemas.microsoft.com/office/drawing/2014/main" id="{A4B7F719-5396-4891-A15E-C3A25072C17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5301579"/>
              </p:ext>
            </p:extLst>
          </p:nvPr>
        </p:nvGraphicFramePr>
        <p:xfrm>
          <a:off x="2133600" y="4581996"/>
          <a:ext cx="3403600" cy="151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19" name="Equation" r:id="rId5" imgW="3403440" imgH="1511280" progId="Equation.3">
                  <p:embed/>
                </p:oleObj>
              </mc:Choice>
              <mc:Fallback>
                <p:oleObj name="Equation" r:id="rId5" imgW="3403440" imgH="1511280" progId="Equation.3">
                  <p:embed/>
                  <p:pic>
                    <p:nvPicPr>
                      <p:cNvPr id="65553" name="Object 17">
                        <a:extLst>
                          <a:ext uri="{FF2B5EF4-FFF2-40B4-BE49-F238E27FC236}">
                            <a16:creationId xmlns:a16="http://schemas.microsoft.com/office/drawing/2014/main" id="{A4B7F719-5396-4891-A15E-C3A25072C17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581996"/>
                        <a:ext cx="3403600" cy="151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5554" name="Group 18">
            <a:extLst>
              <a:ext uri="{FF2B5EF4-FFF2-40B4-BE49-F238E27FC236}">
                <a16:creationId xmlns:a16="http://schemas.microsoft.com/office/drawing/2014/main" id="{C4D51BFE-4D3C-45B2-8EB3-6FBEA84FF058}"/>
              </a:ext>
            </a:extLst>
          </p:cNvPr>
          <p:cNvGrpSpPr>
            <a:grpSpLocks/>
          </p:cNvGrpSpPr>
          <p:nvPr/>
        </p:nvGrpSpPr>
        <p:grpSpPr bwMode="auto">
          <a:xfrm>
            <a:off x="1873250" y="2932584"/>
            <a:ext cx="1409700" cy="1179512"/>
            <a:chOff x="1180" y="585"/>
            <a:chExt cx="888" cy="743"/>
          </a:xfrm>
        </p:grpSpPr>
        <p:graphicFrame>
          <p:nvGraphicFramePr>
            <p:cNvPr id="65555" name="Object 19">
              <a:extLst>
                <a:ext uri="{FF2B5EF4-FFF2-40B4-BE49-F238E27FC236}">
                  <a16:creationId xmlns:a16="http://schemas.microsoft.com/office/drawing/2014/main" id="{9AFDFE63-7BC2-4B8A-8EF0-E40BBCE2F15D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180" y="585"/>
            <a:ext cx="888" cy="26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4020" name="Equation" r:id="rId7" imgW="1409400" imgH="419040" progId="Equation.3">
                    <p:embed/>
                  </p:oleObj>
                </mc:Choice>
                <mc:Fallback>
                  <p:oleObj name="Equation" r:id="rId7" imgW="1409400" imgH="419040" progId="Equation.3">
                    <p:embed/>
                    <p:pic>
                      <p:nvPicPr>
                        <p:cNvPr id="65555" name="Object 19">
                          <a:extLst>
                            <a:ext uri="{FF2B5EF4-FFF2-40B4-BE49-F238E27FC236}">
                              <a16:creationId xmlns:a16="http://schemas.microsoft.com/office/drawing/2014/main" id="{9AFDFE63-7BC2-4B8A-8EF0-E40BBCE2F15D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80" y="585"/>
                          <a:ext cx="888" cy="26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5556" name="Object 20">
              <a:extLst>
                <a:ext uri="{FF2B5EF4-FFF2-40B4-BE49-F238E27FC236}">
                  <a16:creationId xmlns:a16="http://schemas.microsoft.com/office/drawing/2014/main" id="{BFC421AB-A00E-42B4-8C34-E93161F7FD4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184" y="1056"/>
            <a:ext cx="864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4021" name="Equation" r:id="rId9" imgW="1371600" imgH="431640" progId="Equation.3">
                    <p:embed/>
                  </p:oleObj>
                </mc:Choice>
                <mc:Fallback>
                  <p:oleObj name="Equation" r:id="rId9" imgW="1371600" imgH="431640" progId="Equation.3">
                    <p:embed/>
                    <p:pic>
                      <p:nvPicPr>
                        <p:cNvPr id="65556" name="Object 20">
                          <a:extLst>
                            <a:ext uri="{FF2B5EF4-FFF2-40B4-BE49-F238E27FC236}">
                              <a16:creationId xmlns:a16="http://schemas.microsoft.com/office/drawing/2014/main" id="{BFC421AB-A00E-42B4-8C34-E93161F7FD4E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84" y="1056"/>
                          <a:ext cx="864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5557" name="Freeform 21">
              <a:extLst>
                <a:ext uri="{FF2B5EF4-FFF2-40B4-BE49-F238E27FC236}">
                  <a16:creationId xmlns:a16="http://schemas.microsoft.com/office/drawing/2014/main" id="{CD979A37-8A56-4CE9-8681-72C50B949C5E}"/>
                </a:ext>
              </a:extLst>
            </p:cNvPr>
            <p:cNvSpPr>
              <a:spLocks/>
            </p:cNvSpPr>
            <p:nvPr/>
          </p:nvSpPr>
          <p:spPr bwMode="auto">
            <a:xfrm rot="374069">
              <a:off x="1296" y="912"/>
              <a:ext cx="624" cy="48"/>
            </a:xfrm>
            <a:custGeom>
              <a:avLst/>
              <a:gdLst>
                <a:gd name="T0" fmla="*/ 0 w 624"/>
                <a:gd name="T1" fmla="*/ 48 h 48"/>
                <a:gd name="T2" fmla="*/ 192 w 624"/>
                <a:gd name="T3" fmla="*/ 0 h 48"/>
                <a:gd name="T4" fmla="*/ 384 w 624"/>
                <a:gd name="T5" fmla="*/ 48 h 48"/>
                <a:gd name="T6" fmla="*/ 624 w 624"/>
                <a:gd name="T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24" h="48">
                  <a:moveTo>
                    <a:pt x="0" y="48"/>
                  </a:moveTo>
                  <a:cubicBezTo>
                    <a:pt x="64" y="24"/>
                    <a:pt x="128" y="0"/>
                    <a:pt x="192" y="0"/>
                  </a:cubicBezTo>
                  <a:cubicBezTo>
                    <a:pt x="256" y="0"/>
                    <a:pt x="312" y="48"/>
                    <a:pt x="384" y="48"/>
                  </a:cubicBezTo>
                  <a:cubicBezTo>
                    <a:pt x="456" y="48"/>
                    <a:pt x="540" y="24"/>
                    <a:pt x="624" y="0"/>
                  </a:cubicBezTo>
                </a:path>
              </a:pathLst>
            </a:custGeom>
            <a:noFill/>
            <a:ln w="1905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aphicFrame>
        <p:nvGraphicFramePr>
          <p:cNvPr id="65558" name="Object 22">
            <a:extLst>
              <a:ext uri="{FF2B5EF4-FFF2-40B4-BE49-F238E27FC236}">
                <a16:creationId xmlns:a16="http://schemas.microsoft.com/office/drawing/2014/main" id="{4B0D6C9C-2124-4AF6-90F4-CEA28FD4716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3396185"/>
              </p:ext>
            </p:extLst>
          </p:nvPr>
        </p:nvGraphicFramePr>
        <p:xfrm>
          <a:off x="3441700" y="1165696"/>
          <a:ext cx="3644900" cy="151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22" name="Equation" r:id="rId11" imgW="3644640" imgH="1511280" progId="Equation.3">
                  <p:embed/>
                </p:oleObj>
              </mc:Choice>
              <mc:Fallback>
                <p:oleObj name="Equation" r:id="rId11" imgW="3644640" imgH="1511280" progId="Equation.3">
                  <p:embed/>
                  <p:pic>
                    <p:nvPicPr>
                      <p:cNvPr id="65558" name="Object 22">
                        <a:extLst>
                          <a:ext uri="{FF2B5EF4-FFF2-40B4-BE49-F238E27FC236}">
                            <a16:creationId xmlns:a16="http://schemas.microsoft.com/office/drawing/2014/main" id="{4B0D6C9C-2124-4AF6-90F4-CEA28FD4716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1700" y="1165696"/>
                        <a:ext cx="3644900" cy="151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5559" name="Group 23">
            <a:extLst>
              <a:ext uri="{FF2B5EF4-FFF2-40B4-BE49-F238E27FC236}">
                <a16:creationId xmlns:a16="http://schemas.microsoft.com/office/drawing/2014/main" id="{E58A64FA-0F75-4803-9F4C-95F7BACE9709}"/>
              </a:ext>
            </a:extLst>
          </p:cNvPr>
          <p:cNvGrpSpPr>
            <a:grpSpLocks/>
          </p:cNvGrpSpPr>
          <p:nvPr/>
        </p:nvGrpSpPr>
        <p:grpSpPr bwMode="auto">
          <a:xfrm>
            <a:off x="2019300" y="1287934"/>
            <a:ext cx="1054100" cy="1135062"/>
            <a:chOff x="1288" y="2909"/>
            <a:chExt cx="664" cy="715"/>
          </a:xfrm>
        </p:grpSpPr>
        <p:graphicFrame>
          <p:nvGraphicFramePr>
            <p:cNvPr id="65560" name="Object 24">
              <a:extLst>
                <a:ext uri="{FF2B5EF4-FFF2-40B4-BE49-F238E27FC236}">
                  <a16:creationId xmlns:a16="http://schemas.microsoft.com/office/drawing/2014/main" id="{FAF0997A-ED11-42FE-A183-6889D782DC6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312" y="2909"/>
            <a:ext cx="640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4023" name="Equation" r:id="rId13" imgW="1015920" imgH="431640" progId="Equation.3">
                    <p:embed/>
                  </p:oleObj>
                </mc:Choice>
                <mc:Fallback>
                  <p:oleObj name="Equation" r:id="rId13" imgW="1015920" imgH="431640" progId="Equation.3">
                    <p:embed/>
                    <p:pic>
                      <p:nvPicPr>
                        <p:cNvPr id="65560" name="Object 24">
                          <a:extLst>
                            <a:ext uri="{FF2B5EF4-FFF2-40B4-BE49-F238E27FC236}">
                              <a16:creationId xmlns:a16="http://schemas.microsoft.com/office/drawing/2014/main" id="{FAF0997A-ED11-42FE-A183-6889D782DC6F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12" y="2909"/>
                          <a:ext cx="640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5561" name="Object 25">
              <a:extLst>
                <a:ext uri="{FF2B5EF4-FFF2-40B4-BE49-F238E27FC236}">
                  <a16:creationId xmlns:a16="http://schemas.microsoft.com/office/drawing/2014/main" id="{B9D14129-5D2F-4FDF-ADB6-9D188B12484A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300" y="3352"/>
            <a:ext cx="648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4024" name="Equation" r:id="rId15" imgW="1028520" imgH="431640" progId="Equation.3">
                    <p:embed/>
                  </p:oleObj>
                </mc:Choice>
                <mc:Fallback>
                  <p:oleObj name="Equation" r:id="rId15" imgW="1028520" imgH="431640" progId="Equation.3">
                    <p:embed/>
                    <p:pic>
                      <p:nvPicPr>
                        <p:cNvPr id="65561" name="Object 25">
                          <a:extLst>
                            <a:ext uri="{FF2B5EF4-FFF2-40B4-BE49-F238E27FC236}">
                              <a16:creationId xmlns:a16="http://schemas.microsoft.com/office/drawing/2014/main" id="{B9D14129-5D2F-4FDF-ADB6-9D188B12484A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00" y="3352"/>
                          <a:ext cx="648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5562" name="Freeform 26">
              <a:extLst>
                <a:ext uri="{FF2B5EF4-FFF2-40B4-BE49-F238E27FC236}">
                  <a16:creationId xmlns:a16="http://schemas.microsoft.com/office/drawing/2014/main" id="{432217F8-9F7E-4736-BCA7-D901718344FD}"/>
                </a:ext>
              </a:extLst>
            </p:cNvPr>
            <p:cNvSpPr>
              <a:spLocks/>
            </p:cNvSpPr>
            <p:nvPr/>
          </p:nvSpPr>
          <p:spPr bwMode="auto">
            <a:xfrm rot="374069">
              <a:off x="1288" y="3232"/>
              <a:ext cx="624" cy="48"/>
            </a:xfrm>
            <a:custGeom>
              <a:avLst/>
              <a:gdLst>
                <a:gd name="T0" fmla="*/ 0 w 624"/>
                <a:gd name="T1" fmla="*/ 48 h 48"/>
                <a:gd name="T2" fmla="*/ 192 w 624"/>
                <a:gd name="T3" fmla="*/ 0 h 48"/>
                <a:gd name="T4" fmla="*/ 384 w 624"/>
                <a:gd name="T5" fmla="*/ 48 h 48"/>
                <a:gd name="T6" fmla="*/ 624 w 624"/>
                <a:gd name="T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24" h="48">
                  <a:moveTo>
                    <a:pt x="0" y="48"/>
                  </a:moveTo>
                  <a:cubicBezTo>
                    <a:pt x="64" y="24"/>
                    <a:pt x="128" y="0"/>
                    <a:pt x="192" y="0"/>
                  </a:cubicBezTo>
                  <a:cubicBezTo>
                    <a:pt x="256" y="0"/>
                    <a:pt x="312" y="48"/>
                    <a:pt x="384" y="48"/>
                  </a:cubicBezTo>
                  <a:cubicBezTo>
                    <a:pt x="456" y="48"/>
                    <a:pt x="540" y="24"/>
                    <a:pt x="624" y="0"/>
                  </a:cubicBezTo>
                </a:path>
              </a:pathLst>
            </a:custGeom>
            <a:noFill/>
            <a:ln w="1905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sp>
        <p:nvSpPr>
          <p:cNvPr id="65563" name="Rectangle 27">
            <a:extLst>
              <a:ext uri="{FF2B5EF4-FFF2-40B4-BE49-F238E27FC236}">
                <a16:creationId xmlns:a16="http://schemas.microsoft.com/office/drawing/2014/main" id="{85A04945-3FD2-43E8-A9AA-6E0F7C7758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2753196"/>
            <a:ext cx="1447800" cy="1600200"/>
          </a:xfrm>
          <a:prstGeom prst="rect">
            <a:avLst/>
          </a:prstGeom>
          <a:noFill/>
          <a:ln w="1270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5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5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5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5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6580" name="Object 20">
            <a:extLst>
              <a:ext uri="{FF2B5EF4-FFF2-40B4-BE49-F238E27FC236}">
                <a16:creationId xmlns:a16="http://schemas.microsoft.com/office/drawing/2014/main" id="{0D0D4F7F-E412-4739-B065-879EF13FDD9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257800" y="2381250"/>
          <a:ext cx="26035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42" name="Equation" r:id="rId3" imgW="2603160" imgH="469800" progId="Equation.3">
                  <p:embed/>
                </p:oleObj>
              </mc:Choice>
              <mc:Fallback>
                <p:oleObj name="Equation" r:id="rId3" imgW="2603160" imgH="469800" progId="Equation.3">
                  <p:embed/>
                  <p:pic>
                    <p:nvPicPr>
                      <p:cNvPr id="66580" name="Object 20">
                        <a:extLst>
                          <a:ext uri="{FF2B5EF4-FFF2-40B4-BE49-F238E27FC236}">
                            <a16:creationId xmlns:a16="http://schemas.microsoft.com/office/drawing/2014/main" id="{0D0D4F7F-E412-4739-B065-879EF13FDD9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2381250"/>
                        <a:ext cx="2603500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81" name="Object 21">
            <a:extLst>
              <a:ext uri="{FF2B5EF4-FFF2-40B4-BE49-F238E27FC236}">
                <a16:creationId xmlns:a16="http://schemas.microsoft.com/office/drawing/2014/main" id="{5724CDB6-B720-4C44-88BC-7A3054B78DB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73200" y="3435350"/>
          <a:ext cx="55372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43" name="Equation" r:id="rId5" imgW="5537160" imgH="469800" progId="Equation.3">
                  <p:embed/>
                </p:oleObj>
              </mc:Choice>
              <mc:Fallback>
                <p:oleObj name="Equation" r:id="rId5" imgW="5537160" imgH="469800" progId="Equation.3">
                  <p:embed/>
                  <p:pic>
                    <p:nvPicPr>
                      <p:cNvPr id="66581" name="Object 21">
                        <a:extLst>
                          <a:ext uri="{FF2B5EF4-FFF2-40B4-BE49-F238E27FC236}">
                            <a16:creationId xmlns:a16="http://schemas.microsoft.com/office/drawing/2014/main" id="{5724CDB6-B720-4C44-88BC-7A3054B78DB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3200" y="3435350"/>
                        <a:ext cx="5537200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82" name="Object 22">
            <a:extLst>
              <a:ext uri="{FF2B5EF4-FFF2-40B4-BE49-F238E27FC236}">
                <a16:creationId xmlns:a16="http://schemas.microsoft.com/office/drawing/2014/main" id="{C9842479-BD2A-4353-BA46-25EC056490F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1079500"/>
          <a:ext cx="8820150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44" name="Equation" r:id="rId7" imgW="8470800" imgH="977760" progId="Equation.3">
                  <p:embed/>
                </p:oleObj>
              </mc:Choice>
              <mc:Fallback>
                <p:oleObj name="Equation" r:id="rId7" imgW="8470800" imgH="977760" progId="Equation.3">
                  <p:embed/>
                  <p:pic>
                    <p:nvPicPr>
                      <p:cNvPr id="66582" name="Object 22">
                        <a:extLst>
                          <a:ext uri="{FF2B5EF4-FFF2-40B4-BE49-F238E27FC236}">
                            <a16:creationId xmlns:a16="http://schemas.microsoft.com/office/drawing/2014/main" id="{C9842479-BD2A-4353-BA46-25EC056490F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079500"/>
                        <a:ext cx="8820150" cy="977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6583" name="Group 23">
            <a:extLst>
              <a:ext uri="{FF2B5EF4-FFF2-40B4-BE49-F238E27FC236}">
                <a16:creationId xmlns:a16="http://schemas.microsoft.com/office/drawing/2014/main" id="{2BF5CBC1-0DD5-4F3D-81CC-DFDBF1BF2DE5}"/>
              </a:ext>
            </a:extLst>
          </p:cNvPr>
          <p:cNvGrpSpPr>
            <a:grpSpLocks/>
          </p:cNvGrpSpPr>
          <p:nvPr/>
        </p:nvGrpSpPr>
        <p:grpSpPr bwMode="auto">
          <a:xfrm>
            <a:off x="1295400" y="2076450"/>
            <a:ext cx="3441700" cy="1003300"/>
            <a:chOff x="816" y="1200"/>
            <a:chExt cx="2168" cy="632"/>
          </a:xfrm>
        </p:grpSpPr>
        <p:graphicFrame>
          <p:nvGraphicFramePr>
            <p:cNvPr id="66584" name="Object 24">
              <a:extLst>
                <a:ext uri="{FF2B5EF4-FFF2-40B4-BE49-F238E27FC236}">
                  <a16:creationId xmlns:a16="http://schemas.microsoft.com/office/drawing/2014/main" id="{D67B220A-7937-4344-B170-20447306B92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816" y="1216"/>
            <a:ext cx="2168" cy="6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045" name="Equation" r:id="rId9" imgW="3441600" imgH="977760" progId="Equation.3">
                    <p:embed/>
                  </p:oleObj>
                </mc:Choice>
                <mc:Fallback>
                  <p:oleObj name="Equation" r:id="rId9" imgW="3441600" imgH="977760" progId="Equation.3">
                    <p:embed/>
                    <p:pic>
                      <p:nvPicPr>
                        <p:cNvPr id="66584" name="Object 24">
                          <a:extLst>
                            <a:ext uri="{FF2B5EF4-FFF2-40B4-BE49-F238E27FC236}">
                              <a16:creationId xmlns:a16="http://schemas.microsoft.com/office/drawing/2014/main" id="{D67B220A-7937-4344-B170-20447306B928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16" y="1216"/>
                          <a:ext cx="2168" cy="61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6585" name="Freeform 25">
              <a:extLst>
                <a:ext uri="{FF2B5EF4-FFF2-40B4-BE49-F238E27FC236}">
                  <a16:creationId xmlns:a16="http://schemas.microsoft.com/office/drawing/2014/main" id="{1A8C00B3-EC71-4F50-BC09-B31AEFD41B1C}"/>
                </a:ext>
              </a:extLst>
            </p:cNvPr>
            <p:cNvSpPr>
              <a:spLocks/>
            </p:cNvSpPr>
            <p:nvPr/>
          </p:nvSpPr>
          <p:spPr bwMode="auto">
            <a:xfrm rot="374069">
              <a:off x="1440" y="1504"/>
              <a:ext cx="624" cy="48"/>
            </a:xfrm>
            <a:custGeom>
              <a:avLst/>
              <a:gdLst>
                <a:gd name="T0" fmla="*/ 0 w 624"/>
                <a:gd name="T1" fmla="*/ 48 h 48"/>
                <a:gd name="T2" fmla="*/ 192 w 624"/>
                <a:gd name="T3" fmla="*/ 0 h 48"/>
                <a:gd name="T4" fmla="*/ 384 w 624"/>
                <a:gd name="T5" fmla="*/ 48 h 48"/>
                <a:gd name="T6" fmla="*/ 624 w 624"/>
                <a:gd name="T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24" h="48">
                  <a:moveTo>
                    <a:pt x="0" y="48"/>
                  </a:moveTo>
                  <a:cubicBezTo>
                    <a:pt x="64" y="24"/>
                    <a:pt x="128" y="0"/>
                    <a:pt x="192" y="0"/>
                  </a:cubicBezTo>
                  <a:cubicBezTo>
                    <a:pt x="256" y="0"/>
                    <a:pt x="312" y="48"/>
                    <a:pt x="384" y="48"/>
                  </a:cubicBezTo>
                  <a:cubicBezTo>
                    <a:pt x="456" y="48"/>
                    <a:pt x="540" y="24"/>
                    <a:pt x="624" y="0"/>
                  </a:cubicBezTo>
                </a:path>
              </a:pathLst>
            </a:custGeom>
            <a:noFill/>
            <a:ln w="1905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66586" name="Text Box 26">
              <a:extLst>
                <a:ext uri="{FF2B5EF4-FFF2-40B4-BE49-F238E27FC236}">
                  <a16:creationId xmlns:a16="http://schemas.microsoft.com/office/drawing/2014/main" id="{74252EE2-C560-4EAF-9ADA-19B7F3DC63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08" y="1200"/>
              <a:ext cx="8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</a:pPr>
              <a:r>
                <a:rPr lang="zh-CN" altLang="en-US" b="1">
                  <a:solidFill>
                    <a:srgbClr val="000000"/>
                  </a:solidFill>
                </a:rPr>
                <a:t>列变换</a:t>
              </a:r>
            </a:p>
          </p:txBody>
        </p:sp>
      </p:grpSp>
      <p:sp>
        <p:nvSpPr>
          <p:cNvPr id="66587" name="Rectangle 27">
            <a:extLst>
              <a:ext uri="{FF2B5EF4-FFF2-40B4-BE49-F238E27FC236}">
                <a16:creationId xmlns:a16="http://schemas.microsoft.com/office/drawing/2014/main" id="{25C9ABE7-C012-4F96-A64A-15BDC13B0F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2200" y="2597150"/>
            <a:ext cx="838200" cy="457200"/>
          </a:xfrm>
          <a:prstGeom prst="rect">
            <a:avLst/>
          </a:prstGeom>
          <a:noFill/>
          <a:ln w="19050">
            <a:solidFill>
              <a:srgbClr val="0000FF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pSp>
        <p:nvGrpSpPr>
          <p:cNvPr id="66588" name="Group 28">
            <a:extLst>
              <a:ext uri="{FF2B5EF4-FFF2-40B4-BE49-F238E27FC236}">
                <a16:creationId xmlns:a16="http://schemas.microsoft.com/office/drawing/2014/main" id="{222BD6E8-CD1E-48A4-9E97-D00307905120}"/>
              </a:ext>
            </a:extLst>
          </p:cNvPr>
          <p:cNvGrpSpPr>
            <a:grpSpLocks/>
          </p:cNvGrpSpPr>
          <p:nvPr/>
        </p:nvGrpSpPr>
        <p:grpSpPr bwMode="auto">
          <a:xfrm>
            <a:off x="2247900" y="4070350"/>
            <a:ext cx="5003800" cy="736600"/>
            <a:chOff x="1416" y="2456"/>
            <a:chExt cx="3152" cy="464"/>
          </a:xfrm>
        </p:grpSpPr>
        <p:graphicFrame>
          <p:nvGraphicFramePr>
            <p:cNvPr id="66589" name="Object 29">
              <a:extLst>
                <a:ext uri="{FF2B5EF4-FFF2-40B4-BE49-F238E27FC236}">
                  <a16:creationId xmlns:a16="http://schemas.microsoft.com/office/drawing/2014/main" id="{198E18F7-EE0F-4EE8-A4B9-DDE611AEC75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416" y="2624"/>
            <a:ext cx="3152" cy="2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046" name="Equation" r:id="rId11" imgW="5003640" imgH="469800" progId="Equation.3">
                    <p:embed/>
                  </p:oleObj>
                </mc:Choice>
                <mc:Fallback>
                  <p:oleObj name="Equation" r:id="rId11" imgW="5003640" imgH="469800" progId="Equation.3">
                    <p:embed/>
                    <p:pic>
                      <p:nvPicPr>
                        <p:cNvPr id="66589" name="Object 29">
                          <a:extLst>
                            <a:ext uri="{FF2B5EF4-FFF2-40B4-BE49-F238E27FC236}">
                              <a16:creationId xmlns:a16="http://schemas.microsoft.com/office/drawing/2014/main" id="{198E18F7-EE0F-4EE8-A4B9-DDE611AEC75F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16" y="2624"/>
                          <a:ext cx="3152" cy="2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6590" name="Text Box 30">
              <a:extLst>
                <a:ext uri="{FF2B5EF4-FFF2-40B4-BE49-F238E27FC236}">
                  <a16:creationId xmlns:a16="http://schemas.microsoft.com/office/drawing/2014/main" id="{AEBD35DA-45BB-42E2-85B5-5AA9825323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52" y="2456"/>
              <a:ext cx="81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50000"/>
                </a:spcBef>
              </a:pPr>
              <a:r>
                <a:rPr lang="zh-CN" altLang="en-US" b="1">
                  <a:solidFill>
                    <a:srgbClr val="000000"/>
                  </a:solidFill>
                </a:rPr>
                <a:t>列变换</a:t>
              </a:r>
            </a:p>
          </p:txBody>
        </p:sp>
        <p:sp>
          <p:nvSpPr>
            <p:cNvPr id="66591" name="Freeform 31">
              <a:extLst>
                <a:ext uri="{FF2B5EF4-FFF2-40B4-BE49-F238E27FC236}">
                  <a16:creationId xmlns:a16="http://schemas.microsoft.com/office/drawing/2014/main" id="{78031421-F278-44EA-9213-522A45EDDAAA}"/>
                </a:ext>
              </a:extLst>
            </p:cNvPr>
            <p:cNvSpPr>
              <a:spLocks/>
            </p:cNvSpPr>
            <p:nvPr/>
          </p:nvSpPr>
          <p:spPr bwMode="auto">
            <a:xfrm rot="374069">
              <a:off x="2416" y="2752"/>
              <a:ext cx="624" cy="48"/>
            </a:xfrm>
            <a:custGeom>
              <a:avLst/>
              <a:gdLst>
                <a:gd name="T0" fmla="*/ 0 w 624"/>
                <a:gd name="T1" fmla="*/ 48 h 48"/>
                <a:gd name="T2" fmla="*/ 192 w 624"/>
                <a:gd name="T3" fmla="*/ 0 h 48"/>
                <a:gd name="T4" fmla="*/ 384 w 624"/>
                <a:gd name="T5" fmla="*/ 48 h 48"/>
                <a:gd name="T6" fmla="*/ 624 w 624"/>
                <a:gd name="T7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24" h="48">
                  <a:moveTo>
                    <a:pt x="0" y="48"/>
                  </a:moveTo>
                  <a:cubicBezTo>
                    <a:pt x="64" y="24"/>
                    <a:pt x="128" y="0"/>
                    <a:pt x="192" y="0"/>
                  </a:cubicBezTo>
                  <a:cubicBezTo>
                    <a:pt x="256" y="0"/>
                    <a:pt x="312" y="48"/>
                    <a:pt x="384" y="48"/>
                  </a:cubicBezTo>
                  <a:cubicBezTo>
                    <a:pt x="456" y="48"/>
                    <a:pt x="540" y="24"/>
                    <a:pt x="624" y="0"/>
                  </a:cubicBezTo>
                </a:path>
              </a:pathLst>
            </a:custGeom>
            <a:noFill/>
            <a:ln w="19050" cap="flat" cmpd="sng">
              <a:solidFill>
                <a:srgbClr val="000000"/>
              </a:solidFill>
              <a:prstDash val="solid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sp>
        <p:nvSpPr>
          <p:cNvPr id="66592" name="Rectangle 32">
            <a:extLst>
              <a:ext uri="{FF2B5EF4-FFF2-40B4-BE49-F238E27FC236}">
                <a16:creationId xmlns:a16="http://schemas.microsoft.com/office/drawing/2014/main" id="{81A36C89-2835-45BE-94F9-3708D753C3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5300" y="4337050"/>
            <a:ext cx="1435100" cy="457200"/>
          </a:xfrm>
          <a:prstGeom prst="rect">
            <a:avLst/>
          </a:prstGeom>
          <a:noFill/>
          <a:ln w="19050">
            <a:solidFill>
              <a:srgbClr val="0000FF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graphicFrame>
        <p:nvGraphicFramePr>
          <p:cNvPr id="66593" name="Object 33">
            <a:extLst>
              <a:ext uri="{FF2B5EF4-FFF2-40B4-BE49-F238E27FC236}">
                <a16:creationId xmlns:a16="http://schemas.microsoft.com/office/drawing/2014/main" id="{5BF136EA-F185-419F-AF27-893AEBB64EF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231900" y="5118100"/>
          <a:ext cx="33401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47" name="Equation" r:id="rId13" imgW="3340080" imgH="469800" progId="Equation.3">
                  <p:embed/>
                </p:oleObj>
              </mc:Choice>
              <mc:Fallback>
                <p:oleObj name="Equation" r:id="rId13" imgW="3340080" imgH="469800" progId="Equation.3">
                  <p:embed/>
                  <p:pic>
                    <p:nvPicPr>
                      <p:cNvPr id="66593" name="Object 33">
                        <a:extLst>
                          <a:ext uri="{FF2B5EF4-FFF2-40B4-BE49-F238E27FC236}">
                            <a16:creationId xmlns:a16="http://schemas.microsoft.com/office/drawing/2014/main" id="{5BF136EA-F185-419F-AF27-893AEBB64EF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1900" y="5118100"/>
                        <a:ext cx="3340100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94" name="Object 34">
            <a:extLst>
              <a:ext uri="{FF2B5EF4-FFF2-40B4-BE49-F238E27FC236}">
                <a16:creationId xmlns:a16="http://schemas.microsoft.com/office/drawing/2014/main" id="{606209FF-8F93-48A8-A143-9A9835D755F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72000" y="5111750"/>
          <a:ext cx="18161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48" name="Equation" r:id="rId15" imgW="1815840" imgH="469800" progId="Equation.3">
                  <p:embed/>
                </p:oleObj>
              </mc:Choice>
              <mc:Fallback>
                <p:oleObj name="Equation" r:id="rId15" imgW="1815840" imgH="469800" progId="Equation.3">
                  <p:embed/>
                  <p:pic>
                    <p:nvPicPr>
                      <p:cNvPr id="66594" name="Object 34">
                        <a:extLst>
                          <a:ext uri="{FF2B5EF4-FFF2-40B4-BE49-F238E27FC236}">
                            <a16:creationId xmlns:a16="http://schemas.microsoft.com/office/drawing/2014/main" id="{606209FF-8F93-48A8-A143-9A9835D755F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5111750"/>
                        <a:ext cx="1816100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95" name="Object 35">
            <a:extLst>
              <a:ext uri="{FF2B5EF4-FFF2-40B4-BE49-F238E27FC236}">
                <a16:creationId xmlns:a16="http://schemas.microsoft.com/office/drawing/2014/main" id="{AE5222F3-5F2B-4B53-805E-11168662302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05000" y="5734050"/>
          <a:ext cx="18542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49" name="Equation" r:id="rId17" imgW="1854000" imgH="431640" progId="Equation.3">
                  <p:embed/>
                </p:oleObj>
              </mc:Choice>
              <mc:Fallback>
                <p:oleObj name="Equation" r:id="rId17" imgW="1854000" imgH="431640" progId="Equation.3">
                  <p:embed/>
                  <p:pic>
                    <p:nvPicPr>
                      <p:cNvPr id="66595" name="Object 35">
                        <a:extLst>
                          <a:ext uri="{FF2B5EF4-FFF2-40B4-BE49-F238E27FC236}">
                            <a16:creationId xmlns:a16="http://schemas.microsoft.com/office/drawing/2014/main" id="{AE5222F3-5F2B-4B53-805E-11168662302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5734050"/>
                        <a:ext cx="18542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6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6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6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6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6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66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66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66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66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>
            <a:extLst>
              <a:ext uri="{FF2B5EF4-FFF2-40B4-BE49-F238E27FC236}">
                <a16:creationId xmlns:a16="http://schemas.microsoft.com/office/drawing/2014/main" id="{39F22453-363D-4A94-9A4A-23EC9D8CFB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50" y="1866354"/>
            <a:ext cx="7561263" cy="137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US" altLang="zh-CN" sz="2800" b="1"/>
              <a:t>             </a:t>
            </a:r>
            <a:r>
              <a:rPr lang="zh-CN" altLang="en-US" sz="2800" b="1"/>
              <a:t>由单位矩阵 </a:t>
            </a:r>
            <a:r>
              <a:rPr lang="en-US" altLang="zh-CN" sz="2800" b="1"/>
              <a:t>E </a:t>
            </a:r>
            <a:r>
              <a:rPr lang="zh-CN" altLang="en-US" sz="2800" b="1"/>
              <a:t>经过一次初等变换得到的矩阵，称为</a:t>
            </a:r>
            <a:r>
              <a:rPr lang="zh-CN" altLang="en-US" sz="2800" b="1">
                <a:solidFill>
                  <a:srgbClr val="CC0000"/>
                </a:solidFill>
              </a:rPr>
              <a:t>初等矩阵</a:t>
            </a:r>
            <a:r>
              <a:rPr lang="en-US" altLang="zh-CN" sz="2800" b="1"/>
              <a:t>.</a:t>
            </a:r>
          </a:p>
        </p:txBody>
      </p:sp>
      <p:sp>
        <p:nvSpPr>
          <p:cNvPr id="2058" name="Rectangle 10">
            <a:extLst>
              <a:ext uri="{FF2B5EF4-FFF2-40B4-BE49-F238E27FC236}">
                <a16:creationId xmlns:a16="http://schemas.microsoft.com/office/drawing/2014/main" id="{2160BD0B-7104-40AC-BEE6-0D91F230CD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8488" y="3298279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2071" name="Rectangle 23">
            <a:extLst>
              <a:ext uri="{FF2B5EF4-FFF2-40B4-BE49-F238E27FC236}">
                <a16:creationId xmlns:a16="http://schemas.microsoft.com/office/drawing/2014/main" id="{998D53A9-A7D7-468D-90AA-E69C3C131B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50" y="1937792"/>
            <a:ext cx="22320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/>
            <a:r>
              <a:rPr kumimoji="0" lang="zh-CN" altLang="en-US" sz="3200" b="1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定义</a:t>
            </a:r>
          </a:p>
        </p:txBody>
      </p:sp>
      <p:sp>
        <p:nvSpPr>
          <p:cNvPr id="2072" name="Rectangle 24">
            <a:extLst>
              <a:ext uri="{FF2B5EF4-FFF2-40B4-BE49-F238E27FC236}">
                <a16:creationId xmlns:a16="http://schemas.microsoft.com/office/drawing/2014/main" id="{6903391D-2B3A-4B91-BDF6-5A2E25872F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1085304"/>
            <a:ext cx="73437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/>
            <a:r>
              <a:rPr kumimoji="0" lang="zh-CN" altLang="en-US" sz="4000" b="1">
                <a:solidFill>
                  <a:srgbClr val="0033CC"/>
                </a:solidFill>
                <a:ea typeface="黑体" panose="02010609060101010101" pitchFamily="49" charset="-122"/>
              </a:rPr>
              <a:t>一、初等矩阵 </a:t>
            </a:r>
          </a:p>
        </p:txBody>
      </p:sp>
      <p:sp>
        <p:nvSpPr>
          <p:cNvPr id="2073" name="Text Box 25">
            <a:extLst>
              <a:ext uri="{FF2B5EF4-FFF2-40B4-BE49-F238E27FC236}">
                <a16:creationId xmlns:a16="http://schemas.microsoft.com/office/drawing/2014/main" id="{B412CBB0-3EC9-4C7A-9133-3D9FF23155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3593554"/>
            <a:ext cx="73056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/>
            <a:r>
              <a:rPr lang="zh-CN" altLang="en-US" sz="2800" b="1">
                <a:solidFill>
                  <a:srgbClr val="000000"/>
                </a:solidFill>
              </a:rPr>
              <a:t>三种初等变换对应着三种初等方阵</a:t>
            </a:r>
            <a:r>
              <a:rPr lang="en-US" altLang="zh-CN" sz="2800" b="1">
                <a:solidFill>
                  <a:srgbClr val="000000"/>
                </a:solidFill>
              </a:rPr>
              <a:t>:</a:t>
            </a:r>
          </a:p>
        </p:txBody>
      </p:sp>
      <p:graphicFrame>
        <p:nvGraphicFramePr>
          <p:cNvPr id="2074" name="Object 26">
            <a:extLst>
              <a:ext uri="{FF2B5EF4-FFF2-40B4-BE49-F238E27FC236}">
                <a16:creationId xmlns:a16="http://schemas.microsoft.com/office/drawing/2014/main" id="{2DA39819-C468-4BD7-91FD-F3397C8C734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1183221"/>
              </p:ext>
            </p:extLst>
          </p:nvPr>
        </p:nvGraphicFramePr>
        <p:xfrm>
          <a:off x="827088" y="4603204"/>
          <a:ext cx="7789862" cy="156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8658" name="Equation" r:id="rId3" imgW="7505640" imgH="1562040" progId="Equation.3">
                  <p:embed/>
                </p:oleObj>
              </mc:Choice>
              <mc:Fallback>
                <p:oleObj name="Equation" r:id="rId3" imgW="7505640" imgH="1562040" progId="Equation.3">
                  <p:embed/>
                  <p:pic>
                    <p:nvPicPr>
                      <p:cNvPr id="2074" name="Object 26">
                        <a:extLst>
                          <a:ext uri="{FF2B5EF4-FFF2-40B4-BE49-F238E27FC236}">
                            <a16:creationId xmlns:a16="http://schemas.microsoft.com/office/drawing/2014/main" id="{2DA39819-C468-4BD7-91FD-F3397C8C734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4603204"/>
                        <a:ext cx="7789862" cy="156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autoUpdateAnimBg="0"/>
      <p:bldP spid="2071" grpId="0"/>
      <p:bldP spid="2072" grpId="0" autoUpdateAnimBg="0"/>
      <p:bldP spid="2073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7591" name="Object 7">
            <a:extLst>
              <a:ext uri="{FF2B5EF4-FFF2-40B4-BE49-F238E27FC236}">
                <a16:creationId xmlns:a16="http://schemas.microsoft.com/office/drawing/2014/main" id="{29E3F12F-9600-4359-86AB-8A257509874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1755408"/>
              </p:ext>
            </p:extLst>
          </p:nvPr>
        </p:nvGraphicFramePr>
        <p:xfrm>
          <a:off x="990600" y="2561828"/>
          <a:ext cx="7902575" cy="201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066" name="Equation" r:id="rId3" imgW="7353000" imgH="2019240" progId="Equation.3">
                  <p:embed/>
                </p:oleObj>
              </mc:Choice>
              <mc:Fallback>
                <p:oleObj name="Equation" r:id="rId3" imgW="7353000" imgH="2019240" progId="Equation.3">
                  <p:embed/>
                  <p:pic>
                    <p:nvPicPr>
                      <p:cNvPr id="67591" name="Object 7">
                        <a:extLst>
                          <a:ext uri="{FF2B5EF4-FFF2-40B4-BE49-F238E27FC236}">
                            <a16:creationId xmlns:a16="http://schemas.microsoft.com/office/drawing/2014/main" id="{29E3F12F-9600-4359-86AB-8A257509874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561828"/>
                        <a:ext cx="7902575" cy="201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593" name="Rectangle 9">
            <a:extLst>
              <a:ext uri="{FF2B5EF4-FFF2-40B4-BE49-F238E27FC236}">
                <a16:creationId xmlns:a16="http://schemas.microsoft.com/office/drawing/2014/main" id="{C6EB11E9-DA0C-4C4E-A549-6188D736EA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990203"/>
            <a:ext cx="33845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zh-CN" altLang="en-US" sz="4400" b="1">
                <a:solidFill>
                  <a:srgbClr val="000000"/>
                </a:solidFill>
                <a:latin typeface="Arial" panose="020B0604020202020204" pitchFamily="34" charset="0"/>
              </a:rPr>
              <a:t>思考题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8612" name="Object 4">
            <a:extLst>
              <a:ext uri="{FF2B5EF4-FFF2-40B4-BE49-F238E27FC236}">
                <a16:creationId xmlns:a16="http://schemas.microsoft.com/office/drawing/2014/main" id="{858BB0B2-54F9-49AD-AF0C-6CE00529925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90376"/>
              </p:ext>
            </p:extLst>
          </p:nvPr>
        </p:nvGraphicFramePr>
        <p:xfrm>
          <a:off x="1041400" y="2132608"/>
          <a:ext cx="24384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090" name="Equation" r:id="rId3" imgW="2438280" imgH="431640" progId="Equation.DSMT4">
                  <p:embed/>
                </p:oleObj>
              </mc:Choice>
              <mc:Fallback>
                <p:oleObj name="Equation" r:id="rId3" imgW="2438280" imgH="431640" progId="Equation.DSMT4">
                  <p:embed/>
                  <p:pic>
                    <p:nvPicPr>
                      <p:cNvPr id="68612" name="Object 4">
                        <a:extLst>
                          <a:ext uri="{FF2B5EF4-FFF2-40B4-BE49-F238E27FC236}">
                            <a16:creationId xmlns:a16="http://schemas.microsoft.com/office/drawing/2014/main" id="{858BB0B2-54F9-49AD-AF0C-6CE00529925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1400" y="2132608"/>
                        <a:ext cx="24384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3" name="Object 5">
            <a:extLst>
              <a:ext uri="{FF2B5EF4-FFF2-40B4-BE49-F238E27FC236}">
                <a16:creationId xmlns:a16="http://schemas.microsoft.com/office/drawing/2014/main" id="{BE9C6D66-4603-486E-8CC1-87D6BB32F09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0543703"/>
              </p:ext>
            </p:extLst>
          </p:nvPr>
        </p:nvGraphicFramePr>
        <p:xfrm>
          <a:off x="3635375" y="2132608"/>
          <a:ext cx="16764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091" name="Equation" r:id="rId5" imgW="1676160" imgH="431640" progId="Equation.3">
                  <p:embed/>
                </p:oleObj>
              </mc:Choice>
              <mc:Fallback>
                <p:oleObj name="Equation" r:id="rId5" imgW="1676160" imgH="431640" progId="Equation.3">
                  <p:embed/>
                  <p:pic>
                    <p:nvPicPr>
                      <p:cNvPr id="68613" name="Object 5">
                        <a:extLst>
                          <a:ext uri="{FF2B5EF4-FFF2-40B4-BE49-F238E27FC236}">
                            <a16:creationId xmlns:a16="http://schemas.microsoft.com/office/drawing/2014/main" id="{BE9C6D66-4603-486E-8CC1-87D6BB32F09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75" y="2132608"/>
                        <a:ext cx="16764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4" name="Object 6">
            <a:extLst>
              <a:ext uri="{FF2B5EF4-FFF2-40B4-BE49-F238E27FC236}">
                <a16:creationId xmlns:a16="http://schemas.microsoft.com/office/drawing/2014/main" id="{6E425725-A925-4805-A741-1CBE14569B5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127634"/>
              </p:ext>
            </p:extLst>
          </p:nvPr>
        </p:nvGraphicFramePr>
        <p:xfrm>
          <a:off x="1187450" y="2997795"/>
          <a:ext cx="2349500" cy="151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092" name="Equation" r:id="rId7" imgW="2349360" imgH="1511280" progId="Equation.3">
                  <p:embed/>
                </p:oleObj>
              </mc:Choice>
              <mc:Fallback>
                <p:oleObj name="Equation" r:id="rId7" imgW="2349360" imgH="1511280" progId="Equation.3">
                  <p:embed/>
                  <p:pic>
                    <p:nvPicPr>
                      <p:cNvPr id="68614" name="Object 6">
                        <a:extLst>
                          <a:ext uri="{FF2B5EF4-FFF2-40B4-BE49-F238E27FC236}">
                            <a16:creationId xmlns:a16="http://schemas.microsoft.com/office/drawing/2014/main" id="{6E425725-A925-4805-A741-1CBE14569B5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2997795"/>
                        <a:ext cx="2349500" cy="151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5" name="Object 7">
            <a:extLst>
              <a:ext uri="{FF2B5EF4-FFF2-40B4-BE49-F238E27FC236}">
                <a16:creationId xmlns:a16="http://schemas.microsoft.com/office/drawing/2014/main" id="{F63EC40C-F096-4ED3-8D7A-BA8EFBB5A4E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1347738"/>
              </p:ext>
            </p:extLst>
          </p:nvPr>
        </p:nvGraphicFramePr>
        <p:xfrm>
          <a:off x="4211638" y="3069233"/>
          <a:ext cx="2374900" cy="151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093" name="Equation" r:id="rId9" imgW="2374560" imgH="1511280" progId="Equation.3">
                  <p:embed/>
                </p:oleObj>
              </mc:Choice>
              <mc:Fallback>
                <p:oleObj name="Equation" r:id="rId9" imgW="2374560" imgH="1511280" progId="Equation.3">
                  <p:embed/>
                  <p:pic>
                    <p:nvPicPr>
                      <p:cNvPr id="68615" name="Object 7">
                        <a:extLst>
                          <a:ext uri="{FF2B5EF4-FFF2-40B4-BE49-F238E27FC236}">
                            <a16:creationId xmlns:a16="http://schemas.microsoft.com/office/drawing/2014/main" id="{F63EC40C-F096-4ED3-8D7A-BA8EFBB5A4E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638" y="3069233"/>
                        <a:ext cx="2374900" cy="151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6" name="Object 8">
            <a:extLst>
              <a:ext uri="{FF2B5EF4-FFF2-40B4-BE49-F238E27FC236}">
                <a16:creationId xmlns:a16="http://schemas.microsoft.com/office/drawing/2014/main" id="{65D8F661-637F-42D4-BCCF-8415D81380A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9652211"/>
              </p:ext>
            </p:extLst>
          </p:nvPr>
        </p:nvGraphicFramePr>
        <p:xfrm>
          <a:off x="1116013" y="4798020"/>
          <a:ext cx="2616200" cy="151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094" name="Equation" r:id="rId11" imgW="2616120" imgH="1511280" progId="Equation.3">
                  <p:embed/>
                </p:oleObj>
              </mc:Choice>
              <mc:Fallback>
                <p:oleObj name="Equation" r:id="rId11" imgW="2616120" imgH="1511280" progId="Equation.3">
                  <p:embed/>
                  <p:pic>
                    <p:nvPicPr>
                      <p:cNvPr id="68616" name="Object 8">
                        <a:extLst>
                          <a:ext uri="{FF2B5EF4-FFF2-40B4-BE49-F238E27FC236}">
                            <a16:creationId xmlns:a16="http://schemas.microsoft.com/office/drawing/2014/main" id="{65D8F661-637F-42D4-BCCF-8415D81380A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4798020"/>
                        <a:ext cx="2616200" cy="151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617" name="Object 9">
            <a:extLst>
              <a:ext uri="{FF2B5EF4-FFF2-40B4-BE49-F238E27FC236}">
                <a16:creationId xmlns:a16="http://schemas.microsoft.com/office/drawing/2014/main" id="{CCE09876-F173-4469-BF96-EE56C3670E3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5345628"/>
              </p:ext>
            </p:extLst>
          </p:nvPr>
        </p:nvGraphicFramePr>
        <p:xfrm>
          <a:off x="4211638" y="4724995"/>
          <a:ext cx="2603500" cy="151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095" name="Equation" r:id="rId13" imgW="2603160" imgH="1511280" progId="Equation.3">
                  <p:embed/>
                </p:oleObj>
              </mc:Choice>
              <mc:Fallback>
                <p:oleObj name="Equation" r:id="rId13" imgW="2603160" imgH="1511280" progId="Equation.3">
                  <p:embed/>
                  <p:pic>
                    <p:nvPicPr>
                      <p:cNvPr id="68617" name="Object 9">
                        <a:extLst>
                          <a:ext uri="{FF2B5EF4-FFF2-40B4-BE49-F238E27FC236}">
                            <a16:creationId xmlns:a16="http://schemas.microsoft.com/office/drawing/2014/main" id="{CCE09876-F173-4469-BF96-EE56C3670E3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638" y="4724995"/>
                        <a:ext cx="2603500" cy="151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624" name="Rectangle 16">
            <a:extLst>
              <a:ext uri="{FF2B5EF4-FFF2-40B4-BE49-F238E27FC236}">
                <a16:creationId xmlns:a16="http://schemas.microsoft.com/office/drawing/2014/main" id="{04B23581-D2D5-4A58-ACF1-CD7D67C3BD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765770"/>
            <a:ext cx="16557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/>
            <a:r>
              <a:rPr lang="zh-CN" altLang="en-US" sz="2800" b="1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</a:t>
            </a:r>
          </a:p>
        </p:txBody>
      </p:sp>
      <p:grpSp>
        <p:nvGrpSpPr>
          <p:cNvPr id="68625" name="Group 17">
            <a:extLst>
              <a:ext uri="{FF2B5EF4-FFF2-40B4-BE49-F238E27FC236}">
                <a16:creationId xmlns:a16="http://schemas.microsoft.com/office/drawing/2014/main" id="{7FF8F224-3068-45B5-8258-5EBFA75F2CD1}"/>
              </a:ext>
            </a:extLst>
          </p:cNvPr>
          <p:cNvGrpSpPr>
            <a:grpSpLocks/>
          </p:cNvGrpSpPr>
          <p:nvPr/>
        </p:nvGrpSpPr>
        <p:grpSpPr bwMode="auto">
          <a:xfrm>
            <a:off x="1331913" y="837208"/>
            <a:ext cx="7208837" cy="519112"/>
            <a:chOff x="960" y="1152"/>
            <a:chExt cx="4541" cy="327"/>
          </a:xfrm>
        </p:grpSpPr>
        <p:sp>
          <p:nvSpPr>
            <p:cNvPr id="68626" name="Text Box 18">
              <a:extLst>
                <a:ext uri="{FF2B5EF4-FFF2-40B4-BE49-F238E27FC236}">
                  <a16:creationId xmlns:a16="http://schemas.microsoft.com/office/drawing/2014/main" id="{614082FD-7F5A-442D-A091-57C19322E8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56" y="1152"/>
              <a:ext cx="444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CC99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fontAlgn="base"/>
              <a:r>
                <a:rPr lang="zh-CN" altLang="en-US" sz="2800" b="1">
                  <a:solidFill>
                    <a:srgbClr val="000000"/>
                  </a:solidFill>
                </a:rPr>
                <a:t>可以看成是由</a:t>
              </a:r>
              <a:r>
                <a:rPr lang="en-US" altLang="zh-CN" sz="2800" b="1">
                  <a:solidFill>
                    <a:srgbClr val="000000"/>
                  </a:solidFill>
                </a:rPr>
                <a:t>3</a:t>
              </a:r>
              <a:r>
                <a:rPr lang="zh-CN" altLang="en-US" sz="2800" b="1">
                  <a:solidFill>
                    <a:srgbClr val="000000"/>
                  </a:solidFill>
                </a:rPr>
                <a:t>阶单位矩阵    经</a:t>
              </a:r>
              <a:r>
                <a:rPr lang="en-US" altLang="zh-CN" sz="2800" b="1">
                  <a:solidFill>
                    <a:srgbClr val="000000"/>
                  </a:solidFill>
                </a:rPr>
                <a:t>4</a:t>
              </a:r>
              <a:r>
                <a:rPr lang="zh-CN" altLang="en-US" sz="2800" b="1">
                  <a:solidFill>
                    <a:srgbClr val="000000"/>
                  </a:solidFill>
                </a:rPr>
                <a:t>次初等变换</a:t>
              </a:r>
              <a:r>
                <a:rPr lang="en-US" altLang="zh-CN" sz="2800" b="1">
                  <a:solidFill>
                    <a:srgbClr val="000000"/>
                  </a:solidFill>
                </a:rPr>
                <a:t>,</a:t>
              </a:r>
            </a:p>
          </p:txBody>
        </p:sp>
        <p:graphicFrame>
          <p:nvGraphicFramePr>
            <p:cNvPr id="68627" name="Object 19">
              <a:extLst>
                <a:ext uri="{FF2B5EF4-FFF2-40B4-BE49-F238E27FC236}">
                  <a16:creationId xmlns:a16="http://schemas.microsoft.com/office/drawing/2014/main" id="{1061BED2-9F0A-46B7-A72E-778D2E326B7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960" y="1200"/>
            <a:ext cx="184" cy="1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7096" name="Equation" r:id="rId15" imgW="291960" imgH="304560" progId="Equation.3">
                    <p:embed/>
                  </p:oleObj>
                </mc:Choice>
                <mc:Fallback>
                  <p:oleObj name="Equation" r:id="rId15" imgW="291960" imgH="304560" progId="Equation.3">
                    <p:embed/>
                    <p:pic>
                      <p:nvPicPr>
                        <p:cNvPr id="68627" name="Object 19">
                          <a:extLst>
                            <a:ext uri="{FF2B5EF4-FFF2-40B4-BE49-F238E27FC236}">
                              <a16:creationId xmlns:a16="http://schemas.microsoft.com/office/drawing/2014/main" id="{1061BED2-9F0A-46B7-A72E-778D2E326B7F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60" y="1200"/>
                          <a:ext cx="184" cy="1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8628" name="Object 20">
              <a:extLst>
                <a:ext uri="{FF2B5EF4-FFF2-40B4-BE49-F238E27FC236}">
                  <a16:creationId xmlns:a16="http://schemas.microsoft.com/office/drawing/2014/main" id="{5B897DF9-1591-4EFA-84D4-B9EED3CDAB89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696" y="1200"/>
            <a:ext cx="200" cy="18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7097" name="Equation" r:id="rId17" imgW="317160" imgH="291960" progId="Equation.3">
                    <p:embed/>
                  </p:oleObj>
                </mc:Choice>
                <mc:Fallback>
                  <p:oleObj name="Equation" r:id="rId17" imgW="317160" imgH="291960" progId="Equation.3">
                    <p:embed/>
                    <p:pic>
                      <p:nvPicPr>
                        <p:cNvPr id="68628" name="Object 20">
                          <a:extLst>
                            <a:ext uri="{FF2B5EF4-FFF2-40B4-BE49-F238E27FC236}">
                              <a16:creationId xmlns:a16="http://schemas.microsoft.com/office/drawing/2014/main" id="{5B897DF9-1591-4EFA-84D4-B9EED3CDAB89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96" y="1200"/>
                          <a:ext cx="200" cy="18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68629" name="Object 21">
            <a:extLst>
              <a:ext uri="{FF2B5EF4-FFF2-40B4-BE49-F238E27FC236}">
                <a16:creationId xmlns:a16="http://schemas.microsoft.com/office/drawing/2014/main" id="{A9C7229A-A515-425E-9268-E4C2092F55A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4722917"/>
              </p:ext>
            </p:extLst>
          </p:nvPr>
        </p:nvGraphicFramePr>
        <p:xfrm>
          <a:off x="1403350" y="1484908"/>
          <a:ext cx="568325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098" name="Equation" r:id="rId19" imgW="5295600" imgH="431640" progId="Equation.3">
                  <p:embed/>
                </p:oleObj>
              </mc:Choice>
              <mc:Fallback>
                <p:oleObj name="Equation" r:id="rId19" imgW="5295600" imgH="431640" progId="Equation.3">
                  <p:embed/>
                  <p:pic>
                    <p:nvPicPr>
                      <p:cNvPr id="68629" name="Object 21">
                        <a:extLst>
                          <a:ext uri="{FF2B5EF4-FFF2-40B4-BE49-F238E27FC236}">
                            <a16:creationId xmlns:a16="http://schemas.microsoft.com/office/drawing/2014/main" id="{A9C7229A-A515-425E-9268-E4C2092F55A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1484908"/>
                        <a:ext cx="568325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276" name="Object 4">
            <a:extLst>
              <a:ext uri="{FF2B5EF4-FFF2-40B4-BE49-F238E27FC236}">
                <a16:creationId xmlns:a16="http://schemas.microsoft.com/office/drawing/2014/main" id="{06DA66FF-9F46-46BF-9C81-2FC6F2DEACC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6258552"/>
              </p:ext>
            </p:extLst>
          </p:nvPr>
        </p:nvGraphicFramePr>
        <p:xfrm>
          <a:off x="900113" y="1756941"/>
          <a:ext cx="766445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682" name="Equation" r:id="rId3" imgW="7340400" imgH="495000" progId="Equation.DSMT4">
                  <p:embed/>
                </p:oleObj>
              </mc:Choice>
              <mc:Fallback>
                <p:oleObj name="Equation" r:id="rId3" imgW="7340400" imgH="495000" progId="Equation.DSMT4">
                  <p:embed/>
                  <p:pic>
                    <p:nvPicPr>
                      <p:cNvPr id="54276" name="Object 4">
                        <a:extLst>
                          <a:ext uri="{FF2B5EF4-FFF2-40B4-BE49-F238E27FC236}">
                            <a16:creationId xmlns:a16="http://schemas.microsoft.com/office/drawing/2014/main" id="{06DA66FF-9F46-46BF-9C81-2FC6F2DEACC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1756941"/>
                        <a:ext cx="7664450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77" name="Object 5">
            <a:extLst>
              <a:ext uri="{FF2B5EF4-FFF2-40B4-BE49-F238E27FC236}">
                <a16:creationId xmlns:a16="http://schemas.microsoft.com/office/drawing/2014/main" id="{141ECB84-9AEF-4A7E-8D43-138A330841C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177632"/>
              </p:ext>
            </p:extLst>
          </p:nvPr>
        </p:nvGraphicFramePr>
        <p:xfrm>
          <a:off x="827088" y="1109241"/>
          <a:ext cx="3979862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683" name="Equation" r:id="rId5" imgW="2895480" imgH="431640" progId="Equation.DSMT4">
                  <p:embed/>
                </p:oleObj>
              </mc:Choice>
              <mc:Fallback>
                <p:oleObj name="Equation" r:id="rId5" imgW="2895480" imgH="431640" progId="Equation.DSMT4">
                  <p:embed/>
                  <p:pic>
                    <p:nvPicPr>
                      <p:cNvPr id="54277" name="Object 5">
                        <a:extLst>
                          <a:ext uri="{FF2B5EF4-FFF2-40B4-BE49-F238E27FC236}">
                            <a16:creationId xmlns:a16="http://schemas.microsoft.com/office/drawing/2014/main" id="{141ECB84-9AEF-4A7E-8D43-138A330841C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1109241"/>
                        <a:ext cx="3979862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78" name="Object 6">
            <a:extLst>
              <a:ext uri="{FF2B5EF4-FFF2-40B4-BE49-F238E27FC236}">
                <a16:creationId xmlns:a16="http://schemas.microsoft.com/office/drawing/2014/main" id="{F5A9A5E1-FBEB-4693-BC4D-55D582B9B91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1234741"/>
              </p:ext>
            </p:extLst>
          </p:nvPr>
        </p:nvGraphicFramePr>
        <p:xfrm>
          <a:off x="1403350" y="2549103"/>
          <a:ext cx="4464050" cy="307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684" name="Equation" r:id="rId7" imgW="5841720" imgH="4025880" progId="Equation.DSMT4">
                  <p:embed/>
                </p:oleObj>
              </mc:Choice>
              <mc:Fallback>
                <p:oleObj name="Equation" r:id="rId7" imgW="5841720" imgH="4025880" progId="Equation.DSMT4">
                  <p:embed/>
                  <p:pic>
                    <p:nvPicPr>
                      <p:cNvPr id="54278" name="Object 6">
                        <a:extLst>
                          <a:ext uri="{FF2B5EF4-FFF2-40B4-BE49-F238E27FC236}">
                            <a16:creationId xmlns:a16="http://schemas.microsoft.com/office/drawing/2014/main" id="{F5A9A5E1-FBEB-4693-BC4D-55D582B9B91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2549103"/>
                        <a:ext cx="4464050" cy="3074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79" name="Object 7">
            <a:extLst>
              <a:ext uri="{FF2B5EF4-FFF2-40B4-BE49-F238E27FC236}">
                <a16:creationId xmlns:a16="http://schemas.microsoft.com/office/drawing/2014/main" id="{18D41803-D073-41B6-B452-C640F9D516C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8457294"/>
              </p:ext>
            </p:extLst>
          </p:nvPr>
        </p:nvGraphicFramePr>
        <p:xfrm>
          <a:off x="5940425" y="3269828"/>
          <a:ext cx="14732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685" name="Equation" r:id="rId9" imgW="1473120" imgH="419040" progId="Equation.DSMT4">
                  <p:embed/>
                </p:oleObj>
              </mc:Choice>
              <mc:Fallback>
                <p:oleObj name="Equation" r:id="rId9" imgW="1473120" imgH="419040" progId="Equation.DSMT4">
                  <p:embed/>
                  <p:pic>
                    <p:nvPicPr>
                      <p:cNvPr id="54279" name="Object 7">
                        <a:extLst>
                          <a:ext uri="{FF2B5EF4-FFF2-40B4-BE49-F238E27FC236}">
                            <a16:creationId xmlns:a16="http://schemas.microsoft.com/office/drawing/2014/main" id="{18D41803-D073-41B6-B452-C640F9D516C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425" y="3269828"/>
                        <a:ext cx="14732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4280" name="Object 8">
            <a:extLst>
              <a:ext uri="{FF2B5EF4-FFF2-40B4-BE49-F238E27FC236}">
                <a16:creationId xmlns:a16="http://schemas.microsoft.com/office/drawing/2014/main" id="{0C824408-8FDA-453A-9275-0360DBC6D70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0612386"/>
              </p:ext>
            </p:extLst>
          </p:nvPr>
        </p:nvGraphicFramePr>
        <p:xfrm>
          <a:off x="6011863" y="4349328"/>
          <a:ext cx="14986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686" name="Equation" r:id="rId11" imgW="1498320" imgH="444240" progId="Equation.3">
                  <p:embed/>
                </p:oleObj>
              </mc:Choice>
              <mc:Fallback>
                <p:oleObj name="Equation" r:id="rId11" imgW="1498320" imgH="444240" progId="Equation.3">
                  <p:embed/>
                  <p:pic>
                    <p:nvPicPr>
                      <p:cNvPr id="54280" name="Object 8">
                        <a:extLst>
                          <a:ext uri="{FF2B5EF4-FFF2-40B4-BE49-F238E27FC236}">
                            <a16:creationId xmlns:a16="http://schemas.microsoft.com/office/drawing/2014/main" id="{0C824408-8FDA-453A-9275-0360DBC6D70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1863" y="4349328"/>
                        <a:ext cx="1498600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81" name="Line 9">
            <a:extLst>
              <a:ext uri="{FF2B5EF4-FFF2-40B4-BE49-F238E27FC236}">
                <a16:creationId xmlns:a16="http://schemas.microsoft.com/office/drawing/2014/main" id="{C6DA5F18-D46F-44F8-A8D7-A96F737B4BFF}"/>
              </a:ext>
            </a:extLst>
          </p:cNvPr>
          <p:cNvSpPr>
            <a:spLocks noChangeShapeType="1"/>
          </p:cNvSpPr>
          <p:nvPr/>
        </p:nvSpPr>
        <p:spPr bwMode="auto">
          <a:xfrm>
            <a:off x="2268538" y="3484141"/>
            <a:ext cx="3887787" cy="1587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4282" name="Line 10">
            <a:extLst>
              <a:ext uri="{FF2B5EF4-FFF2-40B4-BE49-F238E27FC236}">
                <a16:creationId xmlns:a16="http://schemas.microsoft.com/office/drawing/2014/main" id="{0DA9AC2A-A5A6-4D58-A7EB-DBAFEC53E288}"/>
              </a:ext>
            </a:extLst>
          </p:cNvPr>
          <p:cNvSpPr>
            <a:spLocks noChangeShapeType="1"/>
          </p:cNvSpPr>
          <p:nvPr/>
        </p:nvSpPr>
        <p:spPr bwMode="auto">
          <a:xfrm>
            <a:off x="2268538" y="4565228"/>
            <a:ext cx="3959225" cy="0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4283" name="Rectangle 11">
            <a:extLst>
              <a:ext uri="{FF2B5EF4-FFF2-40B4-BE49-F238E27FC236}">
                <a16:creationId xmlns:a16="http://schemas.microsoft.com/office/drawing/2014/main" id="{78F86868-F2B5-427C-8D3D-8A4CE7CABF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513" y="5862216"/>
            <a:ext cx="32131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(</a:t>
            </a:r>
            <a:r>
              <a:rPr lang="zh-CN" altLang="en-US" sz="2800" b="1">
                <a:solidFill>
                  <a:srgbClr val="0033CC"/>
                </a:solidFill>
                <a:latin typeface="楷体_GB2312" pitchFamily="49" charset="-122"/>
                <a:ea typeface="楷体_GB2312" pitchFamily="49" charset="-122"/>
              </a:rPr>
              <a:t>换法矩阵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4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428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"/>
                                            </p:cond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4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428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3"/>
                                            </p:cond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54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54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83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5300" name="Object 4">
            <a:extLst>
              <a:ext uri="{FF2B5EF4-FFF2-40B4-BE49-F238E27FC236}">
                <a16:creationId xmlns:a16="http://schemas.microsoft.com/office/drawing/2014/main" id="{BBEBBA38-33A2-450E-88B4-82B726022CD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7700747"/>
              </p:ext>
            </p:extLst>
          </p:nvPr>
        </p:nvGraphicFramePr>
        <p:xfrm>
          <a:off x="844550" y="1039837"/>
          <a:ext cx="5311775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706" name="Equation" r:id="rId3" imgW="4406760" imgH="431640" progId="Equation.3">
                  <p:embed/>
                </p:oleObj>
              </mc:Choice>
              <mc:Fallback>
                <p:oleObj name="Equation" r:id="rId3" imgW="4406760" imgH="431640" progId="Equation.3">
                  <p:embed/>
                  <p:pic>
                    <p:nvPicPr>
                      <p:cNvPr id="55300" name="Object 4">
                        <a:extLst>
                          <a:ext uri="{FF2B5EF4-FFF2-40B4-BE49-F238E27FC236}">
                            <a16:creationId xmlns:a16="http://schemas.microsoft.com/office/drawing/2014/main" id="{BBEBBA38-33A2-450E-88B4-82B726022CD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4550" y="1039837"/>
                        <a:ext cx="5311775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02" name="Object 6">
            <a:extLst>
              <a:ext uri="{FF2B5EF4-FFF2-40B4-BE49-F238E27FC236}">
                <a16:creationId xmlns:a16="http://schemas.microsoft.com/office/drawing/2014/main" id="{C06B058B-A8DE-4DA1-936B-EF3A2CDD918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5869367"/>
              </p:ext>
            </p:extLst>
          </p:nvPr>
        </p:nvGraphicFramePr>
        <p:xfrm>
          <a:off x="1692275" y="3341712"/>
          <a:ext cx="3600450" cy="2103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707" name="Equation" r:id="rId5" imgW="4457520" imgH="2603160" progId="Equation.DSMT4">
                  <p:embed/>
                </p:oleObj>
              </mc:Choice>
              <mc:Fallback>
                <p:oleObj name="Equation" r:id="rId5" imgW="4457520" imgH="2603160" progId="Equation.DSMT4">
                  <p:embed/>
                  <p:pic>
                    <p:nvPicPr>
                      <p:cNvPr id="55302" name="Object 6">
                        <a:extLst>
                          <a:ext uri="{FF2B5EF4-FFF2-40B4-BE49-F238E27FC236}">
                            <a16:creationId xmlns:a16="http://schemas.microsoft.com/office/drawing/2014/main" id="{C06B058B-A8DE-4DA1-936B-EF3A2CDD918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3341712"/>
                        <a:ext cx="3600450" cy="2103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03" name="Object 7">
            <a:extLst>
              <a:ext uri="{FF2B5EF4-FFF2-40B4-BE49-F238E27FC236}">
                <a16:creationId xmlns:a16="http://schemas.microsoft.com/office/drawing/2014/main" id="{550BA40D-2B0C-4B47-AABA-7F962A33D84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0512209"/>
              </p:ext>
            </p:extLst>
          </p:nvPr>
        </p:nvGraphicFramePr>
        <p:xfrm>
          <a:off x="5580063" y="4205312"/>
          <a:ext cx="14478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0708" name="Equation" r:id="rId7" imgW="1447560" imgH="444240" progId="Equation.3">
                  <p:embed/>
                </p:oleObj>
              </mc:Choice>
              <mc:Fallback>
                <p:oleObj name="Equation" r:id="rId7" imgW="1447560" imgH="444240" progId="Equation.3">
                  <p:embed/>
                  <p:pic>
                    <p:nvPicPr>
                      <p:cNvPr id="55303" name="Object 7">
                        <a:extLst>
                          <a:ext uri="{FF2B5EF4-FFF2-40B4-BE49-F238E27FC236}">
                            <a16:creationId xmlns:a16="http://schemas.microsoft.com/office/drawing/2014/main" id="{550BA40D-2B0C-4B47-AABA-7F962A33D84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063" y="4205312"/>
                        <a:ext cx="1447800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5304" name="Line 8">
            <a:extLst>
              <a:ext uri="{FF2B5EF4-FFF2-40B4-BE49-F238E27FC236}">
                <a16:creationId xmlns:a16="http://schemas.microsoft.com/office/drawing/2014/main" id="{A7833AFA-FBCD-41DF-A0D3-0D9593F4A705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4411687"/>
            <a:ext cx="2616200" cy="11112"/>
          </a:xfrm>
          <a:prstGeom prst="line">
            <a:avLst/>
          </a:prstGeom>
          <a:noFill/>
          <a:ln w="1905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5305" name="Rectangle 9">
            <a:extLst>
              <a:ext uri="{FF2B5EF4-FFF2-40B4-BE49-F238E27FC236}">
                <a16:creationId xmlns:a16="http://schemas.microsoft.com/office/drawing/2014/main" id="{4163A7AC-A34B-4113-A89A-7B15752B33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9975" y="5718199"/>
            <a:ext cx="32131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(</a:t>
            </a:r>
            <a:r>
              <a:rPr lang="zh-CN" altLang="en-US" sz="2800" b="1">
                <a:solidFill>
                  <a:srgbClr val="0033CC"/>
                </a:solidFill>
                <a:latin typeface="楷体_GB2312" pitchFamily="49" charset="-122"/>
                <a:ea typeface="楷体_GB2312" pitchFamily="49" charset="-122"/>
              </a:rPr>
              <a:t>倍法矩阵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)</a:t>
            </a:r>
          </a:p>
        </p:txBody>
      </p:sp>
      <p:grpSp>
        <p:nvGrpSpPr>
          <p:cNvPr id="55310" name="Group 14">
            <a:extLst>
              <a:ext uri="{FF2B5EF4-FFF2-40B4-BE49-F238E27FC236}">
                <a16:creationId xmlns:a16="http://schemas.microsoft.com/office/drawing/2014/main" id="{92F0767B-5FC7-4D71-8C35-53CBAD5D2DDE}"/>
              </a:ext>
            </a:extLst>
          </p:cNvPr>
          <p:cNvGrpSpPr>
            <a:grpSpLocks/>
          </p:cNvGrpSpPr>
          <p:nvPr/>
        </p:nvGrpSpPr>
        <p:grpSpPr bwMode="auto">
          <a:xfrm>
            <a:off x="611188" y="1614512"/>
            <a:ext cx="7993062" cy="1374775"/>
            <a:chOff x="476" y="754"/>
            <a:chExt cx="5035" cy="866"/>
          </a:xfrm>
        </p:grpSpPr>
        <p:sp>
          <p:nvSpPr>
            <p:cNvPr id="55307" name="Rectangle 11">
              <a:extLst>
                <a:ext uri="{FF2B5EF4-FFF2-40B4-BE49-F238E27FC236}">
                  <a16:creationId xmlns:a16="http://schemas.microsoft.com/office/drawing/2014/main" id="{DF47AA5B-9D99-4902-BAC7-452F6DB1158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" y="754"/>
              <a:ext cx="5035" cy="8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zh-CN" sz="2800" b="1"/>
                <a:t>         </a:t>
              </a:r>
              <a:r>
                <a:rPr lang="zh-CN" altLang="en-US" sz="2800" b="1"/>
                <a:t>以数           乘单位矩阵的第期 </a:t>
              </a:r>
              <a:r>
                <a:rPr lang="en-US" altLang="zh-CN" sz="2800" b="1" i="1"/>
                <a:t>i</a:t>
              </a:r>
              <a:r>
                <a:rPr lang="en-US" altLang="zh-CN" sz="2800" b="1"/>
                <a:t> </a:t>
              </a:r>
              <a:r>
                <a:rPr lang="zh-CN" altLang="en-US" sz="2800" b="1"/>
                <a:t>行              得初等矩阵</a:t>
              </a:r>
            </a:p>
          </p:txBody>
        </p:sp>
        <p:graphicFrame>
          <p:nvGraphicFramePr>
            <p:cNvPr id="55308" name="Object 12">
              <a:extLst>
                <a:ext uri="{FF2B5EF4-FFF2-40B4-BE49-F238E27FC236}">
                  <a16:creationId xmlns:a16="http://schemas.microsoft.com/office/drawing/2014/main" id="{FA323831-9AF6-4303-A5EF-7AB439F22A5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377" y="890"/>
            <a:ext cx="680" cy="2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0709" name="Equation" r:id="rId9" imgW="1079280" imgH="431640" progId="Equation.DSMT4">
                    <p:embed/>
                  </p:oleObj>
                </mc:Choice>
                <mc:Fallback>
                  <p:oleObj name="Equation" r:id="rId9" imgW="1079280" imgH="431640" progId="Equation.DSMT4">
                    <p:embed/>
                    <p:pic>
                      <p:nvPicPr>
                        <p:cNvPr id="55308" name="Object 12">
                          <a:extLst>
                            <a:ext uri="{FF2B5EF4-FFF2-40B4-BE49-F238E27FC236}">
                              <a16:creationId xmlns:a16="http://schemas.microsoft.com/office/drawing/2014/main" id="{FA323831-9AF6-4303-A5EF-7AB439F22A5F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77" y="890"/>
                          <a:ext cx="680" cy="2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5309" name="Object 13">
              <a:extLst>
                <a:ext uri="{FF2B5EF4-FFF2-40B4-BE49-F238E27FC236}">
                  <a16:creationId xmlns:a16="http://schemas.microsoft.com/office/drawing/2014/main" id="{84FB55D9-16EB-4021-8B2E-5B807F77CB6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565" y="935"/>
            <a:ext cx="488" cy="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0710" name="Equation" r:id="rId11" imgW="774360" imgH="317160" progId="Equation.DSMT4">
                    <p:embed/>
                  </p:oleObj>
                </mc:Choice>
                <mc:Fallback>
                  <p:oleObj name="Equation" r:id="rId11" imgW="774360" imgH="317160" progId="Equation.DSMT4">
                    <p:embed/>
                    <p:pic>
                      <p:nvPicPr>
                        <p:cNvPr id="55309" name="Object 13">
                          <a:extLst>
                            <a:ext uri="{FF2B5EF4-FFF2-40B4-BE49-F238E27FC236}">
                              <a16:creationId xmlns:a16="http://schemas.microsoft.com/office/drawing/2014/main" id="{84FB55D9-16EB-4021-8B2E-5B807F77CB6E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65" y="935"/>
                          <a:ext cx="488" cy="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5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5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53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4"/>
                                            </p:cond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5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5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5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6324" name="Object 4">
            <a:extLst>
              <a:ext uri="{FF2B5EF4-FFF2-40B4-BE49-F238E27FC236}">
                <a16:creationId xmlns:a16="http://schemas.microsoft.com/office/drawing/2014/main" id="{89D22A3A-3A91-48DE-91FB-6471A38E493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693863"/>
              </p:ext>
            </p:extLst>
          </p:nvPr>
        </p:nvGraphicFramePr>
        <p:xfrm>
          <a:off x="684213" y="965349"/>
          <a:ext cx="7920037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730" name="Equation" r:id="rId3" imgW="6756120" imgH="431640" progId="Equation.3">
                  <p:embed/>
                </p:oleObj>
              </mc:Choice>
              <mc:Fallback>
                <p:oleObj name="Equation" r:id="rId3" imgW="6756120" imgH="431640" progId="Equation.3">
                  <p:embed/>
                  <p:pic>
                    <p:nvPicPr>
                      <p:cNvPr id="56324" name="Object 4">
                        <a:extLst>
                          <a:ext uri="{FF2B5EF4-FFF2-40B4-BE49-F238E27FC236}">
                            <a16:creationId xmlns:a16="http://schemas.microsoft.com/office/drawing/2014/main" id="{89D22A3A-3A91-48DE-91FB-6471A38E493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965349"/>
                        <a:ext cx="7920037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5" name="Object 5">
            <a:extLst>
              <a:ext uri="{FF2B5EF4-FFF2-40B4-BE49-F238E27FC236}">
                <a16:creationId xmlns:a16="http://schemas.microsoft.com/office/drawing/2014/main" id="{D336CDAD-65C5-40BE-A659-357175EA783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138736"/>
              </p:ext>
            </p:extLst>
          </p:nvPr>
        </p:nvGraphicFramePr>
        <p:xfrm>
          <a:off x="755650" y="1613049"/>
          <a:ext cx="7018338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731" name="Equation" r:id="rId5" imgW="7111800" imgH="1104840" progId="Equation.3">
                  <p:embed/>
                </p:oleObj>
              </mc:Choice>
              <mc:Fallback>
                <p:oleObj name="Equation" r:id="rId5" imgW="7111800" imgH="1104840" progId="Equation.3">
                  <p:embed/>
                  <p:pic>
                    <p:nvPicPr>
                      <p:cNvPr id="56325" name="Object 5">
                        <a:extLst>
                          <a:ext uri="{FF2B5EF4-FFF2-40B4-BE49-F238E27FC236}">
                            <a16:creationId xmlns:a16="http://schemas.microsoft.com/office/drawing/2014/main" id="{D336CDAD-65C5-40BE-A659-357175EA783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1613049"/>
                        <a:ext cx="7018338" cy="110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6" name="Object 6">
            <a:extLst>
              <a:ext uri="{FF2B5EF4-FFF2-40B4-BE49-F238E27FC236}">
                <a16:creationId xmlns:a16="http://schemas.microsoft.com/office/drawing/2014/main" id="{B13A2E5C-EE9A-46C8-96C5-F4E06A5CC96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7039263"/>
              </p:ext>
            </p:extLst>
          </p:nvPr>
        </p:nvGraphicFramePr>
        <p:xfrm>
          <a:off x="1374775" y="3197374"/>
          <a:ext cx="4902200" cy="260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732" name="Equation" r:id="rId7" imgW="4902120" imgH="2603160" progId="Equation.DSMT4">
                  <p:embed/>
                </p:oleObj>
              </mc:Choice>
              <mc:Fallback>
                <p:oleObj name="Equation" r:id="rId7" imgW="4902120" imgH="2603160" progId="Equation.DSMT4">
                  <p:embed/>
                  <p:pic>
                    <p:nvPicPr>
                      <p:cNvPr id="56326" name="Object 6">
                        <a:extLst>
                          <a:ext uri="{FF2B5EF4-FFF2-40B4-BE49-F238E27FC236}">
                            <a16:creationId xmlns:a16="http://schemas.microsoft.com/office/drawing/2014/main" id="{B13A2E5C-EE9A-46C8-96C5-F4E06A5CC96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4775" y="3197374"/>
                        <a:ext cx="4902200" cy="260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7" name="Object 7">
            <a:extLst>
              <a:ext uri="{FF2B5EF4-FFF2-40B4-BE49-F238E27FC236}">
                <a16:creationId xmlns:a16="http://schemas.microsoft.com/office/drawing/2014/main" id="{D65F7667-F4F5-44EA-BF79-11A4C9AB781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4662878"/>
              </p:ext>
            </p:extLst>
          </p:nvPr>
        </p:nvGraphicFramePr>
        <p:xfrm>
          <a:off x="6227763" y="3845074"/>
          <a:ext cx="12827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733" name="Equation" r:id="rId9" imgW="1282680" imgH="406080" progId="Equation.3">
                  <p:embed/>
                </p:oleObj>
              </mc:Choice>
              <mc:Fallback>
                <p:oleObj name="Equation" r:id="rId9" imgW="1282680" imgH="406080" progId="Equation.3">
                  <p:embed/>
                  <p:pic>
                    <p:nvPicPr>
                      <p:cNvPr id="56327" name="Object 7">
                        <a:extLst>
                          <a:ext uri="{FF2B5EF4-FFF2-40B4-BE49-F238E27FC236}">
                            <a16:creationId xmlns:a16="http://schemas.microsoft.com/office/drawing/2014/main" id="{D65F7667-F4F5-44EA-BF79-11A4C9AB781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7763" y="3845074"/>
                        <a:ext cx="12827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6328" name="Object 8">
            <a:extLst>
              <a:ext uri="{FF2B5EF4-FFF2-40B4-BE49-F238E27FC236}">
                <a16:creationId xmlns:a16="http://schemas.microsoft.com/office/drawing/2014/main" id="{E2AC412D-EA6A-4A27-9473-8F1F065E1D9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9494521"/>
              </p:ext>
            </p:extLst>
          </p:nvPr>
        </p:nvGraphicFramePr>
        <p:xfrm>
          <a:off x="6227763" y="4565799"/>
          <a:ext cx="128270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1734" name="Equation" r:id="rId11" imgW="1282680" imgH="444240" progId="Equation.3">
                  <p:embed/>
                </p:oleObj>
              </mc:Choice>
              <mc:Fallback>
                <p:oleObj name="Equation" r:id="rId11" imgW="1282680" imgH="444240" progId="Equation.3">
                  <p:embed/>
                  <p:pic>
                    <p:nvPicPr>
                      <p:cNvPr id="56328" name="Object 8">
                        <a:extLst>
                          <a:ext uri="{FF2B5EF4-FFF2-40B4-BE49-F238E27FC236}">
                            <a16:creationId xmlns:a16="http://schemas.microsoft.com/office/drawing/2014/main" id="{E2AC412D-EA6A-4A27-9473-8F1F065E1D9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7763" y="4565799"/>
                        <a:ext cx="1282700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6329" name="Rectangle 9">
            <a:extLst>
              <a:ext uri="{FF2B5EF4-FFF2-40B4-BE49-F238E27FC236}">
                <a16:creationId xmlns:a16="http://schemas.microsoft.com/office/drawing/2014/main" id="{F2576940-D9F9-43A2-8064-6B06F1B1C2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00338" y="5934224"/>
            <a:ext cx="32131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(</a:t>
            </a:r>
            <a:r>
              <a:rPr lang="zh-CN" altLang="en-US" sz="2800" b="1">
                <a:solidFill>
                  <a:srgbClr val="0033CC"/>
                </a:solidFill>
                <a:latin typeface="楷体_GB2312" pitchFamily="49" charset="-122"/>
                <a:ea typeface="楷体_GB2312" pitchFamily="49" charset="-122"/>
              </a:rPr>
              <a:t>消法矩阵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6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6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6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6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9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>
            <a:extLst>
              <a:ext uri="{FF2B5EF4-FFF2-40B4-BE49-F238E27FC236}">
                <a16:creationId xmlns:a16="http://schemas.microsoft.com/office/drawing/2014/main" id="{0DC68AA1-B484-4347-92B9-BB47EC8A36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1664370"/>
            <a:ext cx="90725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/>
            <a:r>
              <a:rPr lang="en-US" altLang="zh-CN" sz="2800" b="1"/>
              <a:t>1</a:t>
            </a:r>
            <a:r>
              <a:rPr lang="en-US" altLang="zh-CN" sz="2800" b="1">
                <a:latin typeface="宋体" panose="02010600030101010101" pitchFamily="2" charset="-122"/>
              </a:rPr>
              <a:t> </a:t>
            </a:r>
            <a:r>
              <a:rPr lang="zh-CN" altLang="en-US" sz="2800" b="1">
                <a:latin typeface="宋体" panose="02010600030101010101" pitchFamily="2" charset="-122"/>
              </a:rPr>
              <a:t>初等矩阵皆可逆，且</a:t>
            </a:r>
            <a:r>
              <a:rPr lang="zh-CN" altLang="en-US" sz="2800" b="1"/>
              <a:t> 其逆仍为初等矩阵</a:t>
            </a:r>
            <a:r>
              <a:rPr lang="en-US" altLang="zh-CN" sz="2800" b="1"/>
              <a:t>.</a:t>
            </a:r>
          </a:p>
        </p:txBody>
      </p:sp>
      <p:sp>
        <p:nvSpPr>
          <p:cNvPr id="37919" name="Rectangle 31">
            <a:extLst>
              <a:ext uri="{FF2B5EF4-FFF2-40B4-BE49-F238E27FC236}">
                <a16:creationId xmlns:a16="http://schemas.microsoft.com/office/drawing/2014/main" id="{78762FD8-60C7-4305-A385-89CE7E7A99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943645"/>
            <a:ext cx="633571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/>
            <a:r>
              <a:rPr kumimoji="0" lang="zh-CN" altLang="en-US" sz="32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初等矩阵的性质 </a:t>
            </a:r>
          </a:p>
        </p:txBody>
      </p:sp>
      <p:graphicFrame>
        <p:nvGraphicFramePr>
          <p:cNvPr id="37920" name="Object 32">
            <a:extLst>
              <a:ext uri="{FF2B5EF4-FFF2-40B4-BE49-F238E27FC236}">
                <a16:creationId xmlns:a16="http://schemas.microsoft.com/office/drawing/2014/main" id="{A738BB46-225D-45C8-A752-5E336AC2A01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4809707"/>
              </p:ext>
            </p:extLst>
          </p:nvPr>
        </p:nvGraphicFramePr>
        <p:xfrm>
          <a:off x="1476375" y="2672432"/>
          <a:ext cx="26289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754" name="Equation" r:id="rId3" imgW="2628720" imgH="469800" progId="Equation.DSMT4">
                  <p:embed/>
                </p:oleObj>
              </mc:Choice>
              <mc:Fallback>
                <p:oleObj name="Equation" r:id="rId3" imgW="2628720" imgH="469800" progId="Equation.DSMT4">
                  <p:embed/>
                  <p:pic>
                    <p:nvPicPr>
                      <p:cNvPr id="37920" name="Object 32">
                        <a:extLst>
                          <a:ext uri="{FF2B5EF4-FFF2-40B4-BE49-F238E27FC236}">
                            <a16:creationId xmlns:a16="http://schemas.microsoft.com/office/drawing/2014/main" id="{A738BB46-225D-45C8-A752-5E336AC2A01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2672432"/>
                        <a:ext cx="2628900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21" name="Object 33">
            <a:extLst>
              <a:ext uri="{FF2B5EF4-FFF2-40B4-BE49-F238E27FC236}">
                <a16:creationId xmlns:a16="http://schemas.microsoft.com/office/drawing/2014/main" id="{EF129593-4412-4E87-AC7F-0CCE36741C5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4533027"/>
              </p:ext>
            </p:extLst>
          </p:nvPr>
        </p:nvGraphicFramePr>
        <p:xfrm>
          <a:off x="1331913" y="3680495"/>
          <a:ext cx="29845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755" name="Equation" r:id="rId5" imgW="2984400" imgH="838080" progId="Equation.DSMT4">
                  <p:embed/>
                </p:oleObj>
              </mc:Choice>
              <mc:Fallback>
                <p:oleObj name="Equation" r:id="rId5" imgW="2984400" imgH="838080" progId="Equation.DSMT4">
                  <p:embed/>
                  <p:pic>
                    <p:nvPicPr>
                      <p:cNvPr id="37921" name="Object 33">
                        <a:extLst>
                          <a:ext uri="{FF2B5EF4-FFF2-40B4-BE49-F238E27FC236}">
                            <a16:creationId xmlns:a16="http://schemas.microsoft.com/office/drawing/2014/main" id="{EF129593-4412-4E87-AC7F-0CCE36741C5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3680495"/>
                        <a:ext cx="29845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922" name="Object 34">
            <a:extLst>
              <a:ext uri="{FF2B5EF4-FFF2-40B4-BE49-F238E27FC236}">
                <a16:creationId xmlns:a16="http://schemas.microsoft.com/office/drawing/2014/main" id="{A22F1F71-438C-4D6A-898D-EB5205E9C29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9804011"/>
              </p:ext>
            </p:extLst>
          </p:nvPr>
        </p:nvGraphicFramePr>
        <p:xfrm>
          <a:off x="1258888" y="5047332"/>
          <a:ext cx="37465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2756" name="Equation" r:id="rId7" imgW="3746160" imgH="469800" progId="Equation.DSMT4">
                  <p:embed/>
                </p:oleObj>
              </mc:Choice>
              <mc:Fallback>
                <p:oleObj name="Equation" r:id="rId7" imgW="3746160" imgH="469800" progId="Equation.DSMT4">
                  <p:embed/>
                  <p:pic>
                    <p:nvPicPr>
                      <p:cNvPr id="37922" name="Object 34">
                        <a:extLst>
                          <a:ext uri="{FF2B5EF4-FFF2-40B4-BE49-F238E27FC236}">
                            <a16:creationId xmlns:a16="http://schemas.microsoft.com/office/drawing/2014/main" id="{A22F1F71-438C-4D6A-898D-EB5205E9C29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5047332"/>
                        <a:ext cx="3746500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7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7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7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autoUpdateAnimBg="0"/>
      <p:bldP spid="379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391" name="Group 47">
            <a:extLst>
              <a:ext uri="{FF2B5EF4-FFF2-40B4-BE49-F238E27FC236}">
                <a16:creationId xmlns:a16="http://schemas.microsoft.com/office/drawing/2014/main" id="{5C9FA1CD-4CD4-4848-8480-0F192C9868FE}"/>
              </a:ext>
            </a:extLst>
          </p:cNvPr>
          <p:cNvGrpSpPr>
            <a:grpSpLocks/>
          </p:cNvGrpSpPr>
          <p:nvPr/>
        </p:nvGrpSpPr>
        <p:grpSpPr bwMode="auto">
          <a:xfrm>
            <a:off x="755650" y="892894"/>
            <a:ext cx="10801350" cy="519113"/>
            <a:chOff x="476" y="300"/>
            <a:chExt cx="6804" cy="327"/>
          </a:xfrm>
        </p:grpSpPr>
        <p:sp>
          <p:nvSpPr>
            <p:cNvPr id="57349" name="Rectangle 5">
              <a:extLst>
                <a:ext uri="{FF2B5EF4-FFF2-40B4-BE49-F238E27FC236}">
                  <a16:creationId xmlns:a16="http://schemas.microsoft.com/office/drawing/2014/main" id="{542904C3-2CA0-4479-A54C-0ADB3BAD2A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" y="300"/>
              <a:ext cx="680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/>
              <a:r>
                <a:rPr lang="en-US" altLang="zh-CN" sz="2800" b="1"/>
                <a:t>2</a:t>
              </a:r>
              <a:r>
                <a:rPr lang="en-US" altLang="zh-CN" sz="2800" b="1">
                  <a:latin typeface="宋体" panose="02010600030101010101" pitchFamily="2" charset="-122"/>
                </a:rPr>
                <a:t> </a:t>
              </a:r>
              <a:r>
                <a:rPr lang="zh-CN" altLang="en-US" sz="2800" b="1">
                  <a:solidFill>
                    <a:srgbClr val="000099"/>
                  </a:solidFill>
                  <a:latin typeface="宋体" panose="02010600030101010101" pitchFamily="2" charset="-122"/>
                </a:rPr>
                <a:t>引理</a:t>
              </a:r>
              <a:r>
                <a:rPr lang="zh-CN" altLang="en-US" sz="2800" b="1">
                  <a:latin typeface="宋体" panose="02010600030101010101" pitchFamily="2" charset="-122"/>
                </a:rPr>
                <a:t> 对任一矩阵  </a:t>
              </a:r>
              <a:r>
                <a:rPr lang="zh-CN" altLang="en-US" sz="2800" b="1"/>
                <a:t>作一初等行</a:t>
              </a:r>
              <a:r>
                <a:rPr lang="en-US" altLang="zh-CN" sz="2800" b="1"/>
                <a:t>(</a:t>
              </a:r>
              <a:r>
                <a:rPr lang="zh-CN" altLang="en-US" sz="2800" b="1"/>
                <a:t>列</a:t>
              </a:r>
              <a:r>
                <a:rPr lang="en-US" altLang="zh-CN" sz="2800" b="1"/>
                <a:t>)</a:t>
              </a:r>
              <a:r>
                <a:rPr lang="zh-CN" altLang="en-US" sz="2800" b="1"/>
                <a:t>变换</a:t>
              </a:r>
              <a:r>
                <a:rPr lang="zh-CN" altLang="en-US" sz="2800" b="1">
                  <a:latin typeface="宋体" panose="02010600030101010101" pitchFamily="2" charset="-122"/>
                </a:rPr>
                <a:t>相当于</a:t>
              </a:r>
            </a:p>
          </p:txBody>
        </p:sp>
        <p:graphicFrame>
          <p:nvGraphicFramePr>
            <p:cNvPr id="57350" name="Object 6">
              <a:extLst>
                <a:ext uri="{FF2B5EF4-FFF2-40B4-BE49-F238E27FC236}">
                  <a16:creationId xmlns:a16="http://schemas.microsoft.com/office/drawing/2014/main" id="{A9FA808F-8EB5-4B18-8A5B-3FBD313D2AF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472" y="369"/>
            <a:ext cx="184" cy="1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3778" name="Equation" r:id="rId3" imgW="291960" imgH="304560" progId="Equation.DSMT4">
                    <p:embed/>
                  </p:oleObj>
                </mc:Choice>
                <mc:Fallback>
                  <p:oleObj name="Equation" r:id="rId3" imgW="291960" imgH="304560" progId="Equation.DSMT4">
                    <p:embed/>
                    <p:pic>
                      <p:nvPicPr>
                        <p:cNvPr id="57350" name="Object 6">
                          <a:extLst>
                            <a:ext uri="{FF2B5EF4-FFF2-40B4-BE49-F238E27FC236}">
                              <a16:creationId xmlns:a16="http://schemas.microsoft.com/office/drawing/2014/main" id="{A9FA808F-8EB5-4B18-8A5B-3FBD313D2AF3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72" y="369"/>
                          <a:ext cx="184" cy="1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7390" name="Group 46">
            <a:extLst>
              <a:ext uri="{FF2B5EF4-FFF2-40B4-BE49-F238E27FC236}">
                <a16:creationId xmlns:a16="http://schemas.microsoft.com/office/drawing/2014/main" id="{A9A3F536-DEC6-4ABD-B223-5A56FD9D1A91}"/>
              </a:ext>
            </a:extLst>
          </p:cNvPr>
          <p:cNvGrpSpPr>
            <a:grpSpLocks/>
          </p:cNvGrpSpPr>
          <p:nvPr/>
        </p:nvGrpSpPr>
        <p:grpSpPr bwMode="auto">
          <a:xfrm>
            <a:off x="1042988" y="1613619"/>
            <a:ext cx="7345362" cy="519113"/>
            <a:chOff x="657" y="754"/>
            <a:chExt cx="4627" cy="327"/>
          </a:xfrm>
        </p:grpSpPr>
        <p:sp>
          <p:nvSpPr>
            <p:cNvPr id="57352" name="Rectangle 8">
              <a:extLst>
                <a:ext uri="{FF2B5EF4-FFF2-40B4-BE49-F238E27FC236}">
                  <a16:creationId xmlns:a16="http://schemas.microsoft.com/office/drawing/2014/main" id="{75A573ED-5F2F-4331-86B0-A303F4B602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7" y="754"/>
              <a:ext cx="4627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800" b="1"/>
                <a:t>对    </a:t>
              </a:r>
              <a:r>
                <a:rPr lang="zh-CN" altLang="en-US" sz="2800" b="1">
                  <a:latin typeface="宋体" panose="02010600030101010101" pitchFamily="2" charset="-122"/>
                </a:rPr>
                <a:t>左</a:t>
              </a:r>
              <a:r>
                <a:rPr lang="en-US" altLang="zh-CN" sz="2800" b="1"/>
                <a:t>(</a:t>
              </a:r>
              <a:r>
                <a:rPr lang="zh-CN" altLang="en-US" sz="2800" b="1">
                  <a:latin typeface="宋体" panose="02010600030101010101" pitchFamily="2" charset="-122"/>
                </a:rPr>
                <a:t>右</a:t>
              </a:r>
              <a:r>
                <a:rPr lang="en-US" altLang="zh-CN" sz="2800" b="1"/>
                <a:t>)</a:t>
              </a:r>
              <a:r>
                <a:rPr lang="zh-CN" altLang="en-US" sz="2800" b="1">
                  <a:latin typeface="宋体" panose="02010600030101010101" pitchFamily="2" charset="-122"/>
                </a:rPr>
                <a:t>乘一个相应的初等矩阵</a:t>
              </a:r>
              <a:r>
                <a:rPr lang="zh-CN" altLang="en-US" sz="2800" b="1"/>
                <a:t>．</a:t>
              </a:r>
              <a:r>
                <a:rPr lang="zh-CN" altLang="en-US" sz="2800"/>
                <a:t> </a:t>
              </a:r>
            </a:p>
          </p:txBody>
        </p:sp>
        <p:graphicFrame>
          <p:nvGraphicFramePr>
            <p:cNvPr id="57353" name="Object 9">
              <a:extLst>
                <a:ext uri="{FF2B5EF4-FFF2-40B4-BE49-F238E27FC236}">
                  <a16:creationId xmlns:a16="http://schemas.microsoft.com/office/drawing/2014/main" id="{A8D179E0-35CC-483F-80A4-96722849249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930" y="845"/>
            <a:ext cx="184" cy="1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3779" name="Equation" r:id="rId5" imgW="291960" imgH="304560" progId="Equation.DSMT4">
                    <p:embed/>
                  </p:oleObj>
                </mc:Choice>
                <mc:Fallback>
                  <p:oleObj name="Equation" r:id="rId5" imgW="291960" imgH="304560" progId="Equation.DSMT4">
                    <p:embed/>
                    <p:pic>
                      <p:nvPicPr>
                        <p:cNvPr id="57353" name="Object 9">
                          <a:extLst>
                            <a:ext uri="{FF2B5EF4-FFF2-40B4-BE49-F238E27FC236}">
                              <a16:creationId xmlns:a16="http://schemas.microsoft.com/office/drawing/2014/main" id="{A8D179E0-35CC-483F-80A4-967228492490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30" y="845"/>
                          <a:ext cx="184" cy="1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7392" name="Group 48">
            <a:extLst>
              <a:ext uri="{FF2B5EF4-FFF2-40B4-BE49-F238E27FC236}">
                <a16:creationId xmlns:a16="http://schemas.microsoft.com/office/drawing/2014/main" id="{95E78487-9352-4C3E-8560-CC07A4F6ADE8}"/>
              </a:ext>
            </a:extLst>
          </p:cNvPr>
          <p:cNvGrpSpPr>
            <a:grpSpLocks/>
          </p:cNvGrpSpPr>
          <p:nvPr/>
        </p:nvGrpSpPr>
        <p:grpSpPr bwMode="auto">
          <a:xfrm>
            <a:off x="1042988" y="2477219"/>
            <a:ext cx="10315575" cy="538163"/>
            <a:chOff x="645" y="1389"/>
            <a:chExt cx="6498" cy="339"/>
          </a:xfrm>
        </p:grpSpPr>
        <p:sp>
          <p:nvSpPr>
            <p:cNvPr id="57355" name="Rectangle 11">
              <a:extLst>
                <a:ext uri="{FF2B5EF4-FFF2-40B4-BE49-F238E27FC236}">
                  <a16:creationId xmlns:a16="http://schemas.microsoft.com/office/drawing/2014/main" id="{C6E6AA1D-B90D-4095-AA64-FF25AB6652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3" y="1389"/>
              <a:ext cx="576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/>
              <a:r>
                <a:rPr lang="en-US" altLang="zh-CN" sz="2800" b="1">
                  <a:latin typeface="宋体" panose="02010600030101010101" pitchFamily="2" charset="-122"/>
                </a:rPr>
                <a:t>: </a:t>
              </a:r>
              <a:r>
                <a:rPr lang="zh-CN" altLang="en-US" sz="2800" b="1">
                  <a:latin typeface="宋体" panose="02010600030101010101" pitchFamily="2" charset="-122"/>
                </a:rPr>
                <a:t>对换  的</a:t>
              </a:r>
              <a:r>
                <a:rPr lang="zh-CN" altLang="en-US" sz="2800" b="1"/>
                <a:t>      </a:t>
              </a:r>
              <a:r>
                <a:rPr lang="zh-CN" altLang="en-US" sz="2800" b="1">
                  <a:latin typeface="宋体" panose="02010600030101010101" pitchFamily="2" charset="-122"/>
                </a:rPr>
                <a:t>两行；</a:t>
              </a:r>
              <a:r>
                <a:rPr lang="zh-CN" altLang="en-US" sz="2800" b="1"/>
                <a:t> </a:t>
              </a:r>
            </a:p>
          </p:txBody>
        </p:sp>
        <p:graphicFrame>
          <p:nvGraphicFramePr>
            <p:cNvPr id="57356" name="Object 12">
              <a:extLst>
                <a:ext uri="{FF2B5EF4-FFF2-40B4-BE49-F238E27FC236}">
                  <a16:creationId xmlns:a16="http://schemas.microsoft.com/office/drawing/2014/main" id="{D5D91BDA-6F06-4A86-BBD6-6BEA25A6475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645" y="1452"/>
            <a:ext cx="784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3780" name="Equation" r:id="rId6" imgW="1244520" imgH="393480" progId="Equation.DSMT4">
                    <p:embed/>
                  </p:oleObj>
                </mc:Choice>
                <mc:Fallback>
                  <p:oleObj name="Equation" r:id="rId6" imgW="1244520" imgH="393480" progId="Equation.DSMT4">
                    <p:embed/>
                    <p:pic>
                      <p:nvPicPr>
                        <p:cNvPr id="57356" name="Object 12">
                          <a:extLst>
                            <a:ext uri="{FF2B5EF4-FFF2-40B4-BE49-F238E27FC236}">
                              <a16:creationId xmlns:a16="http://schemas.microsoft.com/office/drawing/2014/main" id="{D5D91BDA-6F06-4A86-BBD6-6BEA25A64754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5" y="1452"/>
                          <a:ext cx="784" cy="2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7357" name="Object 13">
              <a:extLst>
                <a:ext uri="{FF2B5EF4-FFF2-40B4-BE49-F238E27FC236}">
                  <a16:creationId xmlns:a16="http://schemas.microsoft.com/office/drawing/2014/main" id="{8ACF9CCD-5195-409D-8598-3A641AEBFD8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154" y="1480"/>
            <a:ext cx="184" cy="1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3781" name="Equation" r:id="rId8" imgW="291960" imgH="304560" progId="Equation.DSMT4">
                    <p:embed/>
                  </p:oleObj>
                </mc:Choice>
                <mc:Fallback>
                  <p:oleObj name="Equation" r:id="rId8" imgW="291960" imgH="304560" progId="Equation.DSMT4">
                    <p:embed/>
                    <p:pic>
                      <p:nvPicPr>
                        <p:cNvPr id="57357" name="Object 13">
                          <a:extLst>
                            <a:ext uri="{FF2B5EF4-FFF2-40B4-BE49-F238E27FC236}">
                              <a16:creationId xmlns:a16="http://schemas.microsoft.com/office/drawing/2014/main" id="{8ACF9CCD-5195-409D-8598-3A641AEBFD81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54" y="1480"/>
                          <a:ext cx="184" cy="1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7358" name="Object 14">
              <a:extLst>
                <a:ext uri="{FF2B5EF4-FFF2-40B4-BE49-F238E27FC236}">
                  <a16:creationId xmlns:a16="http://schemas.microsoft.com/office/drawing/2014/main" id="{1832E3AD-7128-40C1-AB2E-F211806FDFE2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608" y="1480"/>
            <a:ext cx="288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3782" name="Equation" r:id="rId9" imgW="457200" imgH="393480" progId="Equation.DSMT4">
                    <p:embed/>
                  </p:oleObj>
                </mc:Choice>
                <mc:Fallback>
                  <p:oleObj name="Equation" r:id="rId9" imgW="457200" imgH="393480" progId="Equation.DSMT4">
                    <p:embed/>
                    <p:pic>
                      <p:nvPicPr>
                        <p:cNvPr id="57358" name="Object 14">
                          <a:extLst>
                            <a:ext uri="{FF2B5EF4-FFF2-40B4-BE49-F238E27FC236}">
                              <a16:creationId xmlns:a16="http://schemas.microsoft.com/office/drawing/2014/main" id="{1832E3AD-7128-40C1-AB2E-F211806FDFE2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08" y="1480"/>
                          <a:ext cx="288" cy="2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7393" name="Group 49">
            <a:extLst>
              <a:ext uri="{FF2B5EF4-FFF2-40B4-BE49-F238E27FC236}">
                <a16:creationId xmlns:a16="http://schemas.microsoft.com/office/drawing/2014/main" id="{9F2F5BEA-0CD1-4937-AE7B-A85C856588A2}"/>
              </a:ext>
            </a:extLst>
          </p:cNvPr>
          <p:cNvGrpSpPr>
            <a:grpSpLocks/>
          </p:cNvGrpSpPr>
          <p:nvPr/>
        </p:nvGrpSpPr>
        <p:grpSpPr bwMode="auto">
          <a:xfrm>
            <a:off x="1042988" y="3197944"/>
            <a:ext cx="10256837" cy="538163"/>
            <a:chOff x="592" y="1842"/>
            <a:chExt cx="6461" cy="339"/>
          </a:xfrm>
        </p:grpSpPr>
        <p:sp>
          <p:nvSpPr>
            <p:cNvPr id="57360" name="Rectangle 16">
              <a:extLst>
                <a:ext uri="{FF2B5EF4-FFF2-40B4-BE49-F238E27FC236}">
                  <a16:creationId xmlns:a16="http://schemas.microsoft.com/office/drawing/2014/main" id="{5817DB41-BC1F-43D8-B3F1-0012026F6F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3" y="1842"/>
              <a:ext cx="576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/>
              <a:r>
                <a:rPr lang="en-US" altLang="zh-CN" sz="2800" b="1"/>
                <a:t>:  </a:t>
              </a:r>
              <a:r>
                <a:rPr lang="zh-CN" altLang="en-US" sz="2800" b="1">
                  <a:latin typeface="宋体" panose="02010600030101010101" pitchFamily="2" charset="-122"/>
                </a:rPr>
                <a:t>对换  的</a:t>
              </a:r>
              <a:r>
                <a:rPr lang="zh-CN" altLang="en-US" sz="2800" b="1"/>
                <a:t>      </a:t>
              </a:r>
              <a:r>
                <a:rPr lang="zh-CN" altLang="en-US" sz="2800" b="1">
                  <a:latin typeface="宋体" panose="02010600030101010101" pitchFamily="2" charset="-122"/>
                </a:rPr>
                <a:t>两列．</a:t>
              </a:r>
              <a:r>
                <a:rPr lang="zh-CN" altLang="en-US" sz="2800" b="1"/>
                <a:t> </a:t>
              </a:r>
            </a:p>
          </p:txBody>
        </p:sp>
        <p:graphicFrame>
          <p:nvGraphicFramePr>
            <p:cNvPr id="57361" name="Object 17">
              <a:extLst>
                <a:ext uri="{FF2B5EF4-FFF2-40B4-BE49-F238E27FC236}">
                  <a16:creationId xmlns:a16="http://schemas.microsoft.com/office/drawing/2014/main" id="{6C87C0DC-EB2C-4645-963D-BC8C5D8E9066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592" y="1887"/>
            <a:ext cx="768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3783" name="Equation" r:id="rId11" imgW="1218960" imgH="393480" progId="Equation.DSMT4">
                    <p:embed/>
                  </p:oleObj>
                </mc:Choice>
                <mc:Fallback>
                  <p:oleObj name="Equation" r:id="rId11" imgW="1218960" imgH="393480" progId="Equation.DSMT4">
                    <p:embed/>
                    <p:pic>
                      <p:nvPicPr>
                        <p:cNvPr id="57361" name="Object 17">
                          <a:extLst>
                            <a:ext uri="{FF2B5EF4-FFF2-40B4-BE49-F238E27FC236}">
                              <a16:creationId xmlns:a16="http://schemas.microsoft.com/office/drawing/2014/main" id="{6C87C0DC-EB2C-4645-963D-BC8C5D8E9066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2" y="1887"/>
                          <a:ext cx="768" cy="2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7362" name="Object 18">
              <a:extLst>
                <a:ext uri="{FF2B5EF4-FFF2-40B4-BE49-F238E27FC236}">
                  <a16:creationId xmlns:a16="http://schemas.microsoft.com/office/drawing/2014/main" id="{3870FAF7-2DA0-483D-96CB-51E3219A1C36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018" y="1933"/>
            <a:ext cx="184" cy="1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3784" name="Equation" r:id="rId13" imgW="291960" imgH="304560" progId="Equation.DSMT4">
                    <p:embed/>
                  </p:oleObj>
                </mc:Choice>
                <mc:Fallback>
                  <p:oleObj name="Equation" r:id="rId13" imgW="291960" imgH="304560" progId="Equation.DSMT4">
                    <p:embed/>
                    <p:pic>
                      <p:nvPicPr>
                        <p:cNvPr id="57362" name="Object 18">
                          <a:extLst>
                            <a:ext uri="{FF2B5EF4-FFF2-40B4-BE49-F238E27FC236}">
                              <a16:creationId xmlns:a16="http://schemas.microsoft.com/office/drawing/2014/main" id="{3870FAF7-2DA0-483D-96CB-51E3219A1C36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18" y="1933"/>
                          <a:ext cx="184" cy="1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7363" name="Object 19">
              <a:extLst>
                <a:ext uri="{FF2B5EF4-FFF2-40B4-BE49-F238E27FC236}">
                  <a16:creationId xmlns:a16="http://schemas.microsoft.com/office/drawing/2014/main" id="{A9E5CC27-B1AC-49B6-AB69-C4B219ECD8B0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472" y="1933"/>
            <a:ext cx="288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3785" name="Equation" r:id="rId14" imgW="457200" imgH="393480" progId="Equation.DSMT4">
                    <p:embed/>
                  </p:oleObj>
                </mc:Choice>
                <mc:Fallback>
                  <p:oleObj name="Equation" r:id="rId14" imgW="457200" imgH="393480" progId="Equation.DSMT4">
                    <p:embed/>
                    <p:pic>
                      <p:nvPicPr>
                        <p:cNvPr id="57363" name="Object 19">
                          <a:extLst>
                            <a:ext uri="{FF2B5EF4-FFF2-40B4-BE49-F238E27FC236}">
                              <a16:creationId xmlns:a16="http://schemas.microsoft.com/office/drawing/2014/main" id="{A9E5CC27-B1AC-49B6-AB69-C4B219ECD8B0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72" y="1933"/>
                          <a:ext cx="288" cy="2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7394" name="Group 50">
            <a:extLst>
              <a:ext uri="{FF2B5EF4-FFF2-40B4-BE49-F238E27FC236}">
                <a16:creationId xmlns:a16="http://schemas.microsoft.com/office/drawing/2014/main" id="{EDF9C708-EF0B-45DE-B203-48483F45555E}"/>
              </a:ext>
            </a:extLst>
          </p:cNvPr>
          <p:cNvGrpSpPr>
            <a:grpSpLocks/>
          </p:cNvGrpSpPr>
          <p:nvPr/>
        </p:nvGrpSpPr>
        <p:grpSpPr bwMode="auto">
          <a:xfrm>
            <a:off x="971550" y="3990107"/>
            <a:ext cx="10525125" cy="519112"/>
            <a:chOff x="559" y="2296"/>
            <a:chExt cx="6630" cy="327"/>
          </a:xfrm>
        </p:grpSpPr>
        <p:sp>
          <p:nvSpPr>
            <p:cNvPr id="57365" name="Rectangle 21">
              <a:extLst>
                <a:ext uri="{FF2B5EF4-FFF2-40B4-BE49-F238E27FC236}">
                  <a16:creationId xmlns:a16="http://schemas.microsoft.com/office/drawing/2014/main" id="{2A3576F7-5BF1-407F-89CA-F8640AB6C51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29" y="2296"/>
              <a:ext cx="576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/>
              <a:r>
                <a:rPr lang="zh-CN" altLang="en-US" sz="2800" b="1">
                  <a:latin typeface="宋体" panose="02010600030101010101" pitchFamily="2" charset="-122"/>
                </a:rPr>
                <a:t>：用非零数</a:t>
              </a:r>
              <a:r>
                <a:rPr lang="zh-CN" altLang="en-US" sz="2800" b="1"/>
                <a:t>   </a:t>
              </a:r>
              <a:r>
                <a:rPr lang="zh-CN" altLang="en-US" sz="2800" b="1">
                  <a:latin typeface="宋体" panose="02010600030101010101" pitchFamily="2" charset="-122"/>
                </a:rPr>
                <a:t>乘</a:t>
              </a:r>
              <a:r>
                <a:rPr lang="zh-CN" altLang="en-US" sz="2800" b="1"/>
                <a:t>    </a:t>
              </a:r>
              <a:r>
                <a:rPr lang="zh-CN" altLang="en-US" sz="2800" b="1">
                  <a:latin typeface="宋体" panose="02010600030101010101" pitchFamily="2" charset="-122"/>
                </a:rPr>
                <a:t>的第</a:t>
              </a:r>
              <a:r>
                <a:rPr lang="zh-CN" altLang="en-US" sz="2800" b="1"/>
                <a:t>   </a:t>
              </a:r>
              <a:r>
                <a:rPr lang="zh-CN" altLang="en-US" sz="2800" b="1">
                  <a:latin typeface="宋体" panose="02010600030101010101" pitchFamily="2" charset="-122"/>
                </a:rPr>
                <a:t>列；</a:t>
              </a:r>
              <a:r>
                <a:rPr lang="zh-CN" altLang="en-US" sz="2800" b="1"/>
                <a:t> </a:t>
              </a:r>
            </a:p>
          </p:txBody>
        </p:sp>
        <p:graphicFrame>
          <p:nvGraphicFramePr>
            <p:cNvPr id="57366" name="Object 22">
              <a:extLst>
                <a:ext uri="{FF2B5EF4-FFF2-40B4-BE49-F238E27FC236}">
                  <a16:creationId xmlns:a16="http://schemas.microsoft.com/office/drawing/2014/main" id="{BFB6C695-2681-4F54-A70E-09A0C70C799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559" y="2335"/>
            <a:ext cx="872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3786" name="Equation" r:id="rId15" imgW="1384200" imgH="393480" progId="Equation.DSMT4">
                    <p:embed/>
                  </p:oleObj>
                </mc:Choice>
                <mc:Fallback>
                  <p:oleObj name="Equation" r:id="rId15" imgW="1384200" imgH="393480" progId="Equation.DSMT4">
                    <p:embed/>
                    <p:pic>
                      <p:nvPicPr>
                        <p:cNvPr id="57366" name="Object 22">
                          <a:extLst>
                            <a:ext uri="{FF2B5EF4-FFF2-40B4-BE49-F238E27FC236}">
                              <a16:creationId xmlns:a16="http://schemas.microsoft.com/office/drawing/2014/main" id="{BFB6C695-2681-4F54-A70E-09A0C70C7993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9" y="2335"/>
                          <a:ext cx="872" cy="2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7367" name="Object 23">
              <a:extLst>
                <a:ext uri="{FF2B5EF4-FFF2-40B4-BE49-F238E27FC236}">
                  <a16:creationId xmlns:a16="http://schemas.microsoft.com/office/drawing/2014/main" id="{198570F2-DFD7-45AA-9DD5-5E0BF4DD9EE6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653" y="2341"/>
            <a:ext cx="152" cy="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3787" name="Equation" r:id="rId17" imgW="241200" imgH="317160" progId="Equation.DSMT4">
                    <p:embed/>
                  </p:oleObj>
                </mc:Choice>
                <mc:Fallback>
                  <p:oleObj name="Equation" r:id="rId17" imgW="241200" imgH="317160" progId="Equation.DSMT4">
                    <p:embed/>
                    <p:pic>
                      <p:nvPicPr>
                        <p:cNvPr id="57367" name="Object 23">
                          <a:extLst>
                            <a:ext uri="{FF2B5EF4-FFF2-40B4-BE49-F238E27FC236}">
                              <a16:creationId xmlns:a16="http://schemas.microsoft.com/office/drawing/2014/main" id="{198570F2-DFD7-45AA-9DD5-5E0BF4DD9EE6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53" y="2341"/>
                          <a:ext cx="152" cy="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7368" name="Object 24">
              <a:extLst>
                <a:ext uri="{FF2B5EF4-FFF2-40B4-BE49-F238E27FC236}">
                  <a16:creationId xmlns:a16="http://schemas.microsoft.com/office/drawing/2014/main" id="{661B2ADA-CC57-432F-B5E1-F84F4E74041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016" y="2341"/>
            <a:ext cx="184" cy="1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3788" name="Equation" r:id="rId19" imgW="291960" imgH="304560" progId="Equation.DSMT4">
                    <p:embed/>
                  </p:oleObj>
                </mc:Choice>
                <mc:Fallback>
                  <p:oleObj name="Equation" r:id="rId19" imgW="291960" imgH="304560" progId="Equation.DSMT4">
                    <p:embed/>
                    <p:pic>
                      <p:nvPicPr>
                        <p:cNvPr id="57368" name="Object 24">
                          <a:extLst>
                            <a:ext uri="{FF2B5EF4-FFF2-40B4-BE49-F238E27FC236}">
                              <a16:creationId xmlns:a16="http://schemas.microsoft.com/office/drawing/2014/main" id="{661B2ADA-CC57-432F-B5E1-F84F4E74041F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16" y="2341"/>
                          <a:ext cx="184" cy="1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7369" name="Object 25">
              <a:extLst>
                <a:ext uri="{FF2B5EF4-FFF2-40B4-BE49-F238E27FC236}">
                  <a16:creationId xmlns:a16="http://schemas.microsoft.com/office/drawing/2014/main" id="{E6B0DEFB-0F96-4B6E-A698-6EB29D9526C6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696" y="2387"/>
            <a:ext cx="96" cy="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3789" name="Equation" r:id="rId21" imgW="152280" imgH="317160" progId="Equation.DSMT4">
                    <p:embed/>
                  </p:oleObj>
                </mc:Choice>
                <mc:Fallback>
                  <p:oleObj name="Equation" r:id="rId21" imgW="152280" imgH="317160" progId="Equation.DSMT4">
                    <p:embed/>
                    <p:pic>
                      <p:nvPicPr>
                        <p:cNvPr id="57369" name="Object 25">
                          <a:extLst>
                            <a:ext uri="{FF2B5EF4-FFF2-40B4-BE49-F238E27FC236}">
                              <a16:creationId xmlns:a16="http://schemas.microsoft.com/office/drawing/2014/main" id="{E6B0DEFB-0F96-4B6E-A698-6EB29D9526C6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96" y="2387"/>
                          <a:ext cx="96" cy="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7395" name="Group 51">
            <a:extLst>
              <a:ext uri="{FF2B5EF4-FFF2-40B4-BE49-F238E27FC236}">
                <a16:creationId xmlns:a16="http://schemas.microsoft.com/office/drawing/2014/main" id="{7AAF55A9-83A6-4D23-B1AA-55A97563845D}"/>
              </a:ext>
            </a:extLst>
          </p:cNvPr>
          <p:cNvGrpSpPr>
            <a:grpSpLocks/>
          </p:cNvGrpSpPr>
          <p:nvPr/>
        </p:nvGrpSpPr>
        <p:grpSpPr bwMode="auto">
          <a:xfrm>
            <a:off x="900113" y="4637807"/>
            <a:ext cx="10480675" cy="519112"/>
            <a:chOff x="541" y="2704"/>
            <a:chExt cx="6602" cy="327"/>
          </a:xfrm>
        </p:grpSpPr>
        <p:sp>
          <p:nvSpPr>
            <p:cNvPr id="57371" name="Rectangle 27">
              <a:extLst>
                <a:ext uri="{FF2B5EF4-FFF2-40B4-BE49-F238E27FC236}">
                  <a16:creationId xmlns:a16="http://schemas.microsoft.com/office/drawing/2014/main" id="{E77A1B58-4964-4662-8998-0409D4EE88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83" y="2704"/>
              <a:ext cx="576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/>
              <a:r>
                <a:rPr lang="zh-CN" altLang="en-US" sz="2800" b="1">
                  <a:latin typeface="宋体" panose="02010600030101010101" pitchFamily="2" charset="-122"/>
                </a:rPr>
                <a:t>：用非零数  乘</a:t>
              </a:r>
              <a:r>
                <a:rPr lang="zh-CN" altLang="en-US" sz="2800" b="1"/>
                <a:t>     </a:t>
              </a:r>
              <a:r>
                <a:rPr lang="zh-CN" altLang="en-US" sz="2800" b="1">
                  <a:latin typeface="宋体" panose="02010600030101010101" pitchFamily="2" charset="-122"/>
                </a:rPr>
                <a:t>的第</a:t>
              </a:r>
              <a:r>
                <a:rPr lang="zh-CN" altLang="en-US" sz="2800" b="1"/>
                <a:t>   </a:t>
              </a:r>
              <a:r>
                <a:rPr lang="zh-CN" altLang="en-US" sz="2800" b="1">
                  <a:latin typeface="宋体" panose="02010600030101010101" pitchFamily="2" charset="-122"/>
                </a:rPr>
                <a:t>列．</a:t>
              </a:r>
              <a:r>
                <a:rPr lang="zh-CN" altLang="en-US" sz="2800" b="1"/>
                <a:t> </a:t>
              </a:r>
            </a:p>
          </p:txBody>
        </p:sp>
        <p:graphicFrame>
          <p:nvGraphicFramePr>
            <p:cNvPr id="57372" name="Object 28">
              <a:extLst>
                <a:ext uri="{FF2B5EF4-FFF2-40B4-BE49-F238E27FC236}">
                  <a16:creationId xmlns:a16="http://schemas.microsoft.com/office/drawing/2014/main" id="{8840124E-4DCE-4440-AE2E-AC56675B069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541" y="2777"/>
            <a:ext cx="864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3790" name="Equation" r:id="rId23" imgW="1371600" imgH="393480" progId="Equation.DSMT4">
                    <p:embed/>
                  </p:oleObj>
                </mc:Choice>
                <mc:Fallback>
                  <p:oleObj name="Equation" r:id="rId23" imgW="1371600" imgH="393480" progId="Equation.DSMT4">
                    <p:embed/>
                    <p:pic>
                      <p:nvPicPr>
                        <p:cNvPr id="57372" name="Object 28">
                          <a:extLst>
                            <a:ext uri="{FF2B5EF4-FFF2-40B4-BE49-F238E27FC236}">
                              <a16:creationId xmlns:a16="http://schemas.microsoft.com/office/drawing/2014/main" id="{8840124E-4DCE-4440-AE2E-AC56675B069C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1" y="2777"/>
                          <a:ext cx="864" cy="2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7373" name="Object 29">
              <a:extLst>
                <a:ext uri="{FF2B5EF4-FFF2-40B4-BE49-F238E27FC236}">
                  <a16:creationId xmlns:a16="http://schemas.microsoft.com/office/drawing/2014/main" id="{EEC36F7A-E948-4220-9DF7-B3273BF3C90C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608" y="2772"/>
            <a:ext cx="152" cy="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3791" name="Equation" r:id="rId25" imgW="241200" imgH="317160" progId="Equation.DSMT4">
                    <p:embed/>
                  </p:oleObj>
                </mc:Choice>
                <mc:Fallback>
                  <p:oleObj name="Equation" r:id="rId25" imgW="241200" imgH="317160" progId="Equation.DSMT4">
                    <p:embed/>
                    <p:pic>
                      <p:nvPicPr>
                        <p:cNvPr id="57373" name="Object 29">
                          <a:extLst>
                            <a:ext uri="{FF2B5EF4-FFF2-40B4-BE49-F238E27FC236}">
                              <a16:creationId xmlns:a16="http://schemas.microsoft.com/office/drawing/2014/main" id="{EEC36F7A-E948-4220-9DF7-B3273BF3C90C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08" y="2772"/>
                          <a:ext cx="152" cy="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7374" name="Object 30">
              <a:extLst>
                <a:ext uri="{FF2B5EF4-FFF2-40B4-BE49-F238E27FC236}">
                  <a16:creationId xmlns:a16="http://schemas.microsoft.com/office/drawing/2014/main" id="{026BA14D-3CD7-4341-97AB-2EDDCAFE3D3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061" y="2750"/>
            <a:ext cx="184" cy="1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3792" name="Equation" r:id="rId26" imgW="291960" imgH="304560" progId="Equation.DSMT4">
                    <p:embed/>
                  </p:oleObj>
                </mc:Choice>
                <mc:Fallback>
                  <p:oleObj name="Equation" r:id="rId26" imgW="291960" imgH="304560" progId="Equation.DSMT4">
                    <p:embed/>
                    <p:pic>
                      <p:nvPicPr>
                        <p:cNvPr id="57374" name="Object 30">
                          <a:extLst>
                            <a:ext uri="{FF2B5EF4-FFF2-40B4-BE49-F238E27FC236}">
                              <a16:creationId xmlns:a16="http://schemas.microsoft.com/office/drawing/2014/main" id="{026BA14D-3CD7-4341-97AB-2EDDCAFE3D31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061" y="2750"/>
                          <a:ext cx="184" cy="1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7375" name="Object 31">
              <a:extLst>
                <a:ext uri="{FF2B5EF4-FFF2-40B4-BE49-F238E27FC236}">
                  <a16:creationId xmlns:a16="http://schemas.microsoft.com/office/drawing/2014/main" id="{7F820A75-92F4-4EB2-A1DF-FBF38B6FD5F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787" y="2750"/>
            <a:ext cx="96" cy="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3793" name="Equation" r:id="rId27" imgW="152280" imgH="317160" progId="Equation.DSMT4">
                    <p:embed/>
                  </p:oleObj>
                </mc:Choice>
                <mc:Fallback>
                  <p:oleObj name="Equation" r:id="rId27" imgW="152280" imgH="317160" progId="Equation.DSMT4">
                    <p:embed/>
                    <p:pic>
                      <p:nvPicPr>
                        <p:cNvPr id="57375" name="Object 31">
                          <a:extLst>
                            <a:ext uri="{FF2B5EF4-FFF2-40B4-BE49-F238E27FC236}">
                              <a16:creationId xmlns:a16="http://schemas.microsoft.com/office/drawing/2014/main" id="{7F820A75-92F4-4EB2-A1DF-FBF38B6FD5FB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787" y="2750"/>
                          <a:ext cx="96" cy="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7396" name="Group 52">
            <a:extLst>
              <a:ext uri="{FF2B5EF4-FFF2-40B4-BE49-F238E27FC236}">
                <a16:creationId xmlns:a16="http://schemas.microsoft.com/office/drawing/2014/main" id="{188F821E-EA7D-4ADA-BD93-8558CA4785F2}"/>
              </a:ext>
            </a:extLst>
          </p:cNvPr>
          <p:cNvGrpSpPr>
            <a:grpSpLocks/>
          </p:cNvGrpSpPr>
          <p:nvPr/>
        </p:nvGrpSpPr>
        <p:grpSpPr bwMode="auto">
          <a:xfrm>
            <a:off x="900113" y="5358532"/>
            <a:ext cx="10872787" cy="519112"/>
            <a:chOff x="521" y="3113"/>
            <a:chExt cx="6849" cy="327"/>
          </a:xfrm>
        </p:grpSpPr>
        <p:sp>
          <p:nvSpPr>
            <p:cNvPr id="57377" name="Rectangle 33">
              <a:extLst>
                <a:ext uri="{FF2B5EF4-FFF2-40B4-BE49-F238E27FC236}">
                  <a16:creationId xmlns:a16="http://schemas.microsoft.com/office/drawing/2014/main" id="{E68905EB-0263-4365-BDF3-BD2060B707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10" y="3113"/>
              <a:ext cx="576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/>
              <a:r>
                <a:rPr lang="zh-CN" altLang="en-US" sz="2800" b="1">
                  <a:latin typeface="宋体" panose="02010600030101010101" pitchFamily="2" charset="-122"/>
                </a:rPr>
                <a:t>： 的第</a:t>
              </a:r>
              <a:r>
                <a:rPr lang="zh-CN" altLang="en-US" sz="2800" b="1"/>
                <a:t>   </a:t>
              </a:r>
              <a:r>
                <a:rPr lang="zh-CN" altLang="en-US" sz="2800" b="1">
                  <a:latin typeface="宋体" panose="02010600030101010101" pitchFamily="2" charset="-122"/>
                </a:rPr>
                <a:t>行乘以</a:t>
              </a:r>
              <a:r>
                <a:rPr lang="zh-CN" altLang="en-US" sz="2800" b="1"/>
                <a:t>   </a:t>
              </a:r>
              <a:r>
                <a:rPr lang="zh-CN" altLang="en-US" sz="2800" b="1">
                  <a:latin typeface="宋体" panose="02010600030101010101" pitchFamily="2" charset="-122"/>
                </a:rPr>
                <a:t>加到第</a:t>
              </a:r>
              <a:r>
                <a:rPr lang="zh-CN" altLang="en-US" sz="2800" b="1"/>
                <a:t>   </a:t>
              </a:r>
              <a:r>
                <a:rPr lang="zh-CN" altLang="en-US" sz="2800" b="1">
                  <a:latin typeface="宋体" panose="02010600030101010101" pitchFamily="2" charset="-122"/>
                </a:rPr>
                <a:t>行</a:t>
              </a:r>
              <a:r>
                <a:rPr lang="zh-CN" altLang="en-US" sz="2800" b="1"/>
                <a:t> </a:t>
              </a:r>
              <a:r>
                <a:rPr lang="en-US" altLang="zh-CN" sz="2800" b="1"/>
                <a:t>;</a:t>
              </a:r>
            </a:p>
          </p:txBody>
        </p:sp>
        <p:graphicFrame>
          <p:nvGraphicFramePr>
            <p:cNvPr id="57378" name="Object 34">
              <a:extLst>
                <a:ext uri="{FF2B5EF4-FFF2-40B4-BE49-F238E27FC236}">
                  <a16:creationId xmlns:a16="http://schemas.microsoft.com/office/drawing/2014/main" id="{F1475079-07CE-48CD-8BD2-2C4B35917DB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521" y="3158"/>
            <a:ext cx="1064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3794" name="Equation" r:id="rId28" imgW="1688760" imgH="393480" progId="Equation.DSMT4">
                    <p:embed/>
                  </p:oleObj>
                </mc:Choice>
                <mc:Fallback>
                  <p:oleObj name="Equation" r:id="rId28" imgW="1688760" imgH="393480" progId="Equation.DSMT4">
                    <p:embed/>
                    <p:pic>
                      <p:nvPicPr>
                        <p:cNvPr id="57378" name="Object 34">
                          <a:extLst>
                            <a:ext uri="{FF2B5EF4-FFF2-40B4-BE49-F238E27FC236}">
                              <a16:creationId xmlns:a16="http://schemas.microsoft.com/office/drawing/2014/main" id="{F1475079-07CE-48CD-8BD2-2C4B35917DBF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1" y="3158"/>
                          <a:ext cx="1064" cy="2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7379" name="Object 35">
              <a:extLst>
                <a:ext uri="{FF2B5EF4-FFF2-40B4-BE49-F238E27FC236}">
                  <a16:creationId xmlns:a16="http://schemas.microsoft.com/office/drawing/2014/main" id="{41BDD20C-8EDA-4D5A-BDFD-00BCB56FA8D3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3337" y="3161"/>
            <a:ext cx="152" cy="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3795" name="Equation" r:id="rId30" imgW="241200" imgH="317160" progId="Equation.DSMT4">
                    <p:embed/>
                  </p:oleObj>
                </mc:Choice>
                <mc:Fallback>
                  <p:oleObj name="Equation" r:id="rId30" imgW="241200" imgH="317160" progId="Equation.DSMT4">
                    <p:embed/>
                    <p:pic>
                      <p:nvPicPr>
                        <p:cNvPr id="57379" name="Object 35">
                          <a:extLst>
                            <a:ext uri="{FF2B5EF4-FFF2-40B4-BE49-F238E27FC236}">
                              <a16:creationId xmlns:a16="http://schemas.microsoft.com/office/drawing/2014/main" id="{41BDD20C-8EDA-4D5A-BDFD-00BCB56FA8D3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37" y="3161"/>
                          <a:ext cx="152" cy="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7380" name="Object 36">
              <a:extLst>
                <a:ext uri="{FF2B5EF4-FFF2-40B4-BE49-F238E27FC236}">
                  <a16:creationId xmlns:a16="http://schemas.microsoft.com/office/drawing/2014/main" id="{17203738-23F6-46A1-B088-2B51F911707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791" y="3158"/>
            <a:ext cx="184" cy="1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3796" name="Equation" r:id="rId31" imgW="291960" imgH="304560" progId="Equation.DSMT4">
                    <p:embed/>
                  </p:oleObj>
                </mc:Choice>
                <mc:Fallback>
                  <p:oleObj name="Equation" r:id="rId31" imgW="291960" imgH="304560" progId="Equation.DSMT4">
                    <p:embed/>
                    <p:pic>
                      <p:nvPicPr>
                        <p:cNvPr id="57380" name="Object 36">
                          <a:extLst>
                            <a:ext uri="{FF2B5EF4-FFF2-40B4-BE49-F238E27FC236}">
                              <a16:creationId xmlns:a16="http://schemas.microsoft.com/office/drawing/2014/main" id="{17203738-23F6-46A1-B088-2B51F911707F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91" y="3158"/>
                          <a:ext cx="184" cy="1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7381" name="Object 37">
              <a:extLst>
                <a:ext uri="{FF2B5EF4-FFF2-40B4-BE49-F238E27FC236}">
                  <a16:creationId xmlns:a16="http://schemas.microsoft.com/office/drawing/2014/main" id="{D0EE9472-9F71-472E-9D49-980DEE161D8A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195" y="3158"/>
            <a:ext cx="96" cy="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3797" name="Equation" r:id="rId32" imgW="152280" imgH="317160" progId="Equation.DSMT4">
                    <p:embed/>
                  </p:oleObj>
                </mc:Choice>
                <mc:Fallback>
                  <p:oleObj name="Equation" r:id="rId32" imgW="152280" imgH="317160" progId="Equation.DSMT4">
                    <p:embed/>
                    <p:pic>
                      <p:nvPicPr>
                        <p:cNvPr id="57381" name="Object 37">
                          <a:extLst>
                            <a:ext uri="{FF2B5EF4-FFF2-40B4-BE49-F238E27FC236}">
                              <a16:creationId xmlns:a16="http://schemas.microsoft.com/office/drawing/2014/main" id="{D0EE9472-9F71-472E-9D49-980DEE161D8A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95" y="3158"/>
                          <a:ext cx="96" cy="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7382" name="Object 38">
              <a:extLst>
                <a:ext uri="{FF2B5EF4-FFF2-40B4-BE49-F238E27FC236}">
                  <a16:creationId xmlns:a16="http://schemas.microsoft.com/office/drawing/2014/main" id="{2AE7D9C0-9A14-44C2-8131-BEA07F45CC36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472" y="3158"/>
            <a:ext cx="147" cy="26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3798" name="Equation" r:id="rId33" imgW="215640" imgH="393480" progId="Equation.DSMT4">
                    <p:embed/>
                  </p:oleObj>
                </mc:Choice>
                <mc:Fallback>
                  <p:oleObj name="Equation" r:id="rId33" imgW="215640" imgH="393480" progId="Equation.DSMT4">
                    <p:embed/>
                    <p:pic>
                      <p:nvPicPr>
                        <p:cNvPr id="57382" name="Object 38">
                          <a:extLst>
                            <a:ext uri="{FF2B5EF4-FFF2-40B4-BE49-F238E27FC236}">
                              <a16:creationId xmlns:a16="http://schemas.microsoft.com/office/drawing/2014/main" id="{2AE7D9C0-9A14-44C2-8131-BEA07F45CC36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72" y="3158"/>
                          <a:ext cx="147" cy="26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7397" name="Group 53">
            <a:extLst>
              <a:ext uri="{FF2B5EF4-FFF2-40B4-BE49-F238E27FC236}">
                <a16:creationId xmlns:a16="http://schemas.microsoft.com/office/drawing/2014/main" id="{A8647A61-0F84-4480-8318-25CF9A00E5C6}"/>
              </a:ext>
            </a:extLst>
          </p:cNvPr>
          <p:cNvGrpSpPr>
            <a:grpSpLocks/>
          </p:cNvGrpSpPr>
          <p:nvPr/>
        </p:nvGrpSpPr>
        <p:grpSpPr bwMode="auto">
          <a:xfrm>
            <a:off x="827088" y="6006232"/>
            <a:ext cx="9544050" cy="519112"/>
            <a:chOff x="541" y="3566"/>
            <a:chExt cx="6012" cy="327"/>
          </a:xfrm>
        </p:grpSpPr>
        <p:sp>
          <p:nvSpPr>
            <p:cNvPr id="57384" name="Rectangle 40">
              <a:extLst>
                <a:ext uri="{FF2B5EF4-FFF2-40B4-BE49-F238E27FC236}">
                  <a16:creationId xmlns:a16="http://schemas.microsoft.com/office/drawing/2014/main" id="{B493421E-6AD7-4D35-A8D6-B3B2230C33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3" y="3566"/>
              <a:ext cx="576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/>
              <a:r>
                <a:rPr lang="en-US" altLang="zh-CN" sz="2800" b="1" dirty="0"/>
                <a:t>              </a:t>
              </a:r>
              <a:r>
                <a:rPr lang="zh-CN" altLang="en-US" sz="2800" b="1" dirty="0">
                  <a:latin typeface="宋体" panose="02010600030101010101" pitchFamily="2" charset="-122"/>
                </a:rPr>
                <a:t>： 的第</a:t>
              </a:r>
              <a:r>
                <a:rPr lang="zh-CN" altLang="en-US" sz="2800" b="1" dirty="0"/>
                <a:t>   </a:t>
              </a:r>
              <a:r>
                <a:rPr lang="zh-CN" altLang="en-US" sz="2800" b="1" dirty="0">
                  <a:latin typeface="宋体" panose="02010600030101010101" pitchFamily="2" charset="-122"/>
                </a:rPr>
                <a:t>列乘以</a:t>
              </a:r>
              <a:r>
                <a:rPr lang="zh-CN" altLang="en-US" sz="2800" b="1" dirty="0"/>
                <a:t>   </a:t>
              </a:r>
              <a:r>
                <a:rPr lang="zh-CN" altLang="en-US" sz="2800" b="1" dirty="0">
                  <a:latin typeface="宋体" panose="02010600030101010101" pitchFamily="2" charset="-122"/>
                </a:rPr>
                <a:t>加到第</a:t>
              </a:r>
              <a:r>
                <a:rPr lang="zh-CN" altLang="en-US" sz="2800" b="1" dirty="0"/>
                <a:t>   </a:t>
              </a:r>
              <a:r>
                <a:rPr lang="zh-CN" altLang="en-US" sz="2800" b="1" dirty="0">
                  <a:latin typeface="宋体" panose="02010600030101010101" pitchFamily="2" charset="-122"/>
                </a:rPr>
                <a:t>列．</a:t>
              </a:r>
              <a:r>
                <a:rPr lang="zh-CN" altLang="en-US" sz="2800" b="1" dirty="0"/>
                <a:t> </a:t>
              </a:r>
            </a:p>
          </p:txBody>
        </p:sp>
        <p:graphicFrame>
          <p:nvGraphicFramePr>
            <p:cNvPr id="57385" name="Object 41">
              <a:extLst>
                <a:ext uri="{FF2B5EF4-FFF2-40B4-BE49-F238E27FC236}">
                  <a16:creationId xmlns:a16="http://schemas.microsoft.com/office/drawing/2014/main" id="{2E0072BE-86EF-4D6F-9046-441568C26D7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541" y="3633"/>
            <a:ext cx="1056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3799" name="Equation" r:id="rId35" imgW="1676160" imgH="393480" progId="Equation.DSMT4">
                    <p:embed/>
                  </p:oleObj>
                </mc:Choice>
                <mc:Fallback>
                  <p:oleObj name="Equation" r:id="rId35" imgW="1676160" imgH="393480" progId="Equation.DSMT4">
                    <p:embed/>
                    <p:pic>
                      <p:nvPicPr>
                        <p:cNvPr id="57385" name="Object 41">
                          <a:extLst>
                            <a:ext uri="{FF2B5EF4-FFF2-40B4-BE49-F238E27FC236}">
                              <a16:creationId xmlns:a16="http://schemas.microsoft.com/office/drawing/2014/main" id="{2E0072BE-86EF-4D6F-9046-441568C26D71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1" y="3633"/>
                          <a:ext cx="1056" cy="2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7386" name="Object 42">
              <a:extLst>
                <a:ext uri="{FF2B5EF4-FFF2-40B4-BE49-F238E27FC236}">
                  <a16:creationId xmlns:a16="http://schemas.microsoft.com/office/drawing/2014/main" id="{314517F6-B3E2-4DA0-9F08-AC35AF068A0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44170981"/>
                </p:ext>
              </p:extLst>
            </p:nvPr>
          </p:nvGraphicFramePr>
          <p:xfrm>
            <a:off x="3403" y="3616"/>
            <a:ext cx="152" cy="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3800" name="Equation" r:id="rId37" imgW="241200" imgH="317160" progId="Equation.DSMT4">
                    <p:embed/>
                  </p:oleObj>
                </mc:Choice>
                <mc:Fallback>
                  <p:oleObj name="Equation" r:id="rId37" imgW="241200" imgH="317160" progId="Equation.DSMT4">
                    <p:embed/>
                    <p:pic>
                      <p:nvPicPr>
                        <p:cNvPr id="57386" name="Object 42">
                          <a:extLst>
                            <a:ext uri="{FF2B5EF4-FFF2-40B4-BE49-F238E27FC236}">
                              <a16:creationId xmlns:a16="http://schemas.microsoft.com/office/drawing/2014/main" id="{314517F6-B3E2-4DA0-9F08-AC35AF068A05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03" y="3616"/>
                          <a:ext cx="152" cy="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7387" name="Object 43">
              <a:extLst>
                <a:ext uri="{FF2B5EF4-FFF2-40B4-BE49-F238E27FC236}">
                  <a16:creationId xmlns:a16="http://schemas.microsoft.com/office/drawing/2014/main" id="{EE730EF5-E33D-4CEB-9A3E-C2874E2B7CA6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791" y="3612"/>
            <a:ext cx="184" cy="19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3801" name="Equation" r:id="rId38" imgW="291960" imgH="304560" progId="Equation.DSMT4">
                    <p:embed/>
                  </p:oleObj>
                </mc:Choice>
                <mc:Fallback>
                  <p:oleObj name="Equation" r:id="rId38" imgW="291960" imgH="304560" progId="Equation.DSMT4">
                    <p:embed/>
                    <p:pic>
                      <p:nvPicPr>
                        <p:cNvPr id="57387" name="Object 43">
                          <a:extLst>
                            <a:ext uri="{FF2B5EF4-FFF2-40B4-BE49-F238E27FC236}">
                              <a16:creationId xmlns:a16="http://schemas.microsoft.com/office/drawing/2014/main" id="{EE730EF5-E33D-4CEB-9A3E-C2874E2B7CA6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91" y="3612"/>
                          <a:ext cx="184" cy="19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7388" name="Object 44">
              <a:extLst>
                <a:ext uri="{FF2B5EF4-FFF2-40B4-BE49-F238E27FC236}">
                  <a16:creationId xmlns:a16="http://schemas.microsoft.com/office/drawing/2014/main" id="{86CD9351-3DBB-4102-BE8F-F62F9A44545E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26517324"/>
                </p:ext>
              </p:extLst>
            </p:nvPr>
          </p:nvGraphicFramePr>
          <p:xfrm>
            <a:off x="2547" y="3631"/>
            <a:ext cx="96" cy="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3802" name="Equation" r:id="rId39" imgW="152280" imgH="317160" progId="Equation.DSMT4">
                    <p:embed/>
                  </p:oleObj>
                </mc:Choice>
                <mc:Fallback>
                  <p:oleObj name="Equation" r:id="rId39" imgW="152280" imgH="317160" progId="Equation.DSMT4">
                    <p:embed/>
                    <p:pic>
                      <p:nvPicPr>
                        <p:cNvPr id="57388" name="Object 44">
                          <a:extLst>
                            <a:ext uri="{FF2B5EF4-FFF2-40B4-BE49-F238E27FC236}">
                              <a16:creationId xmlns:a16="http://schemas.microsoft.com/office/drawing/2014/main" id="{86CD9351-3DBB-4102-BE8F-F62F9A44545E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47" y="3631"/>
                          <a:ext cx="96" cy="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7389" name="Object 45">
              <a:extLst>
                <a:ext uri="{FF2B5EF4-FFF2-40B4-BE49-F238E27FC236}">
                  <a16:creationId xmlns:a16="http://schemas.microsoft.com/office/drawing/2014/main" id="{6CD86AFD-958D-4EC6-B021-7EB6EB2001E9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05085785"/>
                </p:ext>
              </p:extLst>
            </p:nvPr>
          </p:nvGraphicFramePr>
          <p:xfrm>
            <a:off x="4213" y="3612"/>
            <a:ext cx="136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3803" name="Equation" r:id="rId40" imgW="215640" imgH="393480" progId="Equation.DSMT4">
                    <p:embed/>
                  </p:oleObj>
                </mc:Choice>
                <mc:Fallback>
                  <p:oleObj name="Equation" r:id="rId40" imgW="215640" imgH="393480" progId="Equation.DSMT4">
                    <p:embed/>
                    <p:pic>
                      <p:nvPicPr>
                        <p:cNvPr id="57389" name="Object 45">
                          <a:extLst>
                            <a:ext uri="{FF2B5EF4-FFF2-40B4-BE49-F238E27FC236}">
                              <a16:creationId xmlns:a16="http://schemas.microsoft.com/office/drawing/2014/main" id="{6CD86AFD-958D-4EC6-B021-7EB6EB2001E9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13" y="3612"/>
                          <a:ext cx="136" cy="24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7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7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7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7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7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7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7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7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5" name="Rectangle 15">
            <a:extLst>
              <a:ext uri="{FF2B5EF4-FFF2-40B4-BE49-F238E27FC236}">
                <a16:creationId xmlns:a16="http://schemas.microsoft.com/office/drawing/2014/main" id="{59E38584-F6FA-41CD-A804-11F26D9F3B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1686520"/>
            <a:ext cx="7848600" cy="137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US" altLang="zh-CN" sz="2800" b="1">
                <a:latin typeface="宋体" panose="02010600030101010101" pitchFamily="2" charset="-122"/>
              </a:rPr>
              <a:t>      </a:t>
            </a:r>
            <a:r>
              <a:rPr lang="zh-CN" altLang="en-US" sz="2800" b="1">
                <a:latin typeface="宋体" panose="02010600030101010101" pitchFamily="2" charset="-122"/>
              </a:rPr>
              <a:t>若矩阵</a:t>
            </a:r>
            <a:r>
              <a:rPr lang="en-US" altLang="zh-CN" sz="2800" b="1"/>
              <a:t>B</a:t>
            </a:r>
            <a:r>
              <a:rPr lang="zh-CN" altLang="en-US" sz="2800" b="1">
                <a:latin typeface="宋体" panose="02010600030101010101" pitchFamily="2" charset="-122"/>
              </a:rPr>
              <a:t>可由</a:t>
            </a:r>
            <a:r>
              <a:rPr lang="en-US" altLang="zh-CN" sz="2800" b="1"/>
              <a:t>A</a:t>
            </a:r>
            <a:r>
              <a:rPr lang="zh-CN" altLang="en-US" sz="2800" b="1">
                <a:latin typeface="宋体" panose="02010600030101010101" pitchFamily="2" charset="-122"/>
              </a:rPr>
              <a:t>经过一系列初等变换得到，则称</a:t>
            </a:r>
            <a:r>
              <a:rPr lang="en-US" altLang="zh-CN" sz="2800" b="1"/>
              <a:t>A</a:t>
            </a:r>
            <a:r>
              <a:rPr lang="zh-CN" altLang="en-US" sz="2800" b="1">
                <a:latin typeface="宋体" panose="02010600030101010101" pitchFamily="2" charset="-122"/>
              </a:rPr>
              <a:t>与</a:t>
            </a:r>
            <a:r>
              <a:rPr lang="en-US" altLang="zh-CN" sz="2800" b="1"/>
              <a:t>B</a:t>
            </a:r>
            <a:r>
              <a:rPr lang="zh-CN" altLang="en-US" sz="2800" b="1">
                <a:solidFill>
                  <a:srgbClr val="CC0000"/>
                </a:solidFill>
                <a:latin typeface="宋体" panose="02010600030101010101" pitchFamily="2" charset="-122"/>
              </a:rPr>
              <a:t>等价</a:t>
            </a:r>
            <a:r>
              <a:rPr lang="zh-CN" altLang="en-US" sz="2800" b="1">
                <a:latin typeface="宋体" panose="02010600030101010101" pitchFamily="2" charset="-122"/>
              </a:rPr>
              <a:t>的．（也称</a:t>
            </a:r>
            <a:r>
              <a:rPr lang="en-US" altLang="zh-CN" sz="2800" b="1"/>
              <a:t>A</a:t>
            </a:r>
            <a:r>
              <a:rPr lang="zh-CN" altLang="en-US" sz="2800" b="1">
                <a:latin typeface="宋体" panose="02010600030101010101" pitchFamily="2" charset="-122"/>
              </a:rPr>
              <a:t>与</a:t>
            </a:r>
            <a:r>
              <a:rPr lang="en-US" altLang="zh-CN" sz="2800" b="1"/>
              <a:t>B</a:t>
            </a:r>
            <a:r>
              <a:rPr lang="zh-CN" altLang="en-US" sz="2800" b="1">
                <a:latin typeface="宋体" panose="02010600030101010101" pitchFamily="2" charset="-122"/>
              </a:rPr>
              <a:t>相抵）</a:t>
            </a:r>
          </a:p>
        </p:txBody>
      </p:sp>
      <p:sp>
        <p:nvSpPr>
          <p:cNvPr id="5136" name="Rectangle 16">
            <a:extLst>
              <a:ext uri="{FF2B5EF4-FFF2-40B4-BE49-F238E27FC236}">
                <a16:creationId xmlns:a16="http://schemas.microsoft.com/office/drawing/2014/main" id="{6458EE34-E40D-4BE9-B0C7-FD08B81C1F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50" y="4205883"/>
            <a:ext cx="66960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 fontAlgn="base"/>
            <a:r>
              <a:rPr lang="en-US" altLang="zh-CN" sz="2800" b="1"/>
              <a:t>①</a:t>
            </a:r>
            <a:r>
              <a:rPr lang="zh-CN" altLang="en-US" sz="2800" b="1"/>
              <a:t>　矩阵的等价关系具有：</a:t>
            </a:r>
            <a:r>
              <a:rPr lang="zh-CN" altLang="en-US" sz="2800" b="1">
                <a:latin typeface="宋体" panose="02010600030101010101" pitchFamily="2" charset="-122"/>
              </a:rPr>
              <a:t>　</a:t>
            </a:r>
            <a:endParaRPr lang="zh-CN" altLang="en-US" sz="2800" b="1"/>
          </a:p>
        </p:txBody>
      </p:sp>
      <p:sp>
        <p:nvSpPr>
          <p:cNvPr id="5166" name="Rectangle 46">
            <a:extLst>
              <a:ext uri="{FF2B5EF4-FFF2-40B4-BE49-F238E27FC236}">
                <a16:creationId xmlns:a16="http://schemas.microsoft.com/office/drawing/2014/main" id="{8037F831-E822-4C24-97FC-213674CA81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0" y="4926608"/>
            <a:ext cx="5257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</a:pPr>
            <a:r>
              <a:rPr lang="zh-CN" altLang="en-US" sz="2800" b="1"/>
              <a:t>反射性、对称性、传递性</a:t>
            </a:r>
            <a:r>
              <a:rPr lang="en-US" altLang="zh-CN" sz="2800" b="1"/>
              <a:t>.</a:t>
            </a:r>
          </a:p>
        </p:txBody>
      </p:sp>
      <p:sp>
        <p:nvSpPr>
          <p:cNvPr id="5167" name="Rectangle 47">
            <a:extLst>
              <a:ext uri="{FF2B5EF4-FFF2-40B4-BE49-F238E27FC236}">
                <a16:creationId xmlns:a16="http://schemas.microsoft.com/office/drawing/2014/main" id="{2D661ADA-0752-4E4F-AF21-8F7259A23C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50" y="5790208"/>
            <a:ext cx="70564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/>
            <a:r>
              <a:rPr lang="en-US" altLang="zh-CN" sz="2800" b="1">
                <a:latin typeface="宋体" panose="02010600030101010101" pitchFamily="2" charset="-122"/>
              </a:rPr>
              <a:t>②</a:t>
            </a:r>
            <a:r>
              <a:rPr lang="zh-CN" altLang="en-US" sz="2800" b="1">
                <a:latin typeface="宋体" panose="02010600030101010101" pitchFamily="2" charset="-122"/>
              </a:rPr>
              <a:t>　等价矩阵的秩相等．</a:t>
            </a:r>
            <a:r>
              <a:rPr lang="zh-CN" altLang="en-US" sz="2800" b="1"/>
              <a:t> </a:t>
            </a:r>
          </a:p>
        </p:txBody>
      </p:sp>
      <p:sp>
        <p:nvSpPr>
          <p:cNvPr id="5168" name="Rectangle 48">
            <a:extLst>
              <a:ext uri="{FF2B5EF4-FFF2-40B4-BE49-F238E27FC236}">
                <a16:creationId xmlns:a16="http://schemas.microsoft.com/office/drawing/2014/main" id="{E42F1A9D-45B3-4423-ABC5-42C8958239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905470"/>
            <a:ext cx="73437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fontAlgn="base"/>
            <a:r>
              <a:rPr kumimoji="0" lang="zh-CN" altLang="en-US" sz="4000" b="1">
                <a:solidFill>
                  <a:srgbClr val="0033CC"/>
                </a:solidFill>
                <a:ea typeface="黑体" panose="02010609060101010101" pitchFamily="49" charset="-122"/>
              </a:rPr>
              <a:t>二、等价矩阵 </a:t>
            </a:r>
          </a:p>
        </p:txBody>
      </p:sp>
      <p:sp>
        <p:nvSpPr>
          <p:cNvPr id="5169" name="Rectangle 49">
            <a:extLst>
              <a:ext uri="{FF2B5EF4-FFF2-40B4-BE49-F238E27FC236}">
                <a16:creationId xmlns:a16="http://schemas.microsoft.com/office/drawing/2014/main" id="{68108A68-C59F-4C41-9D7B-9E8E10E6F1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50" y="1757958"/>
            <a:ext cx="22320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/>
            <a:r>
              <a:rPr kumimoji="0" lang="zh-CN" altLang="en-US" sz="3200" b="1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定义</a:t>
            </a:r>
          </a:p>
        </p:txBody>
      </p:sp>
      <p:sp>
        <p:nvSpPr>
          <p:cNvPr id="5171" name="Rectangle 51">
            <a:extLst>
              <a:ext uri="{FF2B5EF4-FFF2-40B4-BE49-F238E27FC236}">
                <a16:creationId xmlns:a16="http://schemas.microsoft.com/office/drawing/2014/main" id="{C5CD1A7F-3443-4D15-A6F9-F2456C5119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3413720"/>
            <a:ext cx="31686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>
                <a:solidFill>
                  <a:srgbClr val="000099"/>
                </a:solidFill>
              </a:rPr>
              <a:t>注：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5" grpId="0" autoUpdateAnimBg="0"/>
      <p:bldP spid="5136" grpId="0" autoUpdateAnimBg="0"/>
      <p:bldP spid="5166" grpId="0" autoUpdateAnimBg="0"/>
      <p:bldP spid="5167" grpId="0" autoUpdateAnimBg="0"/>
      <p:bldP spid="5168" grpId="0" autoUpdateAnimBg="0"/>
      <p:bldP spid="5169" grpId="0"/>
      <p:bldP spid="517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6">
            <a:extLst>
              <a:ext uri="{FF2B5EF4-FFF2-40B4-BE49-F238E27FC236}">
                <a16:creationId xmlns:a16="http://schemas.microsoft.com/office/drawing/2014/main" id="{767E82F2-FFB4-4D32-BDFD-60B3D2C0A7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5188" y="309622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grpSp>
        <p:nvGrpSpPr>
          <p:cNvPr id="6165" name="Group 21">
            <a:extLst>
              <a:ext uri="{FF2B5EF4-FFF2-40B4-BE49-F238E27FC236}">
                <a16:creationId xmlns:a16="http://schemas.microsoft.com/office/drawing/2014/main" id="{2A26F25C-9B68-4119-B72C-F76EA4166AD2}"/>
              </a:ext>
            </a:extLst>
          </p:cNvPr>
          <p:cNvGrpSpPr>
            <a:grpSpLocks/>
          </p:cNvGrpSpPr>
          <p:nvPr/>
        </p:nvGrpSpPr>
        <p:grpSpPr bwMode="auto">
          <a:xfrm>
            <a:off x="755650" y="1621433"/>
            <a:ext cx="9144000" cy="519112"/>
            <a:chOff x="476" y="799"/>
            <a:chExt cx="5760" cy="327"/>
          </a:xfrm>
        </p:grpSpPr>
        <p:sp>
          <p:nvSpPr>
            <p:cNvPr id="6148" name="Rectangle 4">
              <a:extLst>
                <a:ext uri="{FF2B5EF4-FFF2-40B4-BE49-F238E27FC236}">
                  <a16:creationId xmlns:a16="http://schemas.microsoft.com/office/drawing/2014/main" id="{A0BBD983-EFF1-471F-9BE9-DD2C0FB3CC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" y="799"/>
              <a:ext cx="5760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/>
              <a:r>
                <a:rPr lang="en-US" altLang="zh-CN" sz="2800" b="1"/>
                <a:t>1)</a:t>
              </a:r>
              <a:r>
                <a:rPr lang="en-US" altLang="zh-CN" sz="2800" b="1">
                  <a:latin typeface="宋体" panose="02010600030101010101" pitchFamily="2" charset="-122"/>
                </a:rPr>
                <a:t> </a:t>
              </a:r>
              <a:r>
                <a:rPr lang="zh-CN" altLang="en-US" sz="2800" b="1">
                  <a:solidFill>
                    <a:srgbClr val="0033CC"/>
                  </a:solidFill>
                  <a:latin typeface="宋体" panose="02010600030101010101" pitchFamily="2" charset="-122"/>
                </a:rPr>
                <a:t>定理</a:t>
              </a:r>
              <a:r>
                <a:rPr lang="en-US" altLang="zh-CN" sz="2800" b="1">
                  <a:solidFill>
                    <a:srgbClr val="0033CC"/>
                  </a:solidFill>
                </a:rPr>
                <a:t>5</a:t>
              </a:r>
              <a:r>
                <a:rPr lang="zh-CN" altLang="en-US" sz="2800" b="1">
                  <a:latin typeface="宋体" panose="02010600030101010101" pitchFamily="2" charset="-122"/>
                </a:rPr>
                <a:t>　任一     矩阵</a:t>
              </a:r>
              <a:r>
                <a:rPr lang="zh-CN" altLang="en-US" sz="2800" b="1"/>
                <a:t> </a:t>
              </a:r>
              <a:r>
                <a:rPr lang="en-US" altLang="zh-CN" sz="2800" b="1"/>
                <a:t>A </a:t>
              </a:r>
              <a:r>
                <a:rPr lang="zh-CN" altLang="en-US" sz="2800" b="1">
                  <a:latin typeface="宋体" panose="02010600030101010101" pitchFamily="2" charset="-122"/>
                </a:rPr>
                <a:t>都与一形式为</a:t>
              </a:r>
              <a:r>
                <a:rPr lang="zh-CN" altLang="en-US" sz="2800" b="1"/>
                <a:t> </a:t>
              </a:r>
            </a:p>
          </p:txBody>
        </p:sp>
        <p:graphicFrame>
          <p:nvGraphicFramePr>
            <p:cNvPr id="6158" name="Object 14">
              <a:extLst>
                <a:ext uri="{FF2B5EF4-FFF2-40B4-BE49-F238E27FC236}">
                  <a16:creationId xmlns:a16="http://schemas.microsoft.com/office/drawing/2014/main" id="{F98BB8F2-C212-4096-BD39-EDAF8612706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154" y="890"/>
            <a:ext cx="440" cy="1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4802" name="Equation" r:id="rId3" imgW="698400" imgH="241200" progId="Equation.DSMT4">
                    <p:embed/>
                  </p:oleObj>
                </mc:Choice>
                <mc:Fallback>
                  <p:oleObj name="Equation" r:id="rId3" imgW="698400" imgH="241200" progId="Equation.DSMT4">
                    <p:embed/>
                    <p:pic>
                      <p:nvPicPr>
                        <p:cNvPr id="6158" name="Object 14">
                          <a:extLst>
                            <a:ext uri="{FF2B5EF4-FFF2-40B4-BE49-F238E27FC236}">
                              <a16:creationId xmlns:a16="http://schemas.microsoft.com/office/drawing/2014/main" id="{F98BB8F2-C212-4096-BD39-EDAF86127061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54" y="890"/>
                          <a:ext cx="440" cy="1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6160" name="Object 16">
            <a:extLst>
              <a:ext uri="{FF2B5EF4-FFF2-40B4-BE49-F238E27FC236}">
                <a16:creationId xmlns:a16="http://schemas.microsoft.com/office/drawing/2014/main" id="{BF893C37-F600-4B9A-9D52-F88D899E7CA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6575406"/>
              </p:ext>
            </p:extLst>
          </p:nvPr>
        </p:nvGraphicFramePr>
        <p:xfrm>
          <a:off x="2051050" y="2413595"/>
          <a:ext cx="4622800" cy="224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03" name="Equation" r:id="rId5" imgW="4622760" imgH="2247840" progId="Equation.DSMT4">
                  <p:embed/>
                </p:oleObj>
              </mc:Choice>
              <mc:Fallback>
                <p:oleObj name="Equation" r:id="rId5" imgW="4622760" imgH="2247840" progId="Equation.DSMT4">
                  <p:embed/>
                  <p:pic>
                    <p:nvPicPr>
                      <p:cNvPr id="6160" name="Object 16">
                        <a:extLst>
                          <a:ext uri="{FF2B5EF4-FFF2-40B4-BE49-F238E27FC236}">
                            <a16:creationId xmlns:a16="http://schemas.microsoft.com/office/drawing/2014/main" id="{BF893C37-F600-4B9A-9D52-F88D899E7CA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2413595"/>
                        <a:ext cx="4622800" cy="2247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3" name="Rectangle 19">
            <a:extLst>
              <a:ext uri="{FF2B5EF4-FFF2-40B4-BE49-F238E27FC236}">
                <a16:creationId xmlns:a16="http://schemas.microsoft.com/office/drawing/2014/main" id="{0CDC9C58-E02F-49CC-A405-C8D3F35D74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829270"/>
            <a:ext cx="79200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/>
            <a:r>
              <a:rPr kumimoji="0" lang="zh-CN" altLang="en-US" sz="3200" b="1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矩阵等价的有关结论 </a:t>
            </a:r>
          </a:p>
        </p:txBody>
      </p:sp>
      <p:grpSp>
        <p:nvGrpSpPr>
          <p:cNvPr id="6166" name="Group 22">
            <a:extLst>
              <a:ext uri="{FF2B5EF4-FFF2-40B4-BE49-F238E27FC236}">
                <a16:creationId xmlns:a16="http://schemas.microsoft.com/office/drawing/2014/main" id="{6ED43B96-E540-4569-A595-286EB4D3E86B}"/>
              </a:ext>
            </a:extLst>
          </p:cNvPr>
          <p:cNvGrpSpPr>
            <a:grpSpLocks/>
          </p:cNvGrpSpPr>
          <p:nvPr/>
        </p:nvGrpSpPr>
        <p:grpSpPr bwMode="auto">
          <a:xfrm>
            <a:off x="827088" y="4934545"/>
            <a:ext cx="7848600" cy="1374775"/>
            <a:chOff x="521" y="2886"/>
            <a:chExt cx="4944" cy="866"/>
          </a:xfrm>
        </p:grpSpPr>
        <p:sp>
          <p:nvSpPr>
            <p:cNvPr id="6152" name="Rectangle 8">
              <a:extLst>
                <a:ext uri="{FF2B5EF4-FFF2-40B4-BE49-F238E27FC236}">
                  <a16:creationId xmlns:a16="http://schemas.microsoft.com/office/drawing/2014/main" id="{78555050-16C8-4E6B-AA5F-A3BCD4DE8F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" y="2886"/>
              <a:ext cx="4944" cy="8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 fontAlgn="base">
                <a:lnSpc>
                  <a:spcPct val="150000"/>
                </a:lnSpc>
              </a:pPr>
              <a:r>
                <a:rPr lang="zh-CN" altLang="en-US" sz="2800" b="1"/>
                <a:t>的矩阵等价，称之为 </a:t>
              </a:r>
              <a:r>
                <a:rPr lang="en-US" altLang="zh-CN" sz="2800" b="1"/>
                <a:t>A </a:t>
              </a:r>
              <a:r>
                <a:rPr lang="zh-CN" altLang="en-US" sz="2800" b="1"/>
                <a:t>的</a:t>
              </a:r>
              <a:r>
                <a:rPr lang="zh-CN" altLang="en-US" sz="2800" b="1">
                  <a:solidFill>
                    <a:srgbClr val="CC0000"/>
                  </a:solidFill>
                </a:rPr>
                <a:t>标准形</a:t>
              </a:r>
              <a:r>
                <a:rPr lang="en-US" altLang="zh-CN" sz="2800" b="1"/>
                <a:t>, </a:t>
              </a:r>
              <a:r>
                <a:rPr lang="zh-CN" altLang="en-US" sz="2800" b="1"/>
                <a:t>且主对角线上</a:t>
              </a:r>
              <a:r>
                <a:rPr lang="en-US" altLang="zh-CN" sz="2800" b="1"/>
                <a:t>1</a:t>
              </a:r>
              <a:r>
                <a:rPr lang="zh-CN" altLang="en-US" sz="2800" b="1"/>
                <a:t>的个数    等于</a:t>
              </a:r>
              <a:r>
                <a:rPr lang="en-US" altLang="zh-CN" sz="2800" b="1"/>
                <a:t>R(A)(1</a:t>
              </a:r>
              <a:r>
                <a:rPr lang="zh-CN" altLang="en-US" sz="2800" b="1"/>
                <a:t>的个数可以是零</a:t>
              </a:r>
              <a:r>
                <a:rPr lang="en-US" altLang="zh-CN" sz="2800" b="1"/>
                <a:t>).</a:t>
              </a:r>
            </a:p>
          </p:txBody>
        </p:sp>
        <p:graphicFrame>
          <p:nvGraphicFramePr>
            <p:cNvPr id="6164" name="Object 20">
              <a:extLst>
                <a:ext uri="{FF2B5EF4-FFF2-40B4-BE49-F238E27FC236}">
                  <a16:creationId xmlns:a16="http://schemas.microsoft.com/office/drawing/2014/main" id="{20A82B73-2F7E-4584-8B7C-416E36E4E73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338" y="3475"/>
            <a:ext cx="128" cy="1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4804" name="Equation" r:id="rId7" imgW="203040" imgH="228600" progId="Equation.DSMT4">
                    <p:embed/>
                  </p:oleObj>
                </mc:Choice>
                <mc:Fallback>
                  <p:oleObj name="Equation" r:id="rId7" imgW="203040" imgH="228600" progId="Equation.DSMT4">
                    <p:embed/>
                    <p:pic>
                      <p:nvPicPr>
                        <p:cNvPr id="6164" name="Object 20">
                          <a:extLst>
                            <a:ext uri="{FF2B5EF4-FFF2-40B4-BE49-F238E27FC236}">
                              <a16:creationId xmlns:a16="http://schemas.microsoft.com/office/drawing/2014/main" id="{20A82B73-2F7E-4584-8B7C-416E36E4E73F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338" y="3475"/>
                          <a:ext cx="128" cy="1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3" grpId="0"/>
    </p:bld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395</Words>
  <Application>Microsoft Office PowerPoint</Application>
  <PresentationFormat>全屏显示(4:3)</PresentationFormat>
  <Paragraphs>63</Paragraphs>
  <Slides>21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21</vt:i4>
      </vt:variant>
    </vt:vector>
  </HeadingPairs>
  <TitlesOfParts>
    <vt:vector size="30" baseType="lpstr">
      <vt:lpstr>等线</vt:lpstr>
      <vt:lpstr>黑体</vt:lpstr>
      <vt:lpstr>楷体_GB2312</vt:lpstr>
      <vt:lpstr>宋体</vt:lpstr>
      <vt:lpstr>Arial</vt:lpstr>
      <vt:lpstr>Times New Roman</vt:lpstr>
      <vt:lpstr>默认设计模板</vt:lpstr>
      <vt:lpstr>Microsoft 公式 3.0</vt:lpstr>
      <vt:lpstr>MathType 5.0 Equation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User</dc:creator>
  <cp:lastModifiedBy>Administrator</cp:lastModifiedBy>
  <cp:revision>10</cp:revision>
  <dcterms:created xsi:type="dcterms:W3CDTF">2014-03-21T03:02:44Z</dcterms:created>
  <dcterms:modified xsi:type="dcterms:W3CDTF">2022-12-13T12:42:51Z</dcterms:modified>
</cp:coreProperties>
</file>