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9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80" r:id="rId12"/>
    <p:sldId id="281" r:id="rId13"/>
    <p:sldId id="282" r:id="rId14"/>
    <p:sldId id="284" r:id="rId15"/>
    <p:sldId id="286" r:id="rId16"/>
    <p:sldId id="285" r:id="rId17"/>
    <p:sldId id="266" r:id="rId18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53" autoAdjust="0"/>
    <p:restoredTop sz="86434" autoAdjust="0"/>
  </p:normalViewPr>
  <p:slideViewPr>
    <p:cSldViewPr>
      <p:cViewPr varScale="1">
        <p:scale>
          <a:sx n="109" d="100"/>
          <a:sy n="109" d="100"/>
        </p:scale>
        <p:origin x="171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3" Type="http://schemas.openxmlformats.org/officeDocument/2006/relationships/image" Target="../media/image63.emf"/><Relationship Id="rId7" Type="http://schemas.openxmlformats.org/officeDocument/2006/relationships/image" Target="../media/image67.wmf"/><Relationship Id="rId12" Type="http://schemas.openxmlformats.org/officeDocument/2006/relationships/image" Target="../media/image72.wmf"/><Relationship Id="rId2" Type="http://schemas.openxmlformats.org/officeDocument/2006/relationships/image" Target="../media/image62.emf"/><Relationship Id="rId1" Type="http://schemas.openxmlformats.org/officeDocument/2006/relationships/image" Target="../media/image61.wmf"/><Relationship Id="rId6" Type="http://schemas.openxmlformats.org/officeDocument/2006/relationships/image" Target="../media/image66.wmf"/><Relationship Id="rId11" Type="http://schemas.openxmlformats.org/officeDocument/2006/relationships/image" Target="../media/image71.wmf"/><Relationship Id="rId5" Type="http://schemas.openxmlformats.org/officeDocument/2006/relationships/image" Target="../media/image65.emf"/><Relationship Id="rId10" Type="http://schemas.openxmlformats.org/officeDocument/2006/relationships/image" Target="../media/image70.wmf"/><Relationship Id="rId4" Type="http://schemas.openxmlformats.org/officeDocument/2006/relationships/image" Target="../media/image64.emf"/><Relationship Id="rId9" Type="http://schemas.openxmlformats.org/officeDocument/2006/relationships/image" Target="../media/image69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3" Type="http://schemas.openxmlformats.org/officeDocument/2006/relationships/image" Target="../media/image75.wmf"/><Relationship Id="rId7" Type="http://schemas.openxmlformats.org/officeDocument/2006/relationships/image" Target="../media/image79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Relationship Id="rId6" Type="http://schemas.openxmlformats.org/officeDocument/2006/relationships/image" Target="../media/image78.wmf"/><Relationship Id="rId11" Type="http://schemas.openxmlformats.org/officeDocument/2006/relationships/image" Target="../media/image83.wmf"/><Relationship Id="rId5" Type="http://schemas.openxmlformats.org/officeDocument/2006/relationships/image" Target="../media/image77.wmf"/><Relationship Id="rId10" Type="http://schemas.openxmlformats.org/officeDocument/2006/relationships/image" Target="../media/image82.wmf"/><Relationship Id="rId4" Type="http://schemas.openxmlformats.org/officeDocument/2006/relationships/image" Target="../media/image76.wmf"/><Relationship Id="rId9" Type="http://schemas.openxmlformats.org/officeDocument/2006/relationships/image" Target="../media/image8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6.wmf"/><Relationship Id="rId2" Type="http://schemas.openxmlformats.org/officeDocument/2006/relationships/image" Target="../media/image85.wmf"/><Relationship Id="rId1" Type="http://schemas.openxmlformats.org/officeDocument/2006/relationships/image" Target="../media/image84.wmf"/><Relationship Id="rId4" Type="http://schemas.openxmlformats.org/officeDocument/2006/relationships/image" Target="../media/image87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0.wmf"/><Relationship Id="rId2" Type="http://schemas.openxmlformats.org/officeDocument/2006/relationships/image" Target="../media/image89.wmf"/><Relationship Id="rId1" Type="http://schemas.openxmlformats.org/officeDocument/2006/relationships/image" Target="../media/image88.wmf"/><Relationship Id="rId6" Type="http://schemas.openxmlformats.org/officeDocument/2006/relationships/image" Target="../media/image93.wmf"/><Relationship Id="rId5" Type="http://schemas.openxmlformats.org/officeDocument/2006/relationships/image" Target="../media/image92.wmf"/><Relationship Id="rId4" Type="http://schemas.openxmlformats.org/officeDocument/2006/relationships/image" Target="../media/image91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wmf"/><Relationship Id="rId3" Type="http://schemas.openxmlformats.org/officeDocument/2006/relationships/image" Target="../media/image96.wmf"/><Relationship Id="rId7" Type="http://schemas.openxmlformats.org/officeDocument/2006/relationships/image" Target="../media/image100.wmf"/><Relationship Id="rId2" Type="http://schemas.openxmlformats.org/officeDocument/2006/relationships/image" Target="../media/image95.wmf"/><Relationship Id="rId1" Type="http://schemas.openxmlformats.org/officeDocument/2006/relationships/image" Target="../media/image94.wmf"/><Relationship Id="rId6" Type="http://schemas.openxmlformats.org/officeDocument/2006/relationships/image" Target="../media/image99.wmf"/><Relationship Id="rId5" Type="http://schemas.openxmlformats.org/officeDocument/2006/relationships/image" Target="../media/image98.wmf"/><Relationship Id="rId4" Type="http://schemas.openxmlformats.org/officeDocument/2006/relationships/image" Target="../media/image97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4.wmf"/><Relationship Id="rId7" Type="http://schemas.openxmlformats.org/officeDocument/2006/relationships/image" Target="../media/image108.wmf"/><Relationship Id="rId2" Type="http://schemas.openxmlformats.org/officeDocument/2006/relationships/image" Target="../media/image103.wmf"/><Relationship Id="rId1" Type="http://schemas.openxmlformats.org/officeDocument/2006/relationships/image" Target="../media/image102.wmf"/><Relationship Id="rId6" Type="http://schemas.openxmlformats.org/officeDocument/2006/relationships/image" Target="../media/image107.wmf"/><Relationship Id="rId5" Type="http://schemas.openxmlformats.org/officeDocument/2006/relationships/image" Target="../media/image106.wmf"/><Relationship Id="rId4" Type="http://schemas.openxmlformats.org/officeDocument/2006/relationships/image" Target="../media/image105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6.wmf"/><Relationship Id="rId3" Type="http://schemas.openxmlformats.org/officeDocument/2006/relationships/image" Target="../media/image111.wmf"/><Relationship Id="rId7" Type="http://schemas.openxmlformats.org/officeDocument/2006/relationships/image" Target="../media/image115.wmf"/><Relationship Id="rId2" Type="http://schemas.openxmlformats.org/officeDocument/2006/relationships/image" Target="../media/image110.wmf"/><Relationship Id="rId1" Type="http://schemas.openxmlformats.org/officeDocument/2006/relationships/image" Target="../media/image109.wmf"/><Relationship Id="rId6" Type="http://schemas.openxmlformats.org/officeDocument/2006/relationships/image" Target="../media/image114.wmf"/><Relationship Id="rId5" Type="http://schemas.openxmlformats.org/officeDocument/2006/relationships/image" Target="../media/image113.wmf"/><Relationship Id="rId4" Type="http://schemas.openxmlformats.org/officeDocument/2006/relationships/image" Target="../media/image11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7.wmf"/><Relationship Id="rId7" Type="http://schemas.openxmlformats.org/officeDocument/2006/relationships/image" Target="../media/image22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52.emf"/><Relationship Id="rId13" Type="http://schemas.openxmlformats.org/officeDocument/2006/relationships/image" Target="../media/image57.emf"/><Relationship Id="rId3" Type="http://schemas.openxmlformats.org/officeDocument/2006/relationships/image" Target="../media/image47.wmf"/><Relationship Id="rId7" Type="http://schemas.openxmlformats.org/officeDocument/2006/relationships/image" Target="../media/image51.wmf"/><Relationship Id="rId12" Type="http://schemas.openxmlformats.org/officeDocument/2006/relationships/image" Target="../media/image56.emf"/><Relationship Id="rId2" Type="http://schemas.openxmlformats.org/officeDocument/2006/relationships/image" Target="../media/image46.wmf"/><Relationship Id="rId16" Type="http://schemas.openxmlformats.org/officeDocument/2006/relationships/image" Target="../media/image60.emf"/><Relationship Id="rId1" Type="http://schemas.openxmlformats.org/officeDocument/2006/relationships/image" Target="../media/image45.wmf"/><Relationship Id="rId6" Type="http://schemas.openxmlformats.org/officeDocument/2006/relationships/image" Target="../media/image50.wmf"/><Relationship Id="rId11" Type="http://schemas.openxmlformats.org/officeDocument/2006/relationships/image" Target="../media/image55.wmf"/><Relationship Id="rId5" Type="http://schemas.openxmlformats.org/officeDocument/2006/relationships/image" Target="../media/image49.emf"/><Relationship Id="rId15" Type="http://schemas.openxmlformats.org/officeDocument/2006/relationships/image" Target="../media/image59.wmf"/><Relationship Id="rId10" Type="http://schemas.openxmlformats.org/officeDocument/2006/relationships/image" Target="../media/image54.wmf"/><Relationship Id="rId4" Type="http://schemas.openxmlformats.org/officeDocument/2006/relationships/image" Target="../media/image48.emf"/><Relationship Id="rId9" Type="http://schemas.openxmlformats.org/officeDocument/2006/relationships/image" Target="../media/image53.wmf"/><Relationship Id="rId14" Type="http://schemas.openxmlformats.org/officeDocument/2006/relationships/image" Target="../media/image5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C33360AB-871F-4540-928C-46B53480E78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08016F0A-1E17-48ED-8CCF-002ACBEDCB8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BB74997-565A-4716-8A35-EA682E7C77AF}" type="datetimeFigureOut">
              <a:rPr lang="zh-CN" altLang="en-US"/>
              <a:pPr>
                <a:defRPr/>
              </a:pPr>
              <a:t>2022/12/11</a:t>
            </a:fld>
            <a:endParaRPr lang="zh-CN" altLang="en-US"/>
          </a:p>
        </p:txBody>
      </p:sp>
      <p:sp>
        <p:nvSpPr>
          <p:cNvPr id="4" name="幻灯片图像占位符 3">
            <a:extLst>
              <a:ext uri="{FF2B5EF4-FFF2-40B4-BE49-F238E27FC236}">
                <a16:creationId xmlns:a16="http://schemas.microsoft.com/office/drawing/2014/main" id="{0F2694FC-11D0-402A-9E20-AA4EA37DFA0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>
            <a:extLst>
              <a:ext uri="{FF2B5EF4-FFF2-40B4-BE49-F238E27FC236}">
                <a16:creationId xmlns:a16="http://schemas.microsoft.com/office/drawing/2014/main" id="{B10E4BE9-2DD0-43A9-AFA7-E2C401E917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AC24267-7531-4E5D-A926-084BF1E34FD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F5CE05D-F3E0-410B-8352-3516C6C6DC5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39F8786-11F5-4CB1-92DA-6267768C81E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4BBC3CD-886A-4913-B2A4-649DBB9155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D0233AF-7D3C-405F-BE15-32D3811F1E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EAD2B97-DFF0-4D95-AE10-00C43A6F1E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48F8A8-8232-4F14-8488-4384DF2B0D6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15500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753BB5C-2B92-4238-B7E3-8A753D2B54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3D082B6-32E0-4AAB-9366-829DA6139B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C73C931-918B-49FA-9441-D30755702E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3803C-56F0-4091-91F9-1BAF9F7D7AE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81803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D47F6FC-DB5B-4B99-A918-B9B59576DE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D9802A4-9FFB-4019-98B7-884B6261B5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4FFA2EE-C8BA-4445-8938-98AA841BA3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60D2A-D632-4DA9-85EA-B038BB39278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40726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2">
            <a:extLst>
              <a:ext uri="{FF2B5EF4-FFF2-40B4-BE49-F238E27FC236}">
                <a16:creationId xmlns:a16="http://schemas.microsoft.com/office/drawing/2014/main" id="{E55B9AB4-8F31-4CAF-AF1A-19BFA51C376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CBFE5CFC-C618-4E20-94C2-DFBFDFCAF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5A18FF13-E652-495E-A3C1-DD5656DDF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7244CF26-4D26-4F42-A4E0-39C2F349E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87B53C0-8E34-4B20-8CDF-530A35AE50D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35712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2E93CE-7A19-43E2-A0FB-5682E10F4E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422FACD-2C26-4A97-8F29-29315D893A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98BBAC6-3FF2-40B3-A017-8492FA45D9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057A0-2F1F-45CC-9BF0-B8A673A55B9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70590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48E7EA-5910-42CE-92AD-00F170D536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6A4E2C-D40E-44A5-B06B-793482A020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C64812-518B-44F3-901C-F465795731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7DF5A-4987-4DB0-9911-3875AE0FDB0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20697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95ADD9C-7A3B-44A5-A979-D4F2CDE18E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748E05A-1E37-4EA6-994D-BF78AB771E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F2169D-1203-446F-806D-24DAAA800F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96CC8-92A7-4286-91DE-9E64E11298B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37222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099A353-8546-43A3-9220-3EE7AB0FC1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A2D98F0-5C58-4731-A7AD-404F1DE2DB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4C71350-8409-48C2-B3FC-3415032F92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F4356-B526-4BCC-A52F-841ACDD810D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78086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640D6AB-C7A1-49AA-B7A1-8ED12A8E0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206D630-9EEF-4DE9-A878-91ED3E30B6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8E52EC8-40A3-481E-B3E1-F2899C2D24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6AEDC-DB41-4549-9C13-65A23617F2F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70271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E677AEC-CB41-40A6-9A0E-48D3D0F17F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7AE40C-1364-491F-9329-9068F5CAC4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991F30-7176-473A-9E4A-750E527354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414AFC-BD13-41B7-9A14-54404D25922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08423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17FBAA2-9708-41E4-9483-1F053796E9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BF2BCD0-FCB4-4A0C-8F9D-7BF9952FC3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9FD710-5018-4416-99A2-E818B6C8B2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5A18E-E5CD-45C5-991E-D526E996F92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6045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a2">
            <a:extLst>
              <a:ext uri="{FF2B5EF4-FFF2-40B4-BE49-F238E27FC236}">
                <a16:creationId xmlns:a16="http://schemas.microsoft.com/office/drawing/2014/main" id="{51668A7B-A628-497F-AB79-06E916EB49B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>
            <a:extLst>
              <a:ext uri="{FF2B5EF4-FFF2-40B4-BE49-F238E27FC236}">
                <a16:creationId xmlns:a16="http://schemas.microsoft.com/office/drawing/2014/main" id="{38AE32C6-6026-47CC-B7E4-C34E30E263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4FB2867B-BADB-492C-B967-B5962F84B0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05E0E13E-19FE-44B0-98D2-8F211E65D8A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DC644C0-9E54-4B69-8898-6CE46510F73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1775FCB-1EBF-41CA-BD58-B86D9074D80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1B3ABB7C-C0A1-486B-88B9-32A8F80081E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13" Type="http://schemas.openxmlformats.org/officeDocument/2006/relationships/oleObject" Target="../embeddings/oleObject50.bin"/><Relationship Id="rId18" Type="http://schemas.openxmlformats.org/officeDocument/2006/relationships/image" Target="../media/image52.emf"/><Relationship Id="rId26" Type="http://schemas.openxmlformats.org/officeDocument/2006/relationships/image" Target="../media/image56.emf"/><Relationship Id="rId3" Type="http://schemas.openxmlformats.org/officeDocument/2006/relationships/oleObject" Target="../embeddings/oleObject45.bin"/><Relationship Id="rId21" Type="http://schemas.openxmlformats.org/officeDocument/2006/relationships/oleObject" Target="../embeddings/oleObject54.bin"/><Relationship Id="rId34" Type="http://schemas.openxmlformats.org/officeDocument/2006/relationships/oleObject" Target="../embeddings/oleObject61.bin"/><Relationship Id="rId7" Type="http://schemas.openxmlformats.org/officeDocument/2006/relationships/oleObject" Target="../embeddings/oleObject47.bin"/><Relationship Id="rId12" Type="http://schemas.openxmlformats.org/officeDocument/2006/relationships/image" Target="../media/image49.emf"/><Relationship Id="rId17" Type="http://schemas.openxmlformats.org/officeDocument/2006/relationships/oleObject" Target="../embeddings/oleObject52.bin"/><Relationship Id="rId25" Type="http://schemas.openxmlformats.org/officeDocument/2006/relationships/oleObject" Target="../embeddings/oleObject56.bin"/><Relationship Id="rId33" Type="http://schemas.openxmlformats.org/officeDocument/2006/relationships/image" Target="../media/image59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1.wmf"/><Relationship Id="rId20" Type="http://schemas.openxmlformats.org/officeDocument/2006/relationships/image" Target="../media/image53.wmf"/><Relationship Id="rId29" Type="http://schemas.openxmlformats.org/officeDocument/2006/relationships/oleObject" Target="../embeddings/oleObject58.bin"/><Relationship Id="rId1" Type="http://schemas.openxmlformats.org/officeDocument/2006/relationships/vmlDrawing" Target="../drawings/vmlDrawing9.vml"/><Relationship Id="rId6" Type="http://schemas.openxmlformats.org/officeDocument/2006/relationships/image" Target="../media/image46.wmf"/><Relationship Id="rId11" Type="http://schemas.openxmlformats.org/officeDocument/2006/relationships/oleObject" Target="../embeddings/oleObject49.bin"/><Relationship Id="rId24" Type="http://schemas.openxmlformats.org/officeDocument/2006/relationships/image" Target="../media/image55.wmf"/><Relationship Id="rId32" Type="http://schemas.openxmlformats.org/officeDocument/2006/relationships/oleObject" Target="../embeddings/oleObject60.bin"/><Relationship Id="rId5" Type="http://schemas.openxmlformats.org/officeDocument/2006/relationships/oleObject" Target="../embeddings/oleObject46.bin"/><Relationship Id="rId15" Type="http://schemas.openxmlformats.org/officeDocument/2006/relationships/oleObject" Target="../embeddings/oleObject51.bin"/><Relationship Id="rId23" Type="http://schemas.openxmlformats.org/officeDocument/2006/relationships/oleObject" Target="../embeddings/oleObject55.bin"/><Relationship Id="rId28" Type="http://schemas.openxmlformats.org/officeDocument/2006/relationships/image" Target="../media/image57.emf"/><Relationship Id="rId36" Type="http://schemas.openxmlformats.org/officeDocument/2006/relationships/oleObject" Target="../embeddings/oleObject62.bin"/><Relationship Id="rId10" Type="http://schemas.openxmlformats.org/officeDocument/2006/relationships/image" Target="../media/image48.emf"/><Relationship Id="rId19" Type="http://schemas.openxmlformats.org/officeDocument/2006/relationships/oleObject" Target="../embeddings/oleObject53.bin"/><Relationship Id="rId31" Type="http://schemas.openxmlformats.org/officeDocument/2006/relationships/image" Target="../media/image58.emf"/><Relationship Id="rId4" Type="http://schemas.openxmlformats.org/officeDocument/2006/relationships/image" Target="../media/image45.wmf"/><Relationship Id="rId9" Type="http://schemas.openxmlformats.org/officeDocument/2006/relationships/oleObject" Target="../embeddings/oleObject48.bin"/><Relationship Id="rId14" Type="http://schemas.openxmlformats.org/officeDocument/2006/relationships/image" Target="../media/image50.wmf"/><Relationship Id="rId22" Type="http://schemas.openxmlformats.org/officeDocument/2006/relationships/image" Target="../media/image54.wmf"/><Relationship Id="rId27" Type="http://schemas.openxmlformats.org/officeDocument/2006/relationships/oleObject" Target="../embeddings/oleObject57.bin"/><Relationship Id="rId30" Type="http://schemas.openxmlformats.org/officeDocument/2006/relationships/oleObject" Target="../embeddings/oleObject59.bin"/><Relationship Id="rId35" Type="http://schemas.openxmlformats.org/officeDocument/2006/relationships/image" Target="../media/image60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emf"/><Relationship Id="rId13" Type="http://schemas.openxmlformats.org/officeDocument/2006/relationships/oleObject" Target="../embeddings/oleObject68.bin"/><Relationship Id="rId18" Type="http://schemas.openxmlformats.org/officeDocument/2006/relationships/image" Target="../media/image68.wmf"/><Relationship Id="rId26" Type="http://schemas.openxmlformats.org/officeDocument/2006/relationships/image" Target="../media/image72.wmf"/><Relationship Id="rId3" Type="http://schemas.openxmlformats.org/officeDocument/2006/relationships/oleObject" Target="../embeddings/oleObject63.bin"/><Relationship Id="rId21" Type="http://schemas.openxmlformats.org/officeDocument/2006/relationships/oleObject" Target="../embeddings/oleObject72.bin"/><Relationship Id="rId7" Type="http://schemas.openxmlformats.org/officeDocument/2006/relationships/oleObject" Target="../embeddings/oleObject65.bin"/><Relationship Id="rId12" Type="http://schemas.openxmlformats.org/officeDocument/2006/relationships/image" Target="../media/image65.emf"/><Relationship Id="rId17" Type="http://schemas.openxmlformats.org/officeDocument/2006/relationships/oleObject" Target="../embeddings/oleObject70.bin"/><Relationship Id="rId25" Type="http://schemas.openxmlformats.org/officeDocument/2006/relationships/oleObject" Target="../embeddings/oleObject7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7.wmf"/><Relationship Id="rId20" Type="http://schemas.openxmlformats.org/officeDocument/2006/relationships/image" Target="../media/image69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62.emf"/><Relationship Id="rId11" Type="http://schemas.openxmlformats.org/officeDocument/2006/relationships/oleObject" Target="../embeddings/oleObject67.bin"/><Relationship Id="rId24" Type="http://schemas.openxmlformats.org/officeDocument/2006/relationships/image" Target="../media/image71.wmf"/><Relationship Id="rId5" Type="http://schemas.openxmlformats.org/officeDocument/2006/relationships/oleObject" Target="../embeddings/oleObject64.bin"/><Relationship Id="rId15" Type="http://schemas.openxmlformats.org/officeDocument/2006/relationships/oleObject" Target="../embeddings/oleObject69.bin"/><Relationship Id="rId23" Type="http://schemas.openxmlformats.org/officeDocument/2006/relationships/oleObject" Target="../embeddings/oleObject73.bin"/><Relationship Id="rId10" Type="http://schemas.openxmlformats.org/officeDocument/2006/relationships/image" Target="../media/image64.emf"/><Relationship Id="rId19" Type="http://schemas.openxmlformats.org/officeDocument/2006/relationships/oleObject" Target="../embeddings/oleObject71.bin"/><Relationship Id="rId4" Type="http://schemas.openxmlformats.org/officeDocument/2006/relationships/image" Target="../media/image61.wmf"/><Relationship Id="rId9" Type="http://schemas.openxmlformats.org/officeDocument/2006/relationships/oleObject" Target="../embeddings/oleObject66.bin"/><Relationship Id="rId14" Type="http://schemas.openxmlformats.org/officeDocument/2006/relationships/image" Target="../media/image66.wmf"/><Relationship Id="rId22" Type="http://schemas.openxmlformats.org/officeDocument/2006/relationships/image" Target="../media/image70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wmf"/><Relationship Id="rId13" Type="http://schemas.openxmlformats.org/officeDocument/2006/relationships/oleObject" Target="../embeddings/oleObject80.bin"/><Relationship Id="rId18" Type="http://schemas.openxmlformats.org/officeDocument/2006/relationships/image" Target="../media/image80.wmf"/><Relationship Id="rId26" Type="http://schemas.openxmlformats.org/officeDocument/2006/relationships/oleObject" Target="../embeddings/oleObject85.bin"/><Relationship Id="rId3" Type="http://schemas.openxmlformats.org/officeDocument/2006/relationships/oleObject" Target="../embeddings/oleObject75.bin"/><Relationship Id="rId21" Type="http://schemas.openxmlformats.org/officeDocument/2006/relationships/oleObject" Target="../embeddings/oleObject84.bin"/><Relationship Id="rId7" Type="http://schemas.openxmlformats.org/officeDocument/2006/relationships/oleObject" Target="../embeddings/oleObject77.bin"/><Relationship Id="rId12" Type="http://schemas.openxmlformats.org/officeDocument/2006/relationships/image" Target="../media/image77.wmf"/><Relationship Id="rId17" Type="http://schemas.openxmlformats.org/officeDocument/2006/relationships/oleObject" Target="../embeddings/oleObject82.bin"/><Relationship Id="rId25" Type="http://schemas.openxmlformats.org/officeDocument/2006/relationships/slide" Target="slide1.xml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9.wmf"/><Relationship Id="rId20" Type="http://schemas.openxmlformats.org/officeDocument/2006/relationships/image" Target="../media/image81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74.wmf"/><Relationship Id="rId11" Type="http://schemas.openxmlformats.org/officeDocument/2006/relationships/oleObject" Target="../embeddings/oleObject79.bin"/><Relationship Id="rId24" Type="http://schemas.openxmlformats.org/officeDocument/2006/relationships/slide" Target="slide9.xml"/><Relationship Id="rId5" Type="http://schemas.openxmlformats.org/officeDocument/2006/relationships/oleObject" Target="../embeddings/oleObject76.bin"/><Relationship Id="rId15" Type="http://schemas.openxmlformats.org/officeDocument/2006/relationships/oleObject" Target="../embeddings/oleObject81.bin"/><Relationship Id="rId23" Type="http://schemas.openxmlformats.org/officeDocument/2006/relationships/slide" Target="slide7.xml"/><Relationship Id="rId10" Type="http://schemas.openxmlformats.org/officeDocument/2006/relationships/image" Target="../media/image76.wmf"/><Relationship Id="rId19" Type="http://schemas.openxmlformats.org/officeDocument/2006/relationships/oleObject" Target="../embeddings/oleObject83.bin"/><Relationship Id="rId4" Type="http://schemas.openxmlformats.org/officeDocument/2006/relationships/image" Target="../media/image73.wmf"/><Relationship Id="rId9" Type="http://schemas.openxmlformats.org/officeDocument/2006/relationships/oleObject" Target="../embeddings/oleObject78.bin"/><Relationship Id="rId14" Type="http://schemas.openxmlformats.org/officeDocument/2006/relationships/image" Target="../media/image78.wmf"/><Relationship Id="rId22" Type="http://schemas.openxmlformats.org/officeDocument/2006/relationships/image" Target="../media/image82.wmf"/><Relationship Id="rId27" Type="http://schemas.openxmlformats.org/officeDocument/2006/relationships/image" Target="../media/image83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wmf"/><Relationship Id="rId3" Type="http://schemas.openxmlformats.org/officeDocument/2006/relationships/oleObject" Target="../embeddings/oleObject86.bin"/><Relationship Id="rId7" Type="http://schemas.openxmlformats.org/officeDocument/2006/relationships/oleObject" Target="../embeddings/oleObject8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85.wmf"/><Relationship Id="rId5" Type="http://schemas.openxmlformats.org/officeDocument/2006/relationships/oleObject" Target="../embeddings/oleObject87.bin"/><Relationship Id="rId10" Type="http://schemas.openxmlformats.org/officeDocument/2006/relationships/image" Target="../media/image87.wmf"/><Relationship Id="rId4" Type="http://schemas.openxmlformats.org/officeDocument/2006/relationships/image" Target="../media/image84.wmf"/><Relationship Id="rId9" Type="http://schemas.openxmlformats.org/officeDocument/2006/relationships/oleObject" Target="../embeddings/oleObject89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.wmf"/><Relationship Id="rId13" Type="http://schemas.openxmlformats.org/officeDocument/2006/relationships/oleObject" Target="../embeddings/oleObject95.bin"/><Relationship Id="rId3" Type="http://schemas.openxmlformats.org/officeDocument/2006/relationships/oleObject" Target="../embeddings/oleObject90.bin"/><Relationship Id="rId7" Type="http://schemas.openxmlformats.org/officeDocument/2006/relationships/oleObject" Target="../embeddings/oleObject92.bin"/><Relationship Id="rId12" Type="http://schemas.openxmlformats.org/officeDocument/2006/relationships/image" Target="../media/image9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89.wmf"/><Relationship Id="rId11" Type="http://schemas.openxmlformats.org/officeDocument/2006/relationships/oleObject" Target="../embeddings/oleObject94.bin"/><Relationship Id="rId5" Type="http://schemas.openxmlformats.org/officeDocument/2006/relationships/oleObject" Target="../embeddings/oleObject91.bin"/><Relationship Id="rId10" Type="http://schemas.openxmlformats.org/officeDocument/2006/relationships/image" Target="../media/image91.wmf"/><Relationship Id="rId4" Type="http://schemas.openxmlformats.org/officeDocument/2006/relationships/image" Target="../media/image88.wmf"/><Relationship Id="rId9" Type="http://schemas.openxmlformats.org/officeDocument/2006/relationships/oleObject" Target="../embeddings/oleObject93.bin"/><Relationship Id="rId14" Type="http://schemas.openxmlformats.org/officeDocument/2006/relationships/image" Target="../media/image93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6.wmf"/><Relationship Id="rId13" Type="http://schemas.openxmlformats.org/officeDocument/2006/relationships/oleObject" Target="../embeddings/oleObject101.bin"/><Relationship Id="rId18" Type="http://schemas.openxmlformats.org/officeDocument/2006/relationships/image" Target="../media/image101.wmf"/><Relationship Id="rId3" Type="http://schemas.openxmlformats.org/officeDocument/2006/relationships/oleObject" Target="../embeddings/oleObject96.bin"/><Relationship Id="rId7" Type="http://schemas.openxmlformats.org/officeDocument/2006/relationships/oleObject" Target="../embeddings/oleObject98.bin"/><Relationship Id="rId12" Type="http://schemas.openxmlformats.org/officeDocument/2006/relationships/image" Target="../media/image98.wmf"/><Relationship Id="rId17" Type="http://schemas.openxmlformats.org/officeDocument/2006/relationships/oleObject" Target="../embeddings/oleObject10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00.wmf"/><Relationship Id="rId1" Type="http://schemas.openxmlformats.org/officeDocument/2006/relationships/vmlDrawing" Target="../drawings/vmlDrawing14.vml"/><Relationship Id="rId6" Type="http://schemas.openxmlformats.org/officeDocument/2006/relationships/image" Target="../media/image95.wmf"/><Relationship Id="rId11" Type="http://schemas.openxmlformats.org/officeDocument/2006/relationships/oleObject" Target="../embeddings/oleObject100.bin"/><Relationship Id="rId5" Type="http://schemas.openxmlformats.org/officeDocument/2006/relationships/oleObject" Target="../embeddings/oleObject97.bin"/><Relationship Id="rId15" Type="http://schemas.openxmlformats.org/officeDocument/2006/relationships/oleObject" Target="../embeddings/oleObject102.bin"/><Relationship Id="rId10" Type="http://schemas.openxmlformats.org/officeDocument/2006/relationships/image" Target="../media/image97.wmf"/><Relationship Id="rId4" Type="http://schemas.openxmlformats.org/officeDocument/2006/relationships/image" Target="../media/image94.wmf"/><Relationship Id="rId9" Type="http://schemas.openxmlformats.org/officeDocument/2006/relationships/oleObject" Target="../embeddings/oleObject99.bin"/><Relationship Id="rId14" Type="http://schemas.openxmlformats.org/officeDocument/2006/relationships/image" Target="../media/image99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4.wmf"/><Relationship Id="rId13" Type="http://schemas.openxmlformats.org/officeDocument/2006/relationships/oleObject" Target="../embeddings/oleObject109.bin"/><Relationship Id="rId3" Type="http://schemas.openxmlformats.org/officeDocument/2006/relationships/oleObject" Target="../embeddings/oleObject104.bin"/><Relationship Id="rId7" Type="http://schemas.openxmlformats.org/officeDocument/2006/relationships/oleObject" Target="../embeddings/oleObject106.bin"/><Relationship Id="rId12" Type="http://schemas.openxmlformats.org/officeDocument/2006/relationships/image" Target="../media/image106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08.wmf"/><Relationship Id="rId1" Type="http://schemas.openxmlformats.org/officeDocument/2006/relationships/vmlDrawing" Target="../drawings/vmlDrawing15.vml"/><Relationship Id="rId6" Type="http://schemas.openxmlformats.org/officeDocument/2006/relationships/image" Target="../media/image103.wmf"/><Relationship Id="rId11" Type="http://schemas.openxmlformats.org/officeDocument/2006/relationships/oleObject" Target="../embeddings/oleObject108.bin"/><Relationship Id="rId5" Type="http://schemas.openxmlformats.org/officeDocument/2006/relationships/oleObject" Target="../embeddings/oleObject105.bin"/><Relationship Id="rId15" Type="http://schemas.openxmlformats.org/officeDocument/2006/relationships/oleObject" Target="../embeddings/oleObject110.bin"/><Relationship Id="rId10" Type="http://schemas.openxmlformats.org/officeDocument/2006/relationships/image" Target="../media/image105.wmf"/><Relationship Id="rId4" Type="http://schemas.openxmlformats.org/officeDocument/2006/relationships/image" Target="../media/image102.wmf"/><Relationship Id="rId9" Type="http://schemas.openxmlformats.org/officeDocument/2006/relationships/oleObject" Target="../embeddings/oleObject107.bin"/><Relationship Id="rId14" Type="http://schemas.openxmlformats.org/officeDocument/2006/relationships/image" Target="../media/image107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1.wmf"/><Relationship Id="rId13" Type="http://schemas.openxmlformats.org/officeDocument/2006/relationships/oleObject" Target="../embeddings/oleObject116.bin"/><Relationship Id="rId18" Type="http://schemas.openxmlformats.org/officeDocument/2006/relationships/image" Target="../media/image116.wmf"/><Relationship Id="rId3" Type="http://schemas.openxmlformats.org/officeDocument/2006/relationships/oleObject" Target="../embeddings/oleObject111.bin"/><Relationship Id="rId7" Type="http://schemas.openxmlformats.org/officeDocument/2006/relationships/oleObject" Target="../embeddings/oleObject113.bin"/><Relationship Id="rId12" Type="http://schemas.openxmlformats.org/officeDocument/2006/relationships/image" Target="../media/image113.wmf"/><Relationship Id="rId17" Type="http://schemas.openxmlformats.org/officeDocument/2006/relationships/oleObject" Target="../embeddings/oleObject11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15.wmf"/><Relationship Id="rId1" Type="http://schemas.openxmlformats.org/officeDocument/2006/relationships/vmlDrawing" Target="../drawings/vmlDrawing16.vml"/><Relationship Id="rId6" Type="http://schemas.openxmlformats.org/officeDocument/2006/relationships/image" Target="../media/image110.wmf"/><Relationship Id="rId11" Type="http://schemas.openxmlformats.org/officeDocument/2006/relationships/oleObject" Target="../embeddings/oleObject115.bin"/><Relationship Id="rId5" Type="http://schemas.openxmlformats.org/officeDocument/2006/relationships/oleObject" Target="../embeddings/oleObject112.bin"/><Relationship Id="rId15" Type="http://schemas.openxmlformats.org/officeDocument/2006/relationships/oleObject" Target="../embeddings/oleObject117.bin"/><Relationship Id="rId10" Type="http://schemas.openxmlformats.org/officeDocument/2006/relationships/image" Target="../media/image112.wmf"/><Relationship Id="rId4" Type="http://schemas.openxmlformats.org/officeDocument/2006/relationships/image" Target="../media/image109.wmf"/><Relationship Id="rId9" Type="http://schemas.openxmlformats.org/officeDocument/2006/relationships/oleObject" Target="../embeddings/oleObject114.bin"/><Relationship Id="rId14" Type="http://schemas.openxmlformats.org/officeDocument/2006/relationships/image" Target="../media/image114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20.wmf"/><Relationship Id="rId18" Type="http://schemas.openxmlformats.org/officeDocument/2006/relationships/oleObject" Target="../embeddings/oleObject24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oleObject" Target="../embeddings/oleObject21.bin"/><Relationship Id="rId17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3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11" Type="http://schemas.openxmlformats.org/officeDocument/2006/relationships/image" Target="../media/image19.wmf"/><Relationship Id="rId5" Type="http://schemas.openxmlformats.org/officeDocument/2006/relationships/oleObject" Target="../embeddings/oleObject17.bin"/><Relationship Id="rId15" Type="http://schemas.openxmlformats.org/officeDocument/2006/relationships/image" Target="../media/image21.wmf"/><Relationship Id="rId10" Type="http://schemas.openxmlformats.org/officeDocument/2006/relationships/oleObject" Target="../embeddings/oleObject20.bin"/><Relationship Id="rId19" Type="http://schemas.openxmlformats.org/officeDocument/2006/relationships/image" Target="../media/image23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9.bin"/><Relationship Id="rId14" Type="http://schemas.openxmlformats.org/officeDocument/2006/relationships/oleObject" Target="../embeddings/oleObject2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oleObject" Target="../embeddings/oleObject30.bin"/><Relationship Id="rId18" Type="http://schemas.openxmlformats.org/officeDocument/2006/relationships/image" Target="../media/image31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28.wmf"/><Relationship Id="rId17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0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6.bin"/><Relationship Id="rId15" Type="http://schemas.openxmlformats.org/officeDocument/2006/relationships/oleObject" Target="../embeddings/oleObject31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8.bin"/><Relationship Id="rId14" Type="http://schemas.openxmlformats.org/officeDocument/2006/relationships/image" Target="../media/image2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gif"/><Relationship Id="rId3" Type="http://schemas.openxmlformats.org/officeDocument/2006/relationships/oleObject" Target="../embeddings/oleObject33.bin"/><Relationship Id="rId7" Type="http://schemas.openxmlformats.org/officeDocument/2006/relationships/slide" Target="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2.wmf"/><Relationship Id="rId9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13" Type="http://schemas.openxmlformats.org/officeDocument/2006/relationships/image" Target="../media/image39.wmf"/><Relationship Id="rId3" Type="http://schemas.openxmlformats.org/officeDocument/2006/relationships/slide" Target="slide7.xml"/><Relationship Id="rId7" Type="http://schemas.openxmlformats.org/officeDocument/2006/relationships/image" Target="../media/image36.wmf"/><Relationship Id="rId12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6.bin"/><Relationship Id="rId11" Type="http://schemas.openxmlformats.org/officeDocument/2006/relationships/image" Target="../media/image38.wmf"/><Relationship Id="rId5" Type="http://schemas.openxmlformats.org/officeDocument/2006/relationships/image" Target="../media/image35.wmf"/><Relationship Id="rId10" Type="http://schemas.openxmlformats.org/officeDocument/2006/relationships/oleObject" Target="../embeddings/oleObject38.bin"/><Relationship Id="rId4" Type="http://schemas.openxmlformats.org/officeDocument/2006/relationships/oleObject" Target="../embeddings/oleObject35.bin"/><Relationship Id="rId9" Type="http://schemas.openxmlformats.org/officeDocument/2006/relationships/image" Target="../media/image37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12" Type="http://schemas.openxmlformats.org/officeDocument/2006/relationships/image" Target="../media/image4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1.wmf"/><Relationship Id="rId11" Type="http://schemas.openxmlformats.org/officeDocument/2006/relationships/oleObject" Target="../embeddings/oleObject44.bin"/><Relationship Id="rId5" Type="http://schemas.openxmlformats.org/officeDocument/2006/relationships/oleObject" Target="../embeddings/oleObject41.bin"/><Relationship Id="rId10" Type="http://schemas.openxmlformats.org/officeDocument/2006/relationships/image" Target="../media/image43.wmf"/><Relationship Id="rId4" Type="http://schemas.openxmlformats.org/officeDocument/2006/relationships/image" Target="../media/image40.wmf"/><Relationship Id="rId9" Type="http://schemas.openxmlformats.org/officeDocument/2006/relationships/oleObject" Target="../embeddings/oleObject4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4559865F-75BD-43F0-A5A9-2316DE5DC9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62" y="2636936"/>
            <a:ext cx="55451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CN" altLang="en-US" sz="3600" b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一、可逆矩阵的概念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DE6F734A-D59C-449C-8FA5-ED13E9DEB9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3550" y="3357661"/>
            <a:ext cx="68754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CN" altLang="en-US" sz="3600" b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二、可逆矩阵的判定、求法</a:t>
            </a:r>
          </a:p>
        </p:txBody>
      </p:sp>
      <p:sp>
        <p:nvSpPr>
          <p:cNvPr id="73732" name="WordArt 4">
            <a:extLst>
              <a:ext uri="{FF2B5EF4-FFF2-40B4-BE49-F238E27FC236}">
                <a16:creationId xmlns:a16="http://schemas.microsoft.com/office/drawing/2014/main" id="{D1D7C174-916B-44A5-9374-A281228B86A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71600" y="1341536"/>
            <a:ext cx="5761037" cy="7921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  <a:contourClr>
                <a:srgbClr val="009900"/>
              </a:contourClr>
            </a:sp3d>
          </a:bodyPr>
          <a:lstStyle/>
          <a:p>
            <a:pPr algn="ctr"/>
            <a:r>
              <a:rPr lang="en-US" altLang="zh-CN" sz="5400" b="1" kern="10">
                <a:ln w="9525">
                  <a:miter lim="800000"/>
                  <a:headEnd/>
                  <a:tailEnd/>
                </a:ln>
                <a:gradFill rotWithShape="0">
                  <a:gsLst>
                    <a:gs pos="0">
                      <a:srgbClr val="FF3300"/>
                    </a:gs>
                    <a:gs pos="100000">
                      <a:srgbClr val="009900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§4.4  </a:t>
            </a:r>
            <a:r>
              <a:rPr lang="zh-CN" altLang="en-US" sz="5400" b="1" kern="10">
                <a:ln w="9525">
                  <a:miter lim="800000"/>
                  <a:headEnd/>
                  <a:tailEnd/>
                </a:ln>
                <a:gradFill rotWithShape="0">
                  <a:gsLst>
                    <a:gs pos="0">
                      <a:srgbClr val="FF3300"/>
                    </a:gs>
                    <a:gs pos="100000">
                      <a:srgbClr val="009900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矩阵的逆</a:t>
            </a:r>
          </a:p>
        </p:txBody>
      </p:sp>
      <p:sp>
        <p:nvSpPr>
          <p:cNvPr id="73733" name="Rectangle 5">
            <a:extLst>
              <a:ext uri="{FF2B5EF4-FFF2-40B4-BE49-F238E27FC236}">
                <a16:creationId xmlns:a16="http://schemas.microsoft.com/office/drawing/2014/main" id="{4A125990-738D-4E00-B686-0BF5C85D20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3550" y="4076799"/>
            <a:ext cx="55451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CN" altLang="en-US" sz="3600" b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三、逆矩阵的运算规律</a:t>
            </a:r>
          </a:p>
        </p:txBody>
      </p:sp>
      <p:sp>
        <p:nvSpPr>
          <p:cNvPr id="73734" name="Rectangle 6">
            <a:extLst>
              <a:ext uri="{FF2B5EF4-FFF2-40B4-BE49-F238E27FC236}">
                <a16:creationId xmlns:a16="http://schemas.microsoft.com/office/drawing/2014/main" id="{C4C5A4A8-1879-4B51-814C-6D1D9D6E8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3550" y="4803874"/>
            <a:ext cx="55451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CN" altLang="en-US" sz="3600" b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四、矩阵方程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3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3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  <p:bldP spid="73731" grpId="0"/>
      <p:bldP spid="73733" grpId="0"/>
      <p:bldP spid="7373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70" name="Rectangle 14">
            <a:extLst>
              <a:ext uri="{FF2B5EF4-FFF2-40B4-BE49-F238E27FC236}">
                <a16:creationId xmlns:a16="http://schemas.microsoft.com/office/drawing/2014/main" id="{5D77231B-ADBB-403D-A460-9836EE889E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833462"/>
            <a:ext cx="7620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42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42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42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42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42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4000" b="1">
                <a:solidFill>
                  <a:srgbClr val="00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三、逆矩阵的运算规律</a:t>
            </a:r>
            <a:r>
              <a:rPr lang="zh-CN" altLang="en-US" sz="40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</a:p>
        </p:txBody>
      </p:sp>
      <p:graphicFrame>
        <p:nvGraphicFramePr>
          <p:cNvPr id="70671" name="Object 15">
            <a:extLst>
              <a:ext uri="{FF2B5EF4-FFF2-40B4-BE49-F238E27FC236}">
                <a16:creationId xmlns:a16="http://schemas.microsoft.com/office/drawing/2014/main" id="{DCB99F93-78C1-45C1-9D09-86890974530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4836813"/>
              </p:ext>
            </p:extLst>
          </p:nvPr>
        </p:nvGraphicFramePr>
        <p:xfrm>
          <a:off x="684213" y="2633687"/>
          <a:ext cx="5183187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890" name="Equation" r:id="rId3" imgW="5181480" imgH="876240" progId="Equation.3">
                  <p:embed/>
                </p:oleObj>
              </mc:Choice>
              <mc:Fallback>
                <p:oleObj name="Equation" r:id="rId3" imgW="5181480" imgH="876240" progId="Equation.3">
                  <p:embed/>
                  <p:pic>
                    <p:nvPicPr>
                      <p:cNvPr id="70671" name="Object 15">
                        <a:extLst>
                          <a:ext uri="{FF2B5EF4-FFF2-40B4-BE49-F238E27FC236}">
                            <a16:creationId xmlns:a16="http://schemas.microsoft.com/office/drawing/2014/main" id="{DCB99F93-78C1-45C1-9D09-86890974530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2633687"/>
                        <a:ext cx="5183187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72" name="Object 16">
            <a:extLst>
              <a:ext uri="{FF2B5EF4-FFF2-40B4-BE49-F238E27FC236}">
                <a16:creationId xmlns:a16="http://schemas.microsoft.com/office/drawing/2014/main" id="{320A4544-AF34-4BAD-850B-C2A319B127B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7414161"/>
              </p:ext>
            </p:extLst>
          </p:nvPr>
        </p:nvGraphicFramePr>
        <p:xfrm>
          <a:off x="755650" y="4216425"/>
          <a:ext cx="7561263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891" name="Equation" r:id="rId5" imgW="7238880" imgH="952200" progId="Equation.3">
                  <p:embed/>
                </p:oleObj>
              </mc:Choice>
              <mc:Fallback>
                <p:oleObj name="Equation" r:id="rId5" imgW="7238880" imgH="952200" progId="Equation.3">
                  <p:embed/>
                  <p:pic>
                    <p:nvPicPr>
                      <p:cNvPr id="70672" name="Object 16">
                        <a:extLst>
                          <a:ext uri="{FF2B5EF4-FFF2-40B4-BE49-F238E27FC236}">
                            <a16:creationId xmlns:a16="http://schemas.microsoft.com/office/drawing/2014/main" id="{320A4544-AF34-4BAD-850B-C2A319B127B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4216425"/>
                        <a:ext cx="7561263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0673" name="Group 17">
            <a:extLst>
              <a:ext uri="{FF2B5EF4-FFF2-40B4-BE49-F238E27FC236}">
                <a16:creationId xmlns:a16="http://schemas.microsoft.com/office/drawing/2014/main" id="{2E536CF3-E82E-436F-B05A-361CDA558403}"/>
              </a:ext>
            </a:extLst>
          </p:cNvPr>
          <p:cNvGrpSpPr>
            <a:grpSpLocks/>
          </p:cNvGrpSpPr>
          <p:nvPr/>
        </p:nvGrpSpPr>
        <p:grpSpPr bwMode="auto">
          <a:xfrm>
            <a:off x="2555875" y="5008587"/>
            <a:ext cx="2979738" cy="495300"/>
            <a:chOff x="1632" y="1968"/>
            <a:chExt cx="1592" cy="312"/>
          </a:xfrm>
        </p:grpSpPr>
        <p:graphicFrame>
          <p:nvGraphicFramePr>
            <p:cNvPr id="70674" name="Object 18">
              <a:extLst>
                <a:ext uri="{FF2B5EF4-FFF2-40B4-BE49-F238E27FC236}">
                  <a16:creationId xmlns:a16="http://schemas.microsoft.com/office/drawing/2014/main" id="{8B1CD978-87CE-4D8F-BE02-B198CD6EC93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632" y="1968"/>
            <a:ext cx="768" cy="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5892" name="Equation" r:id="rId7" imgW="1485720" imgH="495000" progId="Equation.3">
                    <p:embed/>
                  </p:oleObj>
                </mc:Choice>
                <mc:Fallback>
                  <p:oleObj name="Equation" r:id="rId7" imgW="1485720" imgH="495000" progId="Equation.3">
                    <p:embed/>
                    <p:pic>
                      <p:nvPicPr>
                        <p:cNvPr id="70674" name="Object 18">
                          <a:extLst>
                            <a:ext uri="{FF2B5EF4-FFF2-40B4-BE49-F238E27FC236}">
                              <a16:creationId xmlns:a16="http://schemas.microsoft.com/office/drawing/2014/main" id="{8B1CD978-87CE-4D8F-BE02-B198CD6EC93C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32" y="1968"/>
                          <a:ext cx="768" cy="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0676" name="Object 20">
              <a:extLst>
                <a:ext uri="{FF2B5EF4-FFF2-40B4-BE49-F238E27FC236}">
                  <a16:creationId xmlns:a16="http://schemas.microsoft.com/office/drawing/2014/main" id="{3592380F-AF02-40D3-A2DA-EB8B73942E0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680" y="2016"/>
            <a:ext cx="184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5893" name="Equation" r:id="rId9" imgW="291960" imgH="304560" progId="Equation.3">
                    <p:embed/>
                  </p:oleObj>
                </mc:Choice>
                <mc:Fallback>
                  <p:oleObj name="Equation" r:id="rId9" imgW="291960" imgH="304560" progId="Equation.3">
                    <p:embed/>
                    <p:pic>
                      <p:nvPicPr>
                        <p:cNvPr id="70676" name="Object 20">
                          <a:extLst>
                            <a:ext uri="{FF2B5EF4-FFF2-40B4-BE49-F238E27FC236}">
                              <a16:creationId xmlns:a16="http://schemas.microsoft.com/office/drawing/2014/main" id="{3592380F-AF02-40D3-A2DA-EB8B73942E08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80" y="2016"/>
                          <a:ext cx="184" cy="1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70678" name="Group 22">
              <a:extLst>
                <a:ext uri="{FF2B5EF4-FFF2-40B4-BE49-F238E27FC236}">
                  <a16:creationId xmlns:a16="http://schemas.microsoft.com/office/drawing/2014/main" id="{FC4D2644-2151-4098-9865-AD247081CC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96" y="1968"/>
              <a:ext cx="728" cy="264"/>
              <a:chOff x="2752" y="2016"/>
              <a:chExt cx="728" cy="264"/>
            </a:xfrm>
          </p:grpSpPr>
          <p:graphicFrame>
            <p:nvGraphicFramePr>
              <p:cNvPr id="70679" name="Object 23">
                <a:extLst>
                  <a:ext uri="{FF2B5EF4-FFF2-40B4-BE49-F238E27FC236}">
                    <a16:creationId xmlns:a16="http://schemas.microsoft.com/office/drawing/2014/main" id="{427564F9-8E0F-4AEE-927B-2FF7D55DDF47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790844252"/>
                  </p:ext>
                </p:extLst>
              </p:nvPr>
            </p:nvGraphicFramePr>
            <p:xfrm>
              <a:off x="2752" y="2040"/>
              <a:ext cx="256" cy="24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65894" name="Equation" r:id="rId11" imgW="406080" imgH="380880" progId="Equation.DSMT4">
                      <p:embed/>
                    </p:oleObj>
                  </mc:Choice>
                  <mc:Fallback>
                    <p:oleObj name="Equation" r:id="rId11" imgW="406080" imgH="380880" progId="Equation.DSMT4">
                      <p:embed/>
                      <p:pic>
                        <p:nvPicPr>
                          <p:cNvPr id="70679" name="Object 23">
                            <a:extLst>
                              <a:ext uri="{FF2B5EF4-FFF2-40B4-BE49-F238E27FC236}">
                                <a16:creationId xmlns:a16="http://schemas.microsoft.com/office/drawing/2014/main" id="{427564F9-8E0F-4AEE-927B-2FF7D55DDF47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752" y="2040"/>
                            <a:ext cx="256" cy="24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0680" name="Object 24">
                <a:extLst>
                  <a:ext uri="{FF2B5EF4-FFF2-40B4-BE49-F238E27FC236}">
                    <a16:creationId xmlns:a16="http://schemas.microsoft.com/office/drawing/2014/main" id="{FED36C07-CA4F-40BB-B439-13009B7629EA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928" y="2016"/>
              <a:ext cx="168" cy="24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65895" name="Equation" r:id="rId13" imgW="266400" imgH="380880" progId="Equation.3">
                      <p:embed/>
                    </p:oleObj>
                  </mc:Choice>
                  <mc:Fallback>
                    <p:oleObj name="Equation" r:id="rId13" imgW="266400" imgH="380880" progId="Equation.3">
                      <p:embed/>
                      <p:pic>
                        <p:nvPicPr>
                          <p:cNvPr id="70680" name="Object 24">
                            <a:extLst>
                              <a:ext uri="{FF2B5EF4-FFF2-40B4-BE49-F238E27FC236}">
                                <a16:creationId xmlns:a16="http://schemas.microsoft.com/office/drawing/2014/main" id="{FED36C07-CA4F-40BB-B439-13009B7629EA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28" y="2016"/>
                            <a:ext cx="168" cy="24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0681" name="Object 25">
                <a:extLst>
                  <a:ext uri="{FF2B5EF4-FFF2-40B4-BE49-F238E27FC236}">
                    <a16:creationId xmlns:a16="http://schemas.microsoft.com/office/drawing/2014/main" id="{E9816379-BCEF-4981-8CF2-339D85D8DFD8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3312" y="2016"/>
              <a:ext cx="168" cy="24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65896" name="Equation" r:id="rId15" imgW="266400" imgH="380880" progId="Equation.3">
                      <p:embed/>
                    </p:oleObj>
                  </mc:Choice>
                  <mc:Fallback>
                    <p:oleObj name="Equation" r:id="rId15" imgW="266400" imgH="380880" progId="Equation.3">
                      <p:embed/>
                      <p:pic>
                        <p:nvPicPr>
                          <p:cNvPr id="70681" name="Object 25">
                            <a:extLst>
                              <a:ext uri="{FF2B5EF4-FFF2-40B4-BE49-F238E27FC236}">
                                <a16:creationId xmlns:a16="http://schemas.microsoft.com/office/drawing/2014/main" id="{E9816379-BCEF-4981-8CF2-339D85D8DFD8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312" y="2016"/>
                            <a:ext cx="168" cy="24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0682" name="Object 26">
                <a:extLst>
                  <a:ext uri="{FF2B5EF4-FFF2-40B4-BE49-F238E27FC236}">
                    <a16:creationId xmlns:a16="http://schemas.microsoft.com/office/drawing/2014/main" id="{8DAA90A9-DBA4-4A3A-B06E-8A77B9FC5541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3120" y="2064"/>
              <a:ext cx="184" cy="19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65897" name="Equation" r:id="rId17" imgW="291960" imgH="304560" progId="Equation.3">
                      <p:embed/>
                    </p:oleObj>
                  </mc:Choice>
                  <mc:Fallback>
                    <p:oleObj name="Equation" r:id="rId17" imgW="291960" imgH="304560" progId="Equation.3">
                      <p:embed/>
                      <p:pic>
                        <p:nvPicPr>
                          <p:cNvPr id="70682" name="Object 26">
                            <a:extLst>
                              <a:ext uri="{FF2B5EF4-FFF2-40B4-BE49-F238E27FC236}">
                                <a16:creationId xmlns:a16="http://schemas.microsoft.com/office/drawing/2014/main" id="{8DAA90A9-DBA4-4A3A-B06E-8A77B9FC5541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120" y="2064"/>
                            <a:ext cx="184" cy="19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aphicFrame>
        <p:nvGraphicFramePr>
          <p:cNvPr id="70683" name="Object 27">
            <a:extLst>
              <a:ext uri="{FF2B5EF4-FFF2-40B4-BE49-F238E27FC236}">
                <a16:creationId xmlns:a16="http://schemas.microsoft.com/office/drawing/2014/main" id="{F1DCC1FA-ADD3-4A8C-B817-C2763CB28A3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4606771"/>
              </p:ext>
            </p:extLst>
          </p:nvPr>
        </p:nvGraphicFramePr>
        <p:xfrm>
          <a:off x="2771775" y="3136925"/>
          <a:ext cx="22225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898" name="Equation" r:id="rId19" imgW="2222280" imgH="838080" progId="Equation.3">
                  <p:embed/>
                </p:oleObj>
              </mc:Choice>
              <mc:Fallback>
                <p:oleObj name="Equation" r:id="rId19" imgW="2222280" imgH="838080" progId="Equation.3">
                  <p:embed/>
                  <p:pic>
                    <p:nvPicPr>
                      <p:cNvPr id="70683" name="Object 27">
                        <a:extLst>
                          <a:ext uri="{FF2B5EF4-FFF2-40B4-BE49-F238E27FC236}">
                            <a16:creationId xmlns:a16="http://schemas.microsoft.com/office/drawing/2014/main" id="{F1DCC1FA-ADD3-4A8C-B817-C2763CB28A3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3136925"/>
                        <a:ext cx="22225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84" name="Object 28">
            <a:extLst>
              <a:ext uri="{FF2B5EF4-FFF2-40B4-BE49-F238E27FC236}">
                <a16:creationId xmlns:a16="http://schemas.microsoft.com/office/drawing/2014/main" id="{4EEBF6C3-6BEC-401E-9CFB-0C9347E7B5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1176562"/>
              </p:ext>
            </p:extLst>
          </p:nvPr>
        </p:nvGraphicFramePr>
        <p:xfrm>
          <a:off x="684213" y="1697062"/>
          <a:ext cx="63373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899" name="Equation" r:id="rId21" imgW="5994360" imgH="545760" progId="Equation.3">
                  <p:embed/>
                </p:oleObj>
              </mc:Choice>
              <mc:Fallback>
                <p:oleObj name="Equation" r:id="rId21" imgW="5994360" imgH="545760" progId="Equation.3">
                  <p:embed/>
                  <p:pic>
                    <p:nvPicPr>
                      <p:cNvPr id="70684" name="Object 28">
                        <a:extLst>
                          <a:ext uri="{FF2B5EF4-FFF2-40B4-BE49-F238E27FC236}">
                            <a16:creationId xmlns:a16="http://schemas.microsoft.com/office/drawing/2014/main" id="{4EEBF6C3-6BEC-401E-9CFB-0C9347E7B52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1697062"/>
                        <a:ext cx="6337300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0685" name="Group 29">
            <a:extLst>
              <a:ext uri="{FF2B5EF4-FFF2-40B4-BE49-F238E27FC236}">
                <a16:creationId xmlns:a16="http://schemas.microsoft.com/office/drawing/2014/main" id="{F6406B54-49E4-48E2-AFEB-8569E1986FBF}"/>
              </a:ext>
            </a:extLst>
          </p:cNvPr>
          <p:cNvGrpSpPr>
            <a:grpSpLocks/>
          </p:cNvGrpSpPr>
          <p:nvPr/>
        </p:nvGrpSpPr>
        <p:grpSpPr bwMode="auto">
          <a:xfrm>
            <a:off x="1116013" y="5729312"/>
            <a:ext cx="4991100" cy="508000"/>
            <a:chOff x="720" y="480"/>
            <a:chExt cx="3144" cy="320"/>
          </a:xfrm>
        </p:grpSpPr>
        <p:graphicFrame>
          <p:nvGraphicFramePr>
            <p:cNvPr id="70686" name="Object 30">
              <a:extLst>
                <a:ext uri="{FF2B5EF4-FFF2-40B4-BE49-F238E27FC236}">
                  <a16:creationId xmlns:a16="http://schemas.microsoft.com/office/drawing/2014/main" id="{618089B7-0C97-4302-A91E-B8947474161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720" y="480"/>
            <a:ext cx="3120" cy="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5900" name="Equation" r:id="rId23" imgW="5206680" imgH="495000" progId="Equation.DSMT4">
                    <p:embed/>
                  </p:oleObj>
                </mc:Choice>
                <mc:Fallback>
                  <p:oleObj name="Equation" r:id="rId23" imgW="5206680" imgH="495000" progId="Equation.DSMT4">
                    <p:embed/>
                    <p:pic>
                      <p:nvPicPr>
                        <p:cNvPr id="70686" name="Object 30">
                          <a:extLst>
                            <a:ext uri="{FF2B5EF4-FFF2-40B4-BE49-F238E27FC236}">
                              <a16:creationId xmlns:a16="http://schemas.microsoft.com/office/drawing/2014/main" id="{618089B7-0C97-4302-A91E-B8947474161B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0" y="480"/>
                          <a:ext cx="3120" cy="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0687" name="Object 31">
              <a:extLst>
                <a:ext uri="{FF2B5EF4-FFF2-40B4-BE49-F238E27FC236}">
                  <a16:creationId xmlns:a16="http://schemas.microsoft.com/office/drawing/2014/main" id="{671A6B3B-ECA1-4DF7-A974-97C0B0491A8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392" y="528"/>
            <a:ext cx="232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5901" name="Equation" r:id="rId25" imgW="368280" imgH="419040" progId="Equation.3">
                    <p:embed/>
                  </p:oleObj>
                </mc:Choice>
                <mc:Fallback>
                  <p:oleObj name="Equation" r:id="rId25" imgW="368280" imgH="419040" progId="Equation.3">
                    <p:embed/>
                    <p:pic>
                      <p:nvPicPr>
                        <p:cNvPr id="70687" name="Object 31">
                          <a:extLst>
                            <a:ext uri="{FF2B5EF4-FFF2-40B4-BE49-F238E27FC236}">
                              <a16:creationId xmlns:a16="http://schemas.microsoft.com/office/drawing/2014/main" id="{671A6B3B-ECA1-4DF7-A974-97C0B0491A83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92" y="528"/>
                          <a:ext cx="232" cy="2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0688" name="Object 32">
              <a:extLst>
                <a:ext uri="{FF2B5EF4-FFF2-40B4-BE49-F238E27FC236}">
                  <a16:creationId xmlns:a16="http://schemas.microsoft.com/office/drawing/2014/main" id="{BD7E528B-D1EC-44E2-B534-54285CD8E0B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112" y="528"/>
            <a:ext cx="288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5902" name="Equation" r:id="rId27" imgW="457200" imgH="431640" progId="Equation.3">
                    <p:embed/>
                  </p:oleObj>
                </mc:Choice>
                <mc:Fallback>
                  <p:oleObj name="Equation" r:id="rId27" imgW="457200" imgH="431640" progId="Equation.3">
                    <p:embed/>
                    <p:pic>
                      <p:nvPicPr>
                        <p:cNvPr id="70688" name="Object 32">
                          <a:extLst>
                            <a:ext uri="{FF2B5EF4-FFF2-40B4-BE49-F238E27FC236}">
                              <a16:creationId xmlns:a16="http://schemas.microsoft.com/office/drawing/2014/main" id="{BD7E528B-D1EC-44E2-B534-54285CD8E0BC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12" y="528"/>
                          <a:ext cx="288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0689" name="Object 33">
              <a:extLst>
                <a:ext uri="{FF2B5EF4-FFF2-40B4-BE49-F238E27FC236}">
                  <a16:creationId xmlns:a16="http://schemas.microsoft.com/office/drawing/2014/main" id="{43816984-66F4-4A54-963B-F69DD80D939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928" y="480"/>
            <a:ext cx="168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5903" name="Equation" r:id="rId29" imgW="266400" imgH="380880" progId="Equation.3">
                    <p:embed/>
                  </p:oleObj>
                </mc:Choice>
                <mc:Fallback>
                  <p:oleObj name="Equation" r:id="rId29" imgW="266400" imgH="380880" progId="Equation.3">
                    <p:embed/>
                    <p:pic>
                      <p:nvPicPr>
                        <p:cNvPr id="70689" name="Object 33">
                          <a:extLst>
                            <a:ext uri="{FF2B5EF4-FFF2-40B4-BE49-F238E27FC236}">
                              <a16:creationId xmlns:a16="http://schemas.microsoft.com/office/drawing/2014/main" id="{43816984-66F4-4A54-963B-F69DD80D9399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28" y="480"/>
                          <a:ext cx="168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0690" name="Object 34">
              <a:extLst>
                <a:ext uri="{FF2B5EF4-FFF2-40B4-BE49-F238E27FC236}">
                  <a16:creationId xmlns:a16="http://schemas.microsoft.com/office/drawing/2014/main" id="{F2B419F1-86D2-4B42-BBBF-1FA53CCC255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736" y="528"/>
            <a:ext cx="288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5904" name="Equation" r:id="rId30" imgW="457200" imgH="431640" progId="Equation.3">
                    <p:embed/>
                  </p:oleObj>
                </mc:Choice>
                <mc:Fallback>
                  <p:oleObj name="Equation" r:id="rId30" imgW="457200" imgH="431640" progId="Equation.3">
                    <p:embed/>
                    <p:pic>
                      <p:nvPicPr>
                        <p:cNvPr id="70690" name="Object 34">
                          <a:extLst>
                            <a:ext uri="{FF2B5EF4-FFF2-40B4-BE49-F238E27FC236}">
                              <a16:creationId xmlns:a16="http://schemas.microsoft.com/office/drawing/2014/main" id="{F2B419F1-86D2-4B42-BBBF-1FA53CCC2558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36" y="528"/>
                          <a:ext cx="288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0691" name="Object 35">
              <a:extLst>
                <a:ext uri="{FF2B5EF4-FFF2-40B4-BE49-F238E27FC236}">
                  <a16:creationId xmlns:a16="http://schemas.microsoft.com/office/drawing/2014/main" id="{8051BA05-F8F3-4A7A-8028-BE868B6434A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696" y="480"/>
            <a:ext cx="168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5905" name="Equation" r:id="rId32" imgW="266400" imgH="380880" progId="Equation.3">
                    <p:embed/>
                  </p:oleObj>
                </mc:Choice>
                <mc:Fallback>
                  <p:oleObj name="Equation" r:id="rId32" imgW="266400" imgH="380880" progId="Equation.3">
                    <p:embed/>
                    <p:pic>
                      <p:nvPicPr>
                        <p:cNvPr id="70691" name="Object 35">
                          <a:extLst>
                            <a:ext uri="{FF2B5EF4-FFF2-40B4-BE49-F238E27FC236}">
                              <a16:creationId xmlns:a16="http://schemas.microsoft.com/office/drawing/2014/main" id="{8051BA05-F8F3-4A7A-8028-BE868B6434A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6" y="480"/>
                          <a:ext cx="168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0692" name="Object 36">
              <a:extLst>
                <a:ext uri="{FF2B5EF4-FFF2-40B4-BE49-F238E27FC236}">
                  <a16:creationId xmlns:a16="http://schemas.microsoft.com/office/drawing/2014/main" id="{73C0E1D4-ACB0-4209-8A84-13B1FA95086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504" y="528"/>
            <a:ext cx="232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5906" name="Equation" r:id="rId34" imgW="368280" imgH="419040" progId="Equation.3">
                    <p:embed/>
                  </p:oleObj>
                </mc:Choice>
                <mc:Fallback>
                  <p:oleObj name="Equation" r:id="rId34" imgW="368280" imgH="419040" progId="Equation.3">
                    <p:embed/>
                    <p:pic>
                      <p:nvPicPr>
                        <p:cNvPr id="70692" name="Object 36">
                          <a:extLst>
                            <a:ext uri="{FF2B5EF4-FFF2-40B4-BE49-F238E27FC236}">
                              <a16:creationId xmlns:a16="http://schemas.microsoft.com/office/drawing/2014/main" id="{73C0E1D4-ACB0-4209-8A84-13B1FA950865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04" y="528"/>
                          <a:ext cx="232" cy="2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5" name="Object 23">
            <a:extLst>
              <a:ext uri="{FF2B5EF4-FFF2-40B4-BE49-F238E27FC236}">
                <a16:creationId xmlns:a16="http://schemas.microsoft.com/office/drawing/2014/main" id="{04C2E26D-4B3D-46F9-A526-9E8424F9C1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7964763"/>
              </p:ext>
            </p:extLst>
          </p:nvPr>
        </p:nvGraphicFramePr>
        <p:xfrm>
          <a:off x="2990108" y="5005559"/>
          <a:ext cx="479154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07" name="Equation" r:id="rId36" imgW="406080" imgH="380880" progId="Equation.DSMT4">
                  <p:embed/>
                </p:oleObj>
              </mc:Choice>
              <mc:Fallback>
                <p:oleObj name="Equation" r:id="rId36" imgW="406080" imgH="380880" progId="Equation.DSMT4">
                  <p:embed/>
                  <p:pic>
                    <p:nvPicPr>
                      <p:cNvPr id="70679" name="Object 23">
                        <a:extLst>
                          <a:ext uri="{FF2B5EF4-FFF2-40B4-BE49-F238E27FC236}">
                            <a16:creationId xmlns:a16="http://schemas.microsoft.com/office/drawing/2014/main" id="{427564F9-8E0F-4AEE-927B-2FF7D55DDF4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0108" y="5005559"/>
                        <a:ext cx="479154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0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0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0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06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68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0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0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7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829" name="Group 5">
            <a:extLst>
              <a:ext uri="{FF2B5EF4-FFF2-40B4-BE49-F238E27FC236}">
                <a16:creationId xmlns:a16="http://schemas.microsoft.com/office/drawing/2014/main" id="{74934025-7780-4FBF-BCE9-65306980BCF2}"/>
              </a:ext>
            </a:extLst>
          </p:cNvPr>
          <p:cNvGrpSpPr>
            <a:grpSpLocks/>
          </p:cNvGrpSpPr>
          <p:nvPr/>
        </p:nvGrpSpPr>
        <p:grpSpPr bwMode="auto">
          <a:xfrm>
            <a:off x="900113" y="954682"/>
            <a:ext cx="6913562" cy="544513"/>
            <a:chOff x="684" y="1056"/>
            <a:chExt cx="3996" cy="343"/>
          </a:xfrm>
        </p:grpSpPr>
        <p:graphicFrame>
          <p:nvGraphicFramePr>
            <p:cNvPr id="77830" name="Object 6">
              <a:extLst>
                <a:ext uri="{FF2B5EF4-FFF2-40B4-BE49-F238E27FC236}">
                  <a16:creationId xmlns:a16="http://schemas.microsoft.com/office/drawing/2014/main" id="{6E2562CE-63B8-46DD-854F-28F0A59EBC3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684" y="1056"/>
            <a:ext cx="3985" cy="3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6914" name="Equation" r:id="rId3" imgW="6324480" imgH="545760" progId="Equation.3">
                    <p:embed/>
                  </p:oleObj>
                </mc:Choice>
                <mc:Fallback>
                  <p:oleObj name="Equation" r:id="rId3" imgW="6324480" imgH="545760" progId="Equation.3">
                    <p:embed/>
                    <p:pic>
                      <p:nvPicPr>
                        <p:cNvPr id="77830" name="Object 6">
                          <a:extLst>
                            <a:ext uri="{FF2B5EF4-FFF2-40B4-BE49-F238E27FC236}">
                              <a16:creationId xmlns:a16="http://schemas.microsoft.com/office/drawing/2014/main" id="{6E2562CE-63B8-46DD-854F-28F0A59EBC30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4" y="1056"/>
                          <a:ext cx="3985" cy="34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7831" name="Object 7">
              <a:extLst>
                <a:ext uri="{FF2B5EF4-FFF2-40B4-BE49-F238E27FC236}">
                  <a16:creationId xmlns:a16="http://schemas.microsoft.com/office/drawing/2014/main" id="{355DFB37-C6F2-4C77-9AEB-AF86BC936B2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648" y="1056"/>
            <a:ext cx="120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6915" name="Equation" r:id="rId5" imgW="190440" imgH="380880" progId="Equation.3">
                    <p:embed/>
                  </p:oleObj>
                </mc:Choice>
                <mc:Fallback>
                  <p:oleObj name="Equation" r:id="rId5" imgW="190440" imgH="380880" progId="Equation.3">
                    <p:embed/>
                    <p:pic>
                      <p:nvPicPr>
                        <p:cNvPr id="77831" name="Object 7">
                          <a:extLst>
                            <a:ext uri="{FF2B5EF4-FFF2-40B4-BE49-F238E27FC236}">
                              <a16:creationId xmlns:a16="http://schemas.microsoft.com/office/drawing/2014/main" id="{355DFB37-C6F2-4C77-9AEB-AF86BC936B29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48" y="1056"/>
                          <a:ext cx="120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7832" name="Object 8">
              <a:extLst>
                <a:ext uri="{FF2B5EF4-FFF2-40B4-BE49-F238E27FC236}">
                  <a16:creationId xmlns:a16="http://schemas.microsoft.com/office/drawing/2014/main" id="{E7434425-616C-41FD-998D-B3F90772EDD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560" y="1056"/>
            <a:ext cx="120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6916" name="Equation" r:id="rId7" imgW="190440" imgH="380880" progId="Equation.3">
                    <p:embed/>
                  </p:oleObj>
                </mc:Choice>
                <mc:Fallback>
                  <p:oleObj name="Equation" r:id="rId7" imgW="190440" imgH="380880" progId="Equation.3">
                    <p:embed/>
                    <p:pic>
                      <p:nvPicPr>
                        <p:cNvPr id="77832" name="Object 8">
                          <a:extLst>
                            <a:ext uri="{FF2B5EF4-FFF2-40B4-BE49-F238E27FC236}">
                              <a16:creationId xmlns:a16="http://schemas.microsoft.com/office/drawing/2014/main" id="{E7434425-616C-41FD-998D-B3F90772EDDE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60" y="1056"/>
                          <a:ext cx="120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7833" name="Object 9">
              <a:extLst>
                <a:ext uri="{FF2B5EF4-FFF2-40B4-BE49-F238E27FC236}">
                  <a16:creationId xmlns:a16="http://schemas.microsoft.com/office/drawing/2014/main" id="{CE08D304-2801-4AC0-9E5C-DF8581A0130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792" y="1056"/>
            <a:ext cx="168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6917" name="Equation" r:id="rId9" imgW="266400" imgH="380880" progId="Equation.3">
                    <p:embed/>
                  </p:oleObj>
                </mc:Choice>
                <mc:Fallback>
                  <p:oleObj name="Equation" r:id="rId9" imgW="266400" imgH="380880" progId="Equation.3">
                    <p:embed/>
                    <p:pic>
                      <p:nvPicPr>
                        <p:cNvPr id="77833" name="Object 9">
                          <a:extLst>
                            <a:ext uri="{FF2B5EF4-FFF2-40B4-BE49-F238E27FC236}">
                              <a16:creationId xmlns:a16="http://schemas.microsoft.com/office/drawing/2014/main" id="{CE08D304-2801-4AC0-9E5C-DF8581A01307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92" y="1056"/>
                          <a:ext cx="168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7834" name="Object 10">
              <a:extLst>
                <a:ext uri="{FF2B5EF4-FFF2-40B4-BE49-F238E27FC236}">
                  <a16:creationId xmlns:a16="http://schemas.microsoft.com/office/drawing/2014/main" id="{F2421B76-2C92-4DE0-AF3E-EF4861BBCD1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320" y="1056"/>
            <a:ext cx="168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6918" name="Equation" r:id="rId11" imgW="266400" imgH="380880" progId="Equation.3">
                    <p:embed/>
                  </p:oleObj>
                </mc:Choice>
                <mc:Fallback>
                  <p:oleObj name="Equation" r:id="rId11" imgW="266400" imgH="380880" progId="Equation.3">
                    <p:embed/>
                    <p:pic>
                      <p:nvPicPr>
                        <p:cNvPr id="77834" name="Object 10">
                          <a:extLst>
                            <a:ext uri="{FF2B5EF4-FFF2-40B4-BE49-F238E27FC236}">
                              <a16:creationId xmlns:a16="http://schemas.microsoft.com/office/drawing/2014/main" id="{F2421B76-2C92-4DE0-AF3E-EF4861BBCD15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20" y="1056"/>
                          <a:ext cx="168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77836" name="Object 12">
            <a:extLst>
              <a:ext uri="{FF2B5EF4-FFF2-40B4-BE49-F238E27FC236}">
                <a16:creationId xmlns:a16="http://schemas.microsoft.com/office/drawing/2014/main" id="{B208901E-6463-44AB-9F4F-B3967B577E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1545256"/>
              </p:ext>
            </p:extLst>
          </p:nvPr>
        </p:nvGraphicFramePr>
        <p:xfrm>
          <a:off x="2051050" y="5636220"/>
          <a:ext cx="59309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19" name="Equation" r:id="rId13" imgW="5930640" imgH="672840" progId="Equation.DSMT4">
                  <p:embed/>
                </p:oleObj>
              </mc:Choice>
              <mc:Fallback>
                <p:oleObj name="Equation" r:id="rId13" imgW="5930640" imgH="672840" progId="Equation.DSMT4">
                  <p:embed/>
                  <p:pic>
                    <p:nvPicPr>
                      <p:cNvPr id="77836" name="Object 12">
                        <a:extLst>
                          <a:ext uri="{FF2B5EF4-FFF2-40B4-BE49-F238E27FC236}">
                            <a16:creationId xmlns:a16="http://schemas.microsoft.com/office/drawing/2014/main" id="{B208901E-6463-44AB-9F4F-B3967B577E9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5636220"/>
                        <a:ext cx="59309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7842" name="Group 18">
            <a:extLst>
              <a:ext uri="{FF2B5EF4-FFF2-40B4-BE49-F238E27FC236}">
                <a16:creationId xmlns:a16="http://schemas.microsoft.com/office/drawing/2014/main" id="{637134C3-5B1D-4DC7-81D2-06CA733F55BD}"/>
              </a:ext>
            </a:extLst>
          </p:cNvPr>
          <p:cNvGrpSpPr>
            <a:grpSpLocks/>
          </p:cNvGrpSpPr>
          <p:nvPr/>
        </p:nvGrpSpPr>
        <p:grpSpPr bwMode="auto">
          <a:xfrm>
            <a:off x="827088" y="1819870"/>
            <a:ext cx="7140575" cy="952500"/>
            <a:chOff x="521" y="890"/>
            <a:chExt cx="4498" cy="600"/>
          </a:xfrm>
        </p:grpSpPr>
        <p:grpSp>
          <p:nvGrpSpPr>
            <p:cNvPr id="77841" name="Group 17">
              <a:extLst>
                <a:ext uri="{FF2B5EF4-FFF2-40B4-BE49-F238E27FC236}">
                  <a16:creationId xmlns:a16="http://schemas.microsoft.com/office/drawing/2014/main" id="{07669AB6-D5FA-41C1-A74C-C75836EF68F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21" y="1026"/>
              <a:ext cx="4173" cy="327"/>
              <a:chOff x="521" y="1026"/>
              <a:chExt cx="4173" cy="327"/>
            </a:xfrm>
          </p:grpSpPr>
          <p:sp>
            <p:nvSpPr>
              <p:cNvPr id="77838" name="Rectangle 14">
                <a:extLst>
                  <a:ext uri="{FF2B5EF4-FFF2-40B4-BE49-F238E27FC236}">
                    <a16:creationId xmlns:a16="http://schemas.microsoft.com/office/drawing/2014/main" id="{476FD854-6437-4176-A492-61B2F5ED01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1" y="1026"/>
                <a:ext cx="4173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sz="2800" b="1">
                    <a:latin typeface="Times New Roman" panose="02020603050405020304" pitchFamily="18" charset="0"/>
                  </a:rPr>
                  <a:t>(5) </a:t>
                </a:r>
                <a:r>
                  <a:rPr lang="zh-CN" altLang="en-US" sz="2800" b="1">
                    <a:latin typeface="Times New Roman" panose="02020603050405020304" pitchFamily="18" charset="0"/>
                  </a:rPr>
                  <a:t>若</a:t>
                </a:r>
                <a:r>
                  <a:rPr lang="en-US" altLang="zh-CN" sz="2800" b="1">
                    <a:latin typeface="Times New Roman" panose="02020603050405020304" pitchFamily="18" charset="0"/>
                  </a:rPr>
                  <a:t>A</a:t>
                </a:r>
                <a:r>
                  <a:rPr lang="zh-CN" altLang="en-US" sz="2800" b="1">
                    <a:latin typeface="Times New Roman" panose="02020603050405020304" pitchFamily="18" charset="0"/>
                  </a:rPr>
                  <a:t>可逆，则      亦 可逆，且     </a:t>
                </a:r>
              </a:p>
            </p:txBody>
          </p:sp>
          <p:graphicFrame>
            <p:nvGraphicFramePr>
              <p:cNvPr id="77839" name="Object 15">
                <a:extLst>
                  <a:ext uri="{FF2B5EF4-FFF2-40B4-BE49-F238E27FC236}">
                    <a16:creationId xmlns:a16="http://schemas.microsoft.com/office/drawing/2014/main" id="{22F9E00A-70E5-411E-8F87-439C81A19D66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245" y="1026"/>
              <a:ext cx="256" cy="24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66920" name="Equation" r:id="rId15" imgW="406080" imgH="380880" progId="Equation.DSMT4">
                      <p:embed/>
                    </p:oleObj>
                  </mc:Choice>
                  <mc:Fallback>
                    <p:oleObj name="Equation" r:id="rId15" imgW="406080" imgH="380880" progId="Equation.DSMT4">
                      <p:embed/>
                      <p:pic>
                        <p:nvPicPr>
                          <p:cNvPr id="77839" name="Object 15">
                            <a:extLst>
                              <a:ext uri="{FF2B5EF4-FFF2-40B4-BE49-F238E27FC236}">
                                <a16:creationId xmlns:a16="http://schemas.microsoft.com/office/drawing/2014/main" id="{22F9E00A-70E5-411E-8F87-439C81A19D66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45" y="1026"/>
                            <a:ext cx="256" cy="24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77840" name="Object 16">
              <a:extLst>
                <a:ext uri="{FF2B5EF4-FFF2-40B4-BE49-F238E27FC236}">
                  <a16:creationId xmlns:a16="http://schemas.microsoft.com/office/drawing/2014/main" id="{A3DA8DCA-032B-48C1-A476-3F421CDF68F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787" y="890"/>
            <a:ext cx="1232" cy="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6921" name="Equation" r:id="rId17" imgW="1955520" imgH="952200" progId="Equation.DSMT4">
                    <p:embed/>
                  </p:oleObj>
                </mc:Choice>
                <mc:Fallback>
                  <p:oleObj name="Equation" r:id="rId17" imgW="1955520" imgH="952200" progId="Equation.DSMT4">
                    <p:embed/>
                    <p:pic>
                      <p:nvPicPr>
                        <p:cNvPr id="77840" name="Object 16">
                          <a:extLst>
                            <a:ext uri="{FF2B5EF4-FFF2-40B4-BE49-F238E27FC236}">
                              <a16:creationId xmlns:a16="http://schemas.microsoft.com/office/drawing/2014/main" id="{A3DA8DCA-032B-48C1-A476-3F421CDF68F5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87" y="890"/>
                          <a:ext cx="1232" cy="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7848" name="Group 24">
            <a:extLst>
              <a:ext uri="{FF2B5EF4-FFF2-40B4-BE49-F238E27FC236}">
                <a16:creationId xmlns:a16="http://schemas.microsoft.com/office/drawing/2014/main" id="{B9519C16-F6E4-4632-891F-A5CE738B0047}"/>
              </a:ext>
            </a:extLst>
          </p:cNvPr>
          <p:cNvGrpSpPr>
            <a:grpSpLocks/>
          </p:cNvGrpSpPr>
          <p:nvPr/>
        </p:nvGrpSpPr>
        <p:grpSpPr bwMode="auto">
          <a:xfrm>
            <a:off x="827088" y="3043832"/>
            <a:ext cx="7666037" cy="673100"/>
            <a:chOff x="521" y="1570"/>
            <a:chExt cx="4829" cy="424"/>
          </a:xfrm>
        </p:grpSpPr>
        <p:grpSp>
          <p:nvGrpSpPr>
            <p:cNvPr id="77844" name="Group 20">
              <a:extLst>
                <a:ext uri="{FF2B5EF4-FFF2-40B4-BE49-F238E27FC236}">
                  <a16:creationId xmlns:a16="http://schemas.microsoft.com/office/drawing/2014/main" id="{C182BBFC-41FB-455F-9F86-231BD68C56D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21" y="1661"/>
              <a:ext cx="4173" cy="327"/>
              <a:chOff x="521" y="1026"/>
              <a:chExt cx="4173" cy="327"/>
            </a:xfrm>
          </p:grpSpPr>
          <p:sp>
            <p:nvSpPr>
              <p:cNvPr id="77845" name="Rectangle 21">
                <a:extLst>
                  <a:ext uri="{FF2B5EF4-FFF2-40B4-BE49-F238E27FC236}">
                    <a16:creationId xmlns:a16="http://schemas.microsoft.com/office/drawing/2014/main" id="{B254B318-07A6-4384-9FBA-B7C2FAEE93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1" y="1026"/>
                <a:ext cx="4173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sz="2800" b="1">
                    <a:latin typeface="Times New Roman" panose="02020603050405020304" pitchFamily="18" charset="0"/>
                  </a:rPr>
                  <a:t>(6) </a:t>
                </a:r>
                <a:r>
                  <a:rPr lang="zh-CN" altLang="en-US" sz="2800" b="1">
                    <a:latin typeface="Times New Roman" panose="02020603050405020304" pitchFamily="18" charset="0"/>
                  </a:rPr>
                  <a:t>若</a:t>
                </a:r>
                <a:r>
                  <a:rPr lang="en-US" altLang="zh-CN" sz="2800" b="1">
                    <a:latin typeface="Times New Roman" panose="02020603050405020304" pitchFamily="18" charset="0"/>
                  </a:rPr>
                  <a:t>A</a:t>
                </a:r>
                <a:r>
                  <a:rPr lang="zh-CN" altLang="en-US" sz="2800" b="1">
                    <a:latin typeface="Times New Roman" panose="02020603050405020304" pitchFamily="18" charset="0"/>
                  </a:rPr>
                  <a:t>可逆，则      亦 可逆，且     </a:t>
                </a:r>
              </a:p>
            </p:txBody>
          </p:sp>
          <p:graphicFrame>
            <p:nvGraphicFramePr>
              <p:cNvPr id="77846" name="Object 22">
                <a:extLst>
                  <a:ext uri="{FF2B5EF4-FFF2-40B4-BE49-F238E27FC236}">
                    <a16:creationId xmlns:a16="http://schemas.microsoft.com/office/drawing/2014/main" id="{96E42647-849A-4214-92DF-9295768DEE23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237" y="1026"/>
              <a:ext cx="272" cy="24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66922" name="Equation" r:id="rId19" imgW="431640" imgH="380880" progId="Equation.DSMT4">
                      <p:embed/>
                    </p:oleObj>
                  </mc:Choice>
                  <mc:Fallback>
                    <p:oleObj name="Equation" r:id="rId19" imgW="431640" imgH="380880" progId="Equation.DSMT4">
                      <p:embed/>
                      <p:pic>
                        <p:nvPicPr>
                          <p:cNvPr id="77846" name="Object 22">
                            <a:extLst>
                              <a:ext uri="{FF2B5EF4-FFF2-40B4-BE49-F238E27FC236}">
                                <a16:creationId xmlns:a16="http://schemas.microsoft.com/office/drawing/2014/main" id="{96E42647-849A-4214-92DF-9295768DEE23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37" y="1026"/>
                            <a:ext cx="272" cy="24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77847" name="Object 23">
              <a:extLst>
                <a:ext uri="{FF2B5EF4-FFF2-40B4-BE49-F238E27FC236}">
                  <a16:creationId xmlns:a16="http://schemas.microsoft.com/office/drawing/2014/main" id="{C8D799FD-9988-4AFF-B9D0-F094D00786F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742" y="1570"/>
            <a:ext cx="1608" cy="4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6923" name="Equation" r:id="rId21" imgW="2552400" imgH="672840" progId="Equation.DSMT4">
                    <p:embed/>
                  </p:oleObj>
                </mc:Choice>
                <mc:Fallback>
                  <p:oleObj name="Equation" r:id="rId21" imgW="2552400" imgH="672840" progId="Equation.DSMT4">
                    <p:embed/>
                    <p:pic>
                      <p:nvPicPr>
                        <p:cNvPr id="77847" name="Object 23">
                          <a:extLst>
                            <a:ext uri="{FF2B5EF4-FFF2-40B4-BE49-F238E27FC236}">
                              <a16:creationId xmlns:a16="http://schemas.microsoft.com/office/drawing/2014/main" id="{C8D799FD-9988-4AFF-B9D0-F094D00786FE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42" y="1570"/>
                          <a:ext cx="1608" cy="42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7872" name="Group 48">
            <a:extLst>
              <a:ext uri="{FF2B5EF4-FFF2-40B4-BE49-F238E27FC236}">
                <a16:creationId xmlns:a16="http://schemas.microsoft.com/office/drawing/2014/main" id="{B84BF741-481D-4E8F-812D-6E49913F4C5F}"/>
              </a:ext>
            </a:extLst>
          </p:cNvPr>
          <p:cNvGrpSpPr>
            <a:grpSpLocks/>
          </p:cNvGrpSpPr>
          <p:nvPr/>
        </p:nvGrpSpPr>
        <p:grpSpPr bwMode="auto">
          <a:xfrm>
            <a:off x="1763713" y="4051895"/>
            <a:ext cx="6624637" cy="519112"/>
            <a:chOff x="1156" y="2251"/>
            <a:chExt cx="4173" cy="327"/>
          </a:xfrm>
        </p:grpSpPr>
        <p:sp>
          <p:nvSpPr>
            <p:cNvPr id="77851" name="Rectangle 27">
              <a:extLst>
                <a:ext uri="{FF2B5EF4-FFF2-40B4-BE49-F238E27FC236}">
                  <a16:creationId xmlns:a16="http://schemas.microsoft.com/office/drawing/2014/main" id="{5AB668D3-86A6-42E4-92BC-DC9F389CB6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6" y="2251"/>
              <a:ext cx="417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 b="1">
                  <a:latin typeface="Times New Roman" panose="02020603050405020304" pitchFamily="18" charset="0"/>
                </a:rPr>
                <a:t>当              时，定义    </a:t>
              </a:r>
            </a:p>
          </p:txBody>
        </p:sp>
        <p:graphicFrame>
          <p:nvGraphicFramePr>
            <p:cNvPr id="77852" name="Object 28">
              <a:extLst>
                <a:ext uri="{FF2B5EF4-FFF2-40B4-BE49-F238E27FC236}">
                  <a16:creationId xmlns:a16="http://schemas.microsoft.com/office/drawing/2014/main" id="{9A7FF202-151C-4DAB-9062-5019E35929D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519" y="2251"/>
            <a:ext cx="592" cy="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6924" name="Equation" r:id="rId23" imgW="939600" imgH="495000" progId="Equation.DSMT4">
                    <p:embed/>
                  </p:oleObj>
                </mc:Choice>
                <mc:Fallback>
                  <p:oleObj name="Equation" r:id="rId23" imgW="939600" imgH="495000" progId="Equation.DSMT4">
                    <p:embed/>
                    <p:pic>
                      <p:nvPicPr>
                        <p:cNvPr id="77852" name="Object 28">
                          <a:extLst>
                            <a:ext uri="{FF2B5EF4-FFF2-40B4-BE49-F238E27FC236}">
                              <a16:creationId xmlns:a16="http://schemas.microsoft.com/office/drawing/2014/main" id="{9A7FF202-151C-4DAB-9062-5019E35929D9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19" y="2251"/>
                          <a:ext cx="592" cy="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7869" name="Rectangle 45">
            <a:extLst>
              <a:ext uri="{FF2B5EF4-FFF2-40B4-BE49-F238E27FC236}">
                <a16:creationId xmlns:a16="http://schemas.microsoft.com/office/drawing/2014/main" id="{89FA76E9-D5E8-410D-AAE9-84B6641C2F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3978870"/>
            <a:ext cx="27368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注：</a:t>
            </a:r>
          </a:p>
        </p:txBody>
      </p:sp>
      <p:graphicFrame>
        <p:nvGraphicFramePr>
          <p:cNvPr id="77870" name="Object 46">
            <a:extLst>
              <a:ext uri="{FF2B5EF4-FFF2-40B4-BE49-F238E27FC236}">
                <a16:creationId xmlns:a16="http://schemas.microsoft.com/office/drawing/2014/main" id="{1072A46C-BD25-45D8-9398-1E1ED65414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5307166"/>
              </p:ext>
            </p:extLst>
          </p:nvPr>
        </p:nvGraphicFramePr>
        <p:xfrm>
          <a:off x="2124075" y="4844057"/>
          <a:ext cx="33655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25" name="Equation" r:id="rId25" imgW="3365280" imgH="469800" progId="Equation.DSMT4">
                  <p:embed/>
                </p:oleObj>
              </mc:Choice>
              <mc:Fallback>
                <p:oleObj name="Equation" r:id="rId25" imgW="3365280" imgH="469800" progId="Equation.DSMT4">
                  <p:embed/>
                  <p:pic>
                    <p:nvPicPr>
                      <p:cNvPr id="77870" name="Object 46">
                        <a:extLst>
                          <a:ext uri="{FF2B5EF4-FFF2-40B4-BE49-F238E27FC236}">
                            <a16:creationId xmlns:a16="http://schemas.microsoft.com/office/drawing/2014/main" id="{1072A46C-BD25-45D8-9398-1E1ED654149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4844057"/>
                        <a:ext cx="336550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871" name="Rectangle 47">
            <a:extLst>
              <a:ext uri="{FF2B5EF4-FFF2-40B4-BE49-F238E27FC236}">
                <a16:creationId xmlns:a16="http://schemas.microsoft.com/office/drawing/2014/main" id="{D094E944-B40B-434A-84FC-FE396F3197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5707657"/>
            <a:ext cx="66246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latin typeface="Times New Roman" panose="02020603050405020304" pitchFamily="18" charset="0"/>
              </a:rPr>
              <a:t>则有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7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7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7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7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7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7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7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7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69" grpId="0"/>
      <p:bldP spid="7787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948" name="Group 100">
            <a:extLst>
              <a:ext uri="{FF2B5EF4-FFF2-40B4-BE49-F238E27FC236}">
                <a16:creationId xmlns:a16="http://schemas.microsoft.com/office/drawing/2014/main" id="{4BA09869-9979-4451-A84C-894247F3BD0B}"/>
              </a:ext>
            </a:extLst>
          </p:cNvPr>
          <p:cNvGrpSpPr>
            <a:grpSpLocks/>
          </p:cNvGrpSpPr>
          <p:nvPr/>
        </p:nvGrpSpPr>
        <p:grpSpPr bwMode="auto">
          <a:xfrm>
            <a:off x="1547813" y="808211"/>
            <a:ext cx="5249862" cy="519112"/>
            <a:chOff x="975" y="346"/>
            <a:chExt cx="3307" cy="327"/>
          </a:xfrm>
        </p:grpSpPr>
        <p:sp>
          <p:nvSpPr>
            <p:cNvPr id="78853" name="Text Box 5">
              <a:extLst>
                <a:ext uri="{FF2B5EF4-FFF2-40B4-BE49-F238E27FC236}">
                  <a16:creationId xmlns:a16="http://schemas.microsoft.com/office/drawing/2014/main" id="{311CEC12-0861-4DBA-9DF9-DEE2309CDE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5" y="346"/>
              <a:ext cx="258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 b="1"/>
                <a:t>设方阵</a:t>
              </a:r>
              <a:r>
                <a:rPr lang="zh-CN" altLang="en-US" sz="2800" b="1">
                  <a:latin typeface="Times New Roman" panose="02020603050405020304" pitchFamily="18" charset="0"/>
                </a:rPr>
                <a:t> </a:t>
              </a:r>
              <a:r>
                <a:rPr lang="en-US" altLang="zh-CN" sz="2800" b="1" i="1">
                  <a:latin typeface="Times New Roman" panose="02020603050405020304" pitchFamily="18" charset="0"/>
                </a:rPr>
                <a:t>A </a:t>
              </a:r>
              <a:r>
                <a:rPr lang="zh-CN" altLang="en-US" sz="2800" b="1"/>
                <a:t>满足 </a:t>
              </a:r>
            </a:p>
          </p:txBody>
        </p:sp>
        <p:graphicFrame>
          <p:nvGraphicFramePr>
            <p:cNvPr id="78854" name="Object 6">
              <a:extLst>
                <a:ext uri="{FF2B5EF4-FFF2-40B4-BE49-F238E27FC236}">
                  <a16:creationId xmlns:a16="http://schemas.microsoft.com/office/drawing/2014/main" id="{A41F0CC6-7FCA-4EA8-A31B-C07657FB292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517" y="346"/>
            <a:ext cx="1765" cy="2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7938" name="Equation" r:id="rId3" imgW="2793960" imgH="444240" progId="Equation.DSMT4">
                    <p:embed/>
                  </p:oleObj>
                </mc:Choice>
                <mc:Fallback>
                  <p:oleObj name="Equation" r:id="rId3" imgW="2793960" imgH="444240" progId="Equation.DSMT4">
                    <p:embed/>
                    <p:pic>
                      <p:nvPicPr>
                        <p:cNvPr id="78854" name="Object 6">
                          <a:extLst>
                            <a:ext uri="{FF2B5EF4-FFF2-40B4-BE49-F238E27FC236}">
                              <a16:creationId xmlns:a16="http://schemas.microsoft.com/office/drawing/2014/main" id="{A41F0CC6-7FCA-4EA8-A31B-C07657FB2923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17" y="346"/>
                          <a:ext cx="1765" cy="2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8859" name="Group 11">
            <a:extLst>
              <a:ext uri="{FF2B5EF4-FFF2-40B4-BE49-F238E27FC236}">
                <a16:creationId xmlns:a16="http://schemas.microsoft.com/office/drawing/2014/main" id="{E05D29A5-F758-4FBB-9EB2-08763789BC6C}"/>
              </a:ext>
            </a:extLst>
          </p:cNvPr>
          <p:cNvGrpSpPr>
            <a:grpSpLocks/>
          </p:cNvGrpSpPr>
          <p:nvPr/>
        </p:nvGrpSpPr>
        <p:grpSpPr bwMode="auto">
          <a:xfrm>
            <a:off x="1258888" y="1457498"/>
            <a:ext cx="7524750" cy="519113"/>
            <a:chOff x="1020" y="890"/>
            <a:chExt cx="4740" cy="327"/>
          </a:xfrm>
        </p:grpSpPr>
        <p:sp>
          <p:nvSpPr>
            <p:cNvPr id="78855" name="Text Box 7">
              <a:extLst>
                <a:ext uri="{FF2B5EF4-FFF2-40B4-BE49-F238E27FC236}">
                  <a16:creationId xmlns:a16="http://schemas.microsoft.com/office/drawing/2014/main" id="{33E96434-B603-47B1-B484-AA9457B90C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0" y="890"/>
              <a:ext cx="47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 b="1"/>
                <a:t>证明：    与            皆可逆，并求其逆</a:t>
              </a:r>
              <a:r>
                <a:rPr lang="en-US" altLang="zh-CN" sz="2800" b="1"/>
                <a:t>.</a:t>
              </a:r>
            </a:p>
          </p:txBody>
        </p:sp>
        <p:graphicFrame>
          <p:nvGraphicFramePr>
            <p:cNvPr id="78856" name="Object 8">
              <a:extLst>
                <a:ext uri="{FF2B5EF4-FFF2-40B4-BE49-F238E27FC236}">
                  <a16:creationId xmlns:a16="http://schemas.microsoft.com/office/drawing/2014/main" id="{9BE3DB2B-0C98-4568-8A60-FFBC03AD1C2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791" y="956"/>
            <a:ext cx="1176" cy="2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7939" name="Equation" r:id="rId5" imgW="1879560" imgH="393480" progId="Equation.DSMT4">
                    <p:embed/>
                  </p:oleObj>
                </mc:Choice>
                <mc:Fallback>
                  <p:oleObj name="Equation" r:id="rId5" imgW="1879560" imgH="393480" progId="Equation.DSMT4">
                    <p:embed/>
                    <p:pic>
                      <p:nvPicPr>
                        <p:cNvPr id="78856" name="Object 8">
                          <a:extLst>
                            <a:ext uri="{FF2B5EF4-FFF2-40B4-BE49-F238E27FC236}">
                              <a16:creationId xmlns:a16="http://schemas.microsoft.com/office/drawing/2014/main" id="{9BE3DB2B-0C98-4568-8A60-FFBC03AD1C2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91" y="956"/>
                          <a:ext cx="1176" cy="24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8858" name="Rectangle 10">
            <a:extLst>
              <a:ext uri="{FF2B5EF4-FFF2-40B4-BE49-F238E27FC236}">
                <a16:creationId xmlns:a16="http://schemas.microsoft.com/office/drawing/2014/main" id="{A311BE33-C4F1-4743-8525-CF995B1886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808211"/>
            <a:ext cx="36004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00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sz="2800" b="1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</a:p>
        </p:txBody>
      </p:sp>
      <p:sp>
        <p:nvSpPr>
          <p:cNvPr id="78902" name="Rectangle 54">
            <a:extLst>
              <a:ext uri="{FF2B5EF4-FFF2-40B4-BE49-F238E27FC236}">
                <a16:creationId xmlns:a16="http://schemas.microsoft.com/office/drawing/2014/main" id="{CF65F219-950A-4758-BEB4-6C20D19A21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587551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78903" name="Rectangle 55">
            <a:extLst>
              <a:ext uri="{FF2B5EF4-FFF2-40B4-BE49-F238E27FC236}">
                <a16:creationId xmlns:a16="http://schemas.microsoft.com/office/drawing/2014/main" id="{02CB1856-122B-49D7-A9E6-CDFE800CC8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576121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pSp>
        <p:nvGrpSpPr>
          <p:cNvPr id="78949" name="Group 101">
            <a:extLst>
              <a:ext uri="{FF2B5EF4-FFF2-40B4-BE49-F238E27FC236}">
                <a16:creationId xmlns:a16="http://schemas.microsoft.com/office/drawing/2014/main" id="{659F196D-D910-4575-AD42-33843A81C88A}"/>
              </a:ext>
            </a:extLst>
          </p:cNvPr>
          <p:cNvGrpSpPr>
            <a:grpSpLocks/>
          </p:cNvGrpSpPr>
          <p:nvPr/>
        </p:nvGrpSpPr>
        <p:grpSpPr bwMode="auto">
          <a:xfrm>
            <a:off x="1476375" y="2192511"/>
            <a:ext cx="3308350" cy="519112"/>
            <a:chOff x="884" y="1389"/>
            <a:chExt cx="2084" cy="327"/>
          </a:xfrm>
        </p:grpSpPr>
        <p:sp>
          <p:nvSpPr>
            <p:cNvPr id="78904" name="Text Box 56">
              <a:extLst>
                <a:ext uri="{FF2B5EF4-FFF2-40B4-BE49-F238E27FC236}">
                  <a16:creationId xmlns:a16="http://schemas.microsoft.com/office/drawing/2014/main" id="{2FAC458F-C194-4115-810E-0272366805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4" y="1389"/>
              <a:ext cx="142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 b="1"/>
                <a:t>由  </a:t>
              </a:r>
            </a:p>
          </p:txBody>
        </p:sp>
        <p:graphicFrame>
          <p:nvGraphicFramePr>
            <p:cNvPr id="78905" name="Object 57">
              <a:extLst>
                <a:ext uri="{FF2B5EF4-FFF2-40B4-BE49-F238E27FC236}">
                  <a16:creationId xmlns:a16="http://schemas.microsoft.com/office/drawing/2014/main" id="{DECAFBA8-9FFB-4436-A2A1-F7756D22D5A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02" y="1434"/>
            <a:ext cx="1766" cy="2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7940" name="Equation" r:id="rId7" imgW="2793960" imgH="444240" progId="Equation.DSMT4">
                    <p:embed/>
                  </p:oleObj>
                </mc:Choice>
                <mc:Fallback>
                  <p:oleObj name="Equation" r:id="rId7" imgW="2793960" imgH="444240" progId="Equation.DSMT4">
                    <p:embed/>
                    <p:pic>
                      <p:nvPicPr>
                        <p:cNvPr id="78905" name="Object 57">
                          <a:extLst>
                            <a:ext uri="{FF2B5EF4-FFF2-40B4-BE49-F238E27FC236}">
                              <a16:creationId xmlns:a16="http://schemas.microsoft.com/office/drawing/2014/main" id="{DECAFBA8-9FFB-4436-A2A1-F7756D22D5AB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2" y="1434"/>
                          <a:ext cx="1766" cy="2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8951" name="Group 103">
            <a:extLst>
              <a:ext uri="{FF2B5EF4-FFF2-40B4-BE49-F238E27FC236}">
                <a16:creationId xmlns:a16="http://schemas.microsoft.com/office/drawing/2014/main" id="{39AAB042-64CC-4D6F-B03F-0FCF0AD25D08}"/>
              </a:ext>
            </a:extLst>
          </p:cNvPr>
          <p:cNvGrpSpPr>
            <a:grpSpLocks/>
          </p:cNvGrpSpPr>
          <p:nvPr/>
        </p:nvGrpSpPr>
        <p:grpSpPr bwMode="auto">
          <a:xfrm>
            <a:off x="827088" y="2984673"/>
            <a:ext cx="3700462" cy="946150"/>
            <a:chOff x="476" y="1797"/>
            <a:chExt cx="2331" cy="596"/>
          </a:xfrm>
        </p:grpSpPr>
        <p:sp>
          <p:nvSpPr>
            <p:cNvPr id="78909" name="Text Box 61">
              <a:extLst>
                <a:ext uri="{FF2B5EF4-FFF2-40B4-BE49-F238E27FC236}">
                  <a16:creationId xmlns:a16="http://schemas.microsoft.com/office/drawing/2014/main" id="{A45B5E4D-596E-49C3-96DB-D9C922DF06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6" y="1933"/>
              <a:ext cx="154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 b="1"/>
                <a:t>即 </a:t>
              </a:r>
            </a:p>
          </p:txBody>
        </p:sp>
        <p:graphicFrame>
          <p:nvGraphicFramePr>
            <p:cNvPr id="78910" name="Object 62">
              <a:extLst>
                <a:ext uri="{FF2B5EF4-FFF2-40B4-BE49-F238E27FC236}">
                  <a16:creationId xmlns:a16="http://schemas.microsoft.com/office/drawing/2014/main" id="{4226A9BE-7380-41B2-9622-6C37AF17A6C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839" y="1797"/>
            <a:ext cx="1968" cy="5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7941" name="Equation" r:id="rId9" imgW="3124080" imgH="952200" progId="Equation.DSMT4">
                    <p:embed/>
                  </p:oleObj>
                </mc:Choice>
                <mc:Fallback>
                  <p:oleObj name="Equation" r:id="rId9" imgW="3124080" imgH="952200" progId="Equation.DSMT4">
                    <p:embed/>
                    <p:pic>
                      <p:nvPicPr>
                        <p:cNvPr id="78910" name="Object 62">
                          <a:extLst>
                            <a:ext uri="{FF2B5EF4-FFF2-40B4-BE49-F238E27FC236}">
                              <a16:creationId xmlns:a16="http://schemas.microsoft.com/office/drawing/2014/main" id="{4226A9BE-7380-41B2-9622-6C37AF17A6C7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9" y="1797"/>
                          <a:ext cx="1968" cy="59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8911" name="Text Box 63">
            <a:extLst>
              <a:ext uri="{FF2B5EF4-FFF2-40B4-BE49-F238E27FC236}">
                <a16:creationId xmlns:a16="http://schemas.microsoft.com/office/drawing/2014/main" id="{FAE5973B-C2A9-4438-9D44-FCAB41F307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3800" y="3127548"/>
            <a:ext cx="36004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/>
              <a:t>故</a:t>
            </a:r>
            <a:r>
              <a:rPr lang="zh-CN" altLang="en-US" sz="2800" b="1">
                <a:latin typeface="Times New Roman" panose="02020603050405020304" pitchFamily="18" charset="0"/>
              </a:rPr>
              <a:t> </a:t>
            </a:r>
            <a:r>
              <a:rPr lang="en-US" altLang="zh-CN" sz="2800" b="1" i="1">
                <a:latin typeface="Times New Roman" panose="02020603050405020304" pitchFamily="18" charset="0"/>
              </a:rPr>
              <a:t>A </a:t>
            </a:r>
            <a:r>
              <a:rPr lang="zh-CN" altLang="en-US" sz="2800" b="1"/>
              <a:t>可逆，且  </a:t>
            </a:r>
          </a:p>
        </p:txBody>
      </p:sp>
      <p:graphicFrame>
        <p:nvGraphicFramePr>
          <p:cNvPr id="78912" name="Object 64">
            <a:extLst>
              <a:ext uri="{FF2B5EF4-FFF2-40B4-BE49-F238E27FC236}">
                <a16:creationId xmlns:a16="http://schemas.microsoft.com/office/drawing/2014/main" id="{A192AAA6-4365-440A-A758-CFEB679B438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5919760"/>
              </p:ext>
            </p:extLst>
          </p:nvPr>
        </p:nvGraphicFramePr>
        <p:xfrm>
          <a:off x="3348038" y="3919711"/>
          <a:ext cx="2654300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942" name="Equation" r:id="rId11" imgW="2654280" imgH="838080" progId="Equation.DSMT4">
                  <p:embed/>
                </p:oleObj>
              </mc:Choice>
              <mc:Fallback>
                <p:oleObj name="Equation" r:id="rId11" imgW="2654280" imgH="838080" progId="Equation.DSMT4">
                  <p:embed/>
                  <p:pic>
                    <p:nvPicPr>
                      <p:cNvPr id="78912" name="Object 64">
                        <a:extLst>
                          <a:ext uri="{FF2B5EF4-FFF2-40B4-BE49-F238E27FC236}">
                            <a16:creationId xmlns:a16="http://schemas.microsoft.com/office/drawing/2014/main" id="{A192AAA6-4365-440A-A758-CFEB679B438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3919711"/>
                        <a:ext cx="2654300" cy="831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8952" name="Group 104">
            <a:extLst>
              <a:ext uri="{FF2B5EF4-FFF2-40B4-BE49-F238E27FC236}">
                <a16:creationId xmlns:a16="http://schemas.microsoft.com/office/drawing/2014/main" id="{092E5475-588C-40A7-8DA2-18C42D1F836E}"/>
              </a:ext>
            </a:extLst>
          </p:cNvPr>
          <p:cNvGrpSpPr>
            <a:grpSpLocks/>
          </p:cNvGrpSpPr>
          <p:nvPr/>
        </p:nvGrpSpPr>
        <p:grpSpPr bwMode="auto">
          <a:xfrm>
            <a:off x="611188" y="4784898"/>
            <a:ext cx="3594100" cy="519113"/>
            <a:chOff x="431" y="2795"/>
            <a:chExt cx="2264" cy="327"/>
          </a:xfrm>
        </p:grpSpPr>
        <p:sp>
          <p:nvSpPr>
            <p:cNvPr id="78913" name="Text Box 65">
              <a:extLst>
                <a:ext uri="{FF2B5EF4-FFF2-40B4-BE49-F238E27FC236}">
                  <a16:creationId xmlns:a16="http://schemas.microsoft.com/office/drawing/2014/main" id="{E896E5EA-3186-40BA-B129-6C03E1A391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1" y="2795"/>
              <a:ext cx="145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 b="1"/>
                <a:t>再由 </a:t>
              </a:r>
            </a:p>
          </p:txBody>
        </p:sp>
        <p:graphicFrame>
          <p:nvGraphicFramePr>
            <p:cNvPr id="78914" name="Object 66">
              <a:extLst>
                <a:ext uri="{FF2B5EF4-FFF2-40B4-BE49-F238E27FC236}">
                  <a16:creationId xmlns:a16="http://schemas.microsoft.com/office/drawing/2014/main" id="{EE8BAF85-8513-4CC9-AB21-111A179A06C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30" y="2840"/>
            <a:ext cx="1765" cy="2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7943" name="Equation" r:id="rId13" imgW="2793960" imgH="444240" progId="Equation.DSMT4">
                    <p:embed/>
                  </p:oleObj>
                </mc:Choice>
                <mc:Fallback>
                  <p:oleObj name="Equation" r:id="rId13" imgW="2793960" imgH="444240" progId="Equation.DSMT4">
                    <p:embed/>
                    <p:pic>
                      <p:nvPicPr>
                        <p:cNvPr id="78914" name="Object 66">
                          <a:extLst>
                            <a:ext uri="{FF2B5EF4-FFF2-40B4-BE49-F238E27FC236}">
                              <a16:creationId xmlns:a16="http://schemas.microsoft.com/office/drawing/2014/main" id="{EE8BAF85-8513-4CC9-AB21-111A179A06C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30" y="2840"/>
                          <a:ext cx="1765" cy="2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8953" name="Group 105">
            <a:extLst>
              <a:ext uri="{FF2B5EF4-FFF2-40B4-BE49-F238E27FC236}">
                <a16:creationId xmlns:a16="http://schemas.microsoft.com/office/drawing/2014/main" id="{F8B02696-F853-4E68-858E-53E22052816F}"/>
              </a:ext>
            </a:extLst>
          </p:cNvPr>
          <p:cNvGrpSpPr>
            <a:grpSpLocks/>
          </p:cNvGrpSpPr>
          <p:nvPr/>
        </p:nvGrpSpPr>
        <p:grpSpPr bwMode="auto">
          <a:xfrm>
            <a:off x="4500563" y="4784898"/>
            <a:ext cx="3965575" cy="519113"/>
            <a:chOff x="2880" y="2840"/>
            <a:chExt cx="2498" cy="327"/>
          </a:xfrm>
        </p:grpSpPr>
        <p:sp>
          <p:nvSpPr>
            <p:cNvPr id="78915" name="Text Box 67">
              <a:extLst>
                <a:ext uri="{FF2B5EF4-FFF2-40B4-BE49-F238E27FC236}">
                  <a16:creationId xmlns:a16="http://schemas.microsoft.com/office/drawing/2014/main" id="{520D8FFC-E776-40DE-AC7F-081FFC0FBE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2840"/>
              <a:ext cx="101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 b="1"/>
                <a:t>得 </a:t>
              </a:r>
            </a:p>
          </p:txBody>
        </p:sp>
        <p:graphicFrame>
          <p:nvGraphicFramePr>
            <p:cNvPr id="78916" name="Object 68">
              <a:extLst>
                <a:ext uri="{FF2B5EF4-FFF2-40B4-BE49-F238E27FC236}">
                  <a16:creationId xmlns:a16="http://schemas.microsoft.com/office/drawing/2014/main" id="{3FA00FEB-B110-416C-9127-E78FFB88CE4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243" y="2886"/>
            <a:ext cx="2135" cy="2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7944" name="Equation" r:id="rId15" imgW="3377880" imgH="393480" progId="Equation.DSMT4">
                    <p:embed/>
                  </p:oleObj>
                </mc:Choice>
                <mc:Fallback>
                  <p:oleObj name="Equation" r:id="rId15" imgW="3377880" imgH="393480" progId="Equation.DSMT4">
                    <p:embed/>
                    <p:pic>
                      <p:nvPicPr>
                        <p:cNvPr id="78916" name="Object 68">
                          <a:extLst>
                            <a:ext uri="{FF2B5EF4-FFF2-40B4-BE49-F238E27FC236}">
                              <a16:creationId xmlns:a16="http://schemas.microsoft.com/office/drawing/2014/main" id="{3FA00FEB-B110-416C-9127-E78FFB88CE4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43" y="2886"/>
                          <a:ext cx="2135" cy="24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8918" name="Rectangle 70">
            <a:extLst>
              <a:ext uri="{FF2B5EF4-FFF2-40B4-BE49-F238E27FC236}">
                <a16:creationId xmlns:a16="http://schemas.microsoft.com/office/drawing/2014/main" id="{E1DB5A61-540E-4101-BBB1-F739079890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578026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pSp>
        <p:nvGrpSpPr>
          <p:cNvPr id="78947" name="Group 99">
            <a:extLst>
              <a:ext uri="{FF2B5EF4-FFF2-40B4-BE49-F238E27FC236}">
                <a16:creationId xmlns:a16="http://schemas.microsoft.com/office/drawing/2014/main" id="{690D61A1-F7AC-48CA-B2B1-01D384E651F9}"/>
              </a:ext>
            </a:extLst>
          </p:cNvPr>
          <p:cNvGrpSpPr>
            <a:grpSpLocks/>
          </p:cNvGrpSpPr>
          <p:nvPr/>
        </p:nvGrpSpPr>
        <p:grpSpPr bwMode="auto">
          <a:xfrm>
            <a:off x="539750" y="5361161"/>
            <a:ext cx="4051300" cy="831850"/>
            <a:chOff x="340" y="3113"/>
            <a:chExt cx="2552" cy="524"/>
          </a:xfrm>
        </p:grpSpPr>
        <p:sp>
          <p:nvSpPr>
            <p:cNvPr id="78917" name="Text Box 69">
              <a:extLst>
                <a:ext uri="{FF2B5EF4-FFF2-40B4-BE49-F238E27FC236}">
                  <a16:creationId xmlns:a16="http://schemas.microsoft.com/office/drawing/2014/main" id="{6E2E436D-888F-4056-ABC6-42B52A9812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" y="3203"/>
              <a:ext cx="131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 b="1"/>
                <a:t>即 </a:t>
              </a:r>
            </a:p>
          </p:txBody>
        </p:sp>
        <p:graphicFrame>
          <p:nvGraphicFramePr>
            <p:cNvPr id="78919" name="Object 71">
              <a:extLst>
                <a:ext uri="{FF2B5EF4-FFF2-40B4-BE49-F238E27FC236}">
                  <a16:creationId xmlns:a16="http://schemas.microsoft.com/office/drawing/2014/main" id="{A4AC8CB2-0B48-465D-AC44-2A10BCAC23C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703" y="3113"/>
            <a:ext cx="2189" cy="5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7945" name="Equation" r:id="rId17" imgW="3466800" imgH="838080" progId="Equation.DSMT4">
                    <p:embed/>
                  </p:oleObj>
                </mc:Choice>
                <mc:Fallback>
                  <p:oleObj name="Equation" r:id="rId17" imgW="3466800" imgH="838080" progId="Equation.DSMT4">
                    <p:embed/>
                    <p:pic>
                      <p:nvPicPr>
                        <p:cNvPr id="78919" name="Object 71">
                          <a:extLst>
                            <a:ext uri="{FF2B5EF4-FFF2-40B4-BE49-F238E27FC236}">
                              <a16:creationId xmlns:a16="http://schemas.microsoft.com/office/drawing/2014/main" id="{A4AC8CB2-0B48-465D-AC44-2A10BCAC23C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3" y="3113"/>
                          <a:ext cx="2189" cy="52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8946" name="Group 98">
            <a:extLst>
              <a:ext uri="{FF2B5EF4-FFF2-40B4-BE49-F238E27FC236}">
                <a16:creationId xmlns:a16="http://schemas.microsoft.com/office/drawing/2014/main" id="{06DD59A1-4EAD-4D66-BCB9-C4EB67E69FEF}"/>
              </a:ext>
            </a:extLst>
          </p:cNvPr>
          <p:cNvGrpSpPr>
            <a:grpSpLocks/>
          </p:cNvGrpSpPr>
          <p:nvPr/>
        </p:nvGrpSpPr>
        <p:grpSpPr bwMode="auto">
          <a:xfrm>
            <a:off x="4787900" y="5432598"/>
            <a:ext cx="4356100" cy="554038"/>
            <a:chOff x="3016" y="3136"/>
            <a:chExt cx="2744" cy="349"/>
          </a:xfrm>
        </p:grpSpPr>
        <p:sp>
          <p:nvSpPr>
            <p:cNvPr id="78920" name="Text Box 72">
              <a:extLst>
                <a:ext uri="{FF2B5EF4-FFF2-40B4-BE49-F238E27FC236}">
                  <a16:creationId xmlns:a16="http://schemas.microsoft.com/office/drawing/2014/main" id="{581048B4-C3BF-4BF1-9718-EEEBA2F157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16" y="3158"/>
              <a:ext cx="150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 b="1"/>
                <a:t>故 </a:t>
              </a:r>
            </a:p>
          </p:txBody>
        </p:sp>
        <p:graphicFrame>
          <p:nvGraphicFramePr>
            <p:cNvPr id="78921" name="Object 73">
              <a:extLst>
                <a:ext uri="{FF2B5EF4-FFF2-40B4-BE49-F238E27FC236}">
                  <a16:creationId xmlns:a16="http://schemas.microsoft.com/office/drawing/2014/main" id="{CF2B14F3-14B6-4210-A20A-B691108EC30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334" y="3203"/>
            <a:ext cx="684" cy="1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7946" name="Equation" r:id="rId19" imgW="1091880" imgH="304560" progId="Equation.DSMT4">
                    <p:embed/>
                  </p:oleObj>
                </mc:Choice>
                <mc:Fallback>
                  <p:oleObj name="Equation" r:id="rId19" imgW="1091880" imgH="304560" progId="Equation.DSMT4">
                    <p:embed/>
                    <p:pic>
                      <p:nvPicPr>
                        <p:cNvPr id="78921" name="Object 73">
                          <a:extLst>
                            <a:ext uri="{FF2B5EF4-FFF2-40B4-BE49-F238E27FC236}">
                              <a16:creationId xmlns:a16="http://schemas.microsoft.com/office/drawing/2014/main" id="{CF2B14F3-14B6-4210-A20A-B691108EC302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34" y="3203"/>
                          <a:ext cx="684" cy="1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8922" name="Text Box 74">
              <a:extLst>
                <a:ext uri="{FF2B5EF4-FFF2-40B4-BE49-F238E27FC236}">
                  <a16:creationId xmlns:a16="http://schemas.microsoft.com/office/drawing/2014/main" id="{E4912D11-55F1-4328-A397-8AA5C35666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02" y="3136"/>
              <a:ext cx="175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 b="1"/>
                <a:t>可逆，且 </a:t>
              </a:r>
            </a:p>
          </p:txBody>
        </p:sp>
      </p:grpSp>
      <p:graphicFrame>
        <p:nvGraphicFramePr>
          <p:cNvPr id="78923" name="Object 75">
            <a:extLst>
              <a:ext uri="{FF2B5EF4-FFF2-40B4-BE49-F238E27FC236}">
                <a16:creationId xmlns:a16="http://schemas.microsoft.com/office/drawing/2014/main" id="{9D9063F9-090F-421E-8729-7519C268B05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3244600"/>
              </p:ext>
            </p:extLst>
          </p:nvPr>
        </p:nvGraphicFramePr>
        <p:xfrm>
          <a:off x="2627313" y="6008861"/>
          <a:ext cx="3362325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947" name="Equation" r:id="rId21" imgW="3352680" imgH="838080" progId="Equation.DSMT4">
                  <p:embed/>
                </p:oleObj>
              </mc:Choice>
              <mc:Fallback>
                <p:oleObj name="Equation" r:id="rId21" imgW="3352680" imgH="838080" progId="Equation.DSMT4">
                  <p:embed/>
                  <p:pic>
                    <p:nvPicPr>
                      <p:cNvPr id="78923" name="Object 75">
                        <a:extLst>
                          <a:ext uri="{FF2B5EF4-FFF2-40B4-BE49-F238E27FC236}">
                            <a16:creationId xmlns:a16="http://schemas.microsoft.com/office/drawing/2014/main" id="{9D9063F9-090F-421E-8729-7519C268B05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6008861"/>
                        <a:ext cx="3362325" cy="831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941" name="AutoShape 93">
            <a:hlinkClick r:id="rId23" action="ppaction://hlinksldjump"/>
            <a:extLst>
              <a:ext uri="{FF2B5EF4-FFF2-40B4-BE49-F238E27FC236}">
                <a16:creationId xmlns:a16="http://schemas.microsoft.com/office/drawing/2014/main" id="{4545B0C0-A039-45E4-B2DC-EB8C50AF8C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7663" y="8928273"/>
            <a:ext cx="719137" cy="287338"/>
          </a:xfrm>
          <a:prstGeom prst="flowChartAlternateProcess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8942" name="AutoShape 94">
            <a:hlinkClick r:id="rId24" action="ppaction://hlinksldjump"/>
            <a:extLst>
              <a:ext uri="{FF2B5EF4-FFF2-40B4-BE49-F238E27FC236}">
                <a16:creationId xmlns:a16="http://schemas.microsoft.com/office/drawing/2014/main" id="{EA5FD426-CCE0-4ED1-BB01-53A58FD874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2700" y="8855248"/>
            <a:ext cx="649288" cy="404813"/>
          </a:xfrm>
          <a:prstGeom prst="flowChartAlternateProcess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8943" name="AutoShape 95">
            <a:hlinkClick r:id="rId25" action="ppaction://hlinksldjump"/>
            <a:extLst>
              <a:ext uri="{FF2B5EF4-FFF2-40B4-BE49-F238E27FC236}">
                <a16:creationId xmlns:a16="http://schemas.microsoft.com/office/drawing/2014/main" id="{6C07C87E-2D3D-4DA3-9343-534339EE77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67738" y="8928273"/>
            <a:ext cx="576262" cy="333375"/>
          </a:xfrm>
          <a:prstGeom prst="flowChartAlternateProcess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8944" name="Rectangle 96">
            <a:extLst>
              <a:ext uri="{FF2B5EF4-FFF2-40B4-BE49-F238E27FC236}">
                <a16:creationId xmlns:a16="http://schemas.microsoft.com/office/drawing/2014/main" id="{FF6DD668-BD57-4C7B-B670-2F55E2B6C0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2192511"/>
            <a:ext cx="36004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00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证：</a:t>
            </a:r>
            <a:endParaRPr lang="zh-CN" altLang="en-US" sz="2800" b="1">
              <a:solidFill>
                <a:srgbClr val="0033CC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78950" name="Group 102">
            <a:extLst>
              <a:ext uri="{FF2B5EF4-FFF2-40B4-BE49-F238E27FC236}">
                <a16:creationId xmlns:a16="http://schemas.microsoft.com/office/drawing/2014/main" id="{A1A0677D-19A3-4A56-8C21-3CD2B35D5550}"/>
              </a:ext>
            </a:extLst>
          </p:cNvPr>
          <p:cNvGrpSpPr>
            <a:grpSpLocks/>
          </p:cNvGrpSpPr>
          <p:nvPr/>
        </p:nvGrpSpPr>
        <p:grpSpPr bwMode="auto">
          <a:xfrm>
            <a:off x="5003800" y="2192511"/>
            <a:ext cx="3327400" cy="531812"/>
            <a:chOff x="3152" y="1389"/>
            <a:chExt cx="2096" cy="335"/>
          </a:xfrm>
        </p:grpSpPr>
        <p:graphicFrame>
          <p:nvGraphicFramePr>
            <p:cNvPr id="78907" name="Object 59">
              <a:extLst>
                <a:ext uri="{FF2B5EF4-FFF2-40B4-BE49-F238E27FC236}">
                  <a16:creationId xmlns:a16="http://schemas.microsoft.com/office/drawing/2014/main" id="{A3E0F428-5171-49DB-8F63-E9188DAD189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560" y="1480"/>
            <a:ext cx="1688" cy="2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7948" name="Equation" r:id="rId26" imgW="2679480" imgH="393480" progId="Equation.DSMT4">
                    <p:embed/>
                  </p:oleObj>
                </mc:Choice>
                <mc:Fallback>
                  <p:oleObj name="Equation" r:id="rId26" imgW="2679480" imgH="393480" progId="Equation.DSMT4">
                    <p:embed/>
                    <p:pic>
                      <p:nvPicPr>
                        <p:cNvPr id="78907" name="Object 59">
                          <a:extLst>
                            <a:ext uri="{FF2B5EF4-FFF2-40B4-BE49-F238E27FC236}">
                              <a16:creationId xmlns:a16="http://schemas.microsoft.com/office/drawing/2014/main" id="{A3E0F428-5171-49DB-8F63-E9188DAD189B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60" y="1480"/>
                          <a:ext cx="1688" cy="24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8945" name="Text Box 97">
              <a:extLst>
                <a:ext uri="{FF2B5EF4-FFF2-40B4-BE49-F238E27FC236}">
                  <a16:creationId xmlns:a16="http://schemas.microsoft.com/office/drawing/2014/main" id="{EBD2AA8D-184A-41EA-91D7-2C8407F011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52" y="1389"/>
              <a:ext cx="142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 b="1"/>
                <a:t>得  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8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8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8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8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8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8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8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8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8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8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8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911" grpId="0"/>
      <p:bldP spid="7894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Rectangle 4">
            <a:extLst>
              <a:ext uri="{FF2B5EF4-FFF2-40B4-BE49-F238E27FC236}">
                <a16:creationId xmlns:a16="http://schemas.microsoft.com/office/drawing/2014/main" id="{9F41F329-60F1-41BE-BAAB-958AD1FFBD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823044"/>
            <a:ext cx="7620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42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42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42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42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42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4000" b="1">
                <a:solidFill>
                  <a:srgbClr val="00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四、矩阵方程</a:t>
            </a:r>
            <a:r>
              <a:rPr lang="zh-CN" altLang="en-US" sz="40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</a:p>
        </p:txBody>
      </p:sp>
      <p:graphicFrame>
        <p:nvGraphicFramePr>
          <p:cNvPr id="79896" name="Object 24">
            <a:extLst>
              <a:ext uri="{FF2B5EF4-FFF2-40B4-BE49-F238E27FC236}">
                <a16:creationId xmlns:a16="http://schemas.microsoft.com/office/drawing/2014/main" id="{F77772C7-3701-4638-9622-01EBE0426AC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3252500"/>
              </p:ext>
            </p:extLst>
          </p:nvPr>
        </p:nvGraphicFramePr>
        <p:xfrm>
          <a:off x="3563938" y="1902544"/>
          <a:ext cx="4533900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962" name="Equation" r:id="rId3" imgW="4533840" imgH="1231560" progId="Equation.DSMT4">
                  <p:embed/>
                </p:oleObj>
              </mc:Choice>
              <mc:Fallback>
                <p:oleObj name="Equation" r:id="rId3" imgW="4533840" imgH="1231560" progId="Equation.DSMT4">
                  <p:embed/>
                  <p:pic>
                    <p:nvPicPr>
                      <p:cNvPr id="79896" name="Object 24">
                        <a:extLst>
                          <a:ext uri="{FF2B5EF4-FFF2-40B4-BE49-F238E27FC236}">
                            <a16:creationId xmlns:a16="http://schemas.microsoft.com/office/drawing/2014/main" id="{F77772C7-3701-4638-9622-01EBE0426AC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1902544"/>
                        <a:ext cx="4533900" cy="1231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897" name="Rectangle 25">
            <a:extLst>
              <a:ext uri="{FF2B5EF4-FFF2-40B4-BE49-F238E27FC236}">
                <a16:creationId xmlns:a16="http://schemas.microsoft.com/office/drawing/2014/main" id="{6D69E632-C752-480F-A6D0-563545DFB0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2262907"/>
            <a:ext cx="48244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kumimoji="1"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. </a:t>
            </a:r>
            <a:r>
              <a:rPr kumimoji="1"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线性方程组 </a:t>
            </a:r>
          </a:p>
        </p:txBody>
      </p:sp>
      <p:grpSp>
        <p:nvGrpSpPr>
          <p:cNvPr id="79898" name="Group 26">
            <a:extLst>
              <a:ext uri="{FF2B5EF4-FFF2-40B4-BE49-F238E27FC236}">
                <a16:creationId xmlns:a16="http://schemas.microsoft.com/office/drawing/2014/main" id="{E210B62B-2A78-40FF-A5DE-4C141C2A84F3}"/>
              </a:ext>
            </a:extLst>
          </p:cNvPr>
          <p:cNvGrpSpPr>
            <a:grpSpLocks/>
          </p:cNvGrpSpPr>
          <p:nvPr/>
        </p:nvGrpSpPr>
        <p:grpSpPr bwMode="auto">
          <a:xfrm>
            <a:off x="900113" y="3342407"/>
            <a:ext cx="5724525" cy="1600200"/>
            <a:chOff x="476" y="1661"/>
            <a:chExt cx="3606" cy="1008"/>
          </a:xfrm>
        </p:grpSpPr>
        <p:graphicFrame>
          <p:nvGraphicFramePr>
            <p:cNvPr id="79899" name="Object 27">
              <a:extLst>
                <a:ext uri="{FF2B5EF4-FFF2-40B4-BE49-F238E27FC236}">
                  <a16:creationId xmlns:a16="http://schemas.microsoft.com/office/drawing/2014/main" id="{97CFB886-B6AC-4191-AC6A-38F8F60FB48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14" y="1661"/>
            <a:ext cx="3168" cy="10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8963" name="Equation" r:id="rId5" imgW="5029200" imgH="1600200" progId="Equation.DSMT4">
                    <p:embed/>
                  </p:oleObj>
                </mc:Choice>
                <mc:Fallback>
                  <p:oleObj name="Equation" r:id="rId5" imgW="5029200" imgH="1600200" progId="Equation.DSMT4">
                    <p:embed/>
                    <p:pic>
                      <p:nvPicPr>
                        <p:cNvPr id="79899" name="Object 27">
                          <a:extLst>
                            <a:ext uri="{FF2B5EF4-FFF2-40B4-BE49-F238E27FC236}">
                              <a16:creationId xmlns:a16="http://schemas.microsoft.com/office/drawing/2014/main" id="{97CFB886-B6AC-4191-AC6A-38F8F60FB485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4" y="1661"/>
                          <a:ext cx="3168" cy="10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CC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9900" name="Rectangle 28">
              <a:extLst>
                <a:ext uri="{FF2B5EF4-FFF2-40B4-BE49-F238E27FC236}">
                  <a16:creationId xmlns:a16="http://schemas.microsoft.com/office/drawing/2014/main" id="{AEC6CEBD-31AD-4D28-AA42-275F89BFDF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" y="1979"/>
              <a:ext cx="172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kumimoji="1" lang="zh-CN" altLang="en-US" sz="2800" b="1">
                  <a:solidFill>
                    <a:srgbClr val="000000"/>
                  </a:solidFill>
                  <a:latin typeface="宋体" panose="02010600030101010101" pitchFamily="2" charset="-122"/>
                </a:rPr>
                <a:t>令</a:t>
              </a:r>
              <a:endPara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9901" name="Group 29">
            <a:extLst>
              <a:ext uri="{FF2B5EF4-FFF2-40B4-BE49-F238E27FC236}">
                <a16:creationId xmlns:a16="http://schemas.microsoft.com/office/drawing/2014/main" id="{942C401E-93DD-4E07-AA5C-F189F37A60E1}"/>
              </a:ext>
            </a:extLst>
          </p:cNvPr>
          <p:cNvGrpSpPr>
            <a:grpSpLocks/>
          </p:cNvGrpSpPr>
          <p:nvPr/>
        </p:nvGrpSpPr>
        <p:grpSpPr bwMode="auto">
          <a:xfrm>
            <a:off x="900113" y="5142632"/>
            <a:ext cx="6696075" cy="519112"/>
            <a:chOff x="567" y="3022"/>
            <a:chExt cx="4218" cy="327"/>
          </a:xfrm>
        </p:grpSpPr>
        <p:sp>
          <p:nvSpPr>
            <p:cNvPr id="79902" name="Rectangle 30">
              <a:extLst>
                <a:ext uri="{FF2B5EF4-FFF2-40B4-BE49-F238E27FC236}">
                  <a16:creationId xmlns:a16="http://schemas.microsoft.com/office/drawing/2014/main" id="{0DB1B22F-AF42-4E41-AA26-1D9A2C1841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" y="3022"/>
              <a:ext cx="421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/>
              <a:r>
                <a:rPr kumimoji="1" lang="zh-CN" altLang="en-US" sz="2800" b="1">
                  <a:solidFill>
                    <a:srgbClr val="000000"/>
                  </a:solidFill>
                  <a:latin typeface="宋体" panose="02010600030101010101" pitchFamily="2" charset="-122"/>
                </a:rPr>
                <a:t>则（</a:t>
              </a:r>
              <a:r>
                <a:rPr kumimoji="1"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  <a:r>
                <a:rPr kumimoji="1" lang="zh-CN" altLang="en-US" sz="2800" b="1">
                  <a:solidFill>
                    <a:srgbClr val="000000"/>
                  </a:solidFill>
                  <a:latin typeface="宋体" panose="02010600030101010101" pitchFamily="2" charset="-122"/>
                </a:rPr>
                <a:t>）可看成矩阵方程</a:t>
              </a:r>
              <a:endPara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79903" name="Object 31">
              <a:extLst>
                <a:ext uri="{FF2B5EF4-FFF2-40B4-BE49-F238E27FC236}">
                  <a16:creationId xmlns:a16="http://schemas.microsoft.com/office/drawing/2014/main" id="{F7BB6B84-7C61-4165-9535-59BC65F6CF7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107" y="3089"/>
            <a:ext cx="738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8964" name="Equation" r:id="rId7" imgW="1307880" imgH="317160" progId="Equation.DSMT4">
                    <p:embed/>
                  </p:oleObj>
                </mc:Choice>
                <mc:Fallback>
                  <p:oleObj name="Equation" r:id="rId7" imgW="1307880" imgH="317160" progId="Equation.DSMT4">
                    <p:embed/>
                    <p:pic>
                      <p:nvPicPr>
                        <p:cNvPr id="79903" name="Object 31">
                          <a:extLst>
                            <a:ext uri="{FF2B5EF4-FFF2-40B4-BE49-F238E27FC236}">
                              <a16:creationId xmlns:a16="http://schemas.microsoft.com/office/drawing/2014/main" id="{F7BB6B84-7C61-4165-9535-59BC65F6CF7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07" y="3089"/>
                          <a:ext cx="738" cy="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CC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9905" name="Text Box 33">
            <a:extLst>
              <a:ext uri="{FF2B5EF4-FFF2-40B4-BE49-F238E27FC236}">
                <a16:creationId xmlns:a16="http://schemas.microsoft.com/office/drawing/2014/main" id="{A751B8DC-7254-4825-8DAE-2B6A059D8E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6006232"/>
            <a:ext cx="5111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latin typeface="Times New Roman" panose="02020603050405020304" pitchFamily="18" charset="0"/>
              </a:rPr>
              <a:t>若</a:t>
            </a:r>
            <a:r>
              <a:rPr lang="en-US" altLang="zh-CN" sz="2800" b="1" i="1">
                <a:latin typeface="Times New Roman" panose="02020603050405020304" pitchFamily="18" charset="0"/>
              </a:rPr>
              <a:t>A</a:t>
            </a:r>
            <a:r>
              <a:rPr lang="zh-CN" altLang="en-US" sz="2800" b="1"/>
              <a:t>为可逆矩阵，则 </a:t>
            </a:r>
          </a:p>
        </p:txBody>
      </p:sp>
      <p:graphicFrame>
        <p:nvGraphicFramePr>
          <p:cNvPr id="79906" name="Object 34">
            <a:extLst>
              <a:ext uri="{FF2B5EF4-FFF2-40B4-BE49-F238E27FC236}">
                <a16:creationId xmlns:a16="http://schemas.microsoft.com/office/drawing/2014/main" id="{33CE880A-C4CE-4E14-A7C3-2F919664169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3465139"/>
              </p:ext>
            </p:extLst>
          </p:nvPr>
        </p:nvGraphicFramePr>
        <p:xfrm>
          <a:off x="4211638" y="6079257"/>
          <a:ext cx="1565275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965" name="Equation" r:id="rId9" imgW="1562040" imgH="393480" progId="Equation.DSMT4">
                  <p:embed/>
                </p:oleObj>
              </mc:Choice>
              <mc:Fallback>
                <p:oleObj name="Equation" r:id="rId9" imgW="1562040" imgH="393480" progId="Equation.DSMT4">
                  <p:embed/>
                  <p:pic>
                    <p:nvPicPr>
                      <p:cNvPr id="79906" name="Object 34">
                        <a:extLst>
                          <a:ext uri="{FF2B5EF4-FFF2-40B4-BE49-F238E27FC236}">
                            <a16:creationId xmlns:a16="http://schemas.microsoft.com/office/drawing/2014/main" id="{33CE880A-C4CE-4E14-A7C3-2F919664169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6079257"/>
                        <a:ext cx="1565275" cy="385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9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9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9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9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9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9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6" grpId="0"/>
      <p:bldP spid="79897" grpId="0"/>
      <p:bldP spid="7990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36" name="Group 16">
            <a:extLst>
              <a:ext uri="{FF2B5EF4-FFF2-40B4-BE49-F238E27FC236}">
                <a16:creationId xmlns:a16="http://schemas.microsoft.com/office/drawing/2014/main" id="{2CF221D5-A8E6-4E81-961D-6F7D3813AE8A}"/>
              </a:ext>
            </a:extLst>
          </p:cNvPr>
          <p:cNvGrpSpPr>
            <a:grpSpLocks/>
          </p:cNvGrpSpPr>
          <p:nvPr/>
        </p:nvGrpSpPr>
        <p:grpSpPr bwMode="auto">
          <a:xfrm>
            <a:off x="900113" y="1685379"/>
            <a:ext cx="6696075" cy="519113"/>
            <a:chOff x="567" y="754"/>
            <a:chExt cx="4218" cy="327"/>
          </a:xfrm>
        </p:grpSpPr>
        <p:sp>
          <p:nvSpPr>
            <p:cNvPr id="81923" name="Rectangle 3">
              <a:extLst>
                <a:ext uri="{FF2B5EF4-FFF2-40B4-BE49-F238E27FC236}">
                  <a16:creationId xmlns:a16="http://schemas.microsoft.com/office/drawing/2014/main" id="{5044D62B-182C-4C3C-9DCA-2905AEC589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" y="754"/>
              <a:ext cx="421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/>
              <a:r>
                <a:rPr kumimoji="1" lang="en-US" altLang="zh-CN" sz="2800" b="1">
                  <a:solidFill>
                    <a:srgbClr val="000000"/>
                  </a:solidFill>
                  <a:latin typeface="宋体" panose="02010600030101010101" pitchFamily="2" charset="-122"/>
                </a:rPr>
                <a:t>① </a:t>
              </a:r>
              <a:r>
                <a:rPr kumimoji="1" lang="zh-CN" altLang="en-US" sz="2800" b="1">
                  <a:solidFill>
                    <a:srgbClr val="000000"/>
                  </a:solidFill>
                  <a:latin typeface="宋体" panose="02010600030101010101" pitchFamily="2" charset="-122"/>
                </a:rPr>
                <a:t>矩阵方程</a:t>
              </a:r>
              <a:endPara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81924" name="Object 4">
              <a:extLst>
                <a:ext uri="{FF2B5EF4-FFF2-40B4-BE49-F238E27FC236}">
                  <a16:creationId xmlns:a16="http://schemas.microsoft.com/office/drawing/2014/main" id="{CF2E5A4D-D17B-40E0-87E0-17E44F1B520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018" y="799"/>
            <a:ext cx="1348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9986" name="Equation" r:id="rId3" imgW="2387520" imgH="431640" progId="Equation.DSMT4">
                    <p:embed/>
                  </p:oleObj>
                </mc:Choice>
                <mc:Fallback>
                  <p:oleObj name="Equation" r:id="rId3" imgW="2387520" imgH="431640" progId="Equation.DSMT4">
                    <p:embed/>
                    <p:pic>
                      <p:nvPicPr>
                        <p:cNvPr id="81924" name="Object 4">
                          <a:extLst>
                            <a:ext uri="{FF2B5EF4-FFF2-40B4-BE49-F238E27FC236}">
                              <a16:creationId xmlns:a16="http://schemas.microsoft.com/office/drawing/2014/main" id="{CF2E5A4D-D17B-40E0-87E0-17E44F1B520E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8" y="799"/>
                          <a:ext cx="1348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CC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1938" name="Group 18">
            <a:extLst>
              <a:ext uri="{FF2B5EF4-FFF2-40B4-BE49-F238E27FC236}">
                <a16:creationId xmlns:a16="http://schemas.microsoft.com/office/drawing/2014/main" id="{A04DF8C9-9E40-4451-9212-E764708E5DD1}"/>
              </a:ext>
            </a:extLst>
          </p:cNvPr>
          <p:cNvGrpSpPr>
            <a:grpSpLocks/>
          </p:cNvGrpSpPr>
          <p:nvPr/>
        </p:nvGrpSpPr>
        <p:grpSpPr bwMode="auto">
          <a:xfrm>
            <a:off x="1331913" y="2477542"/>
            <a:ext cx="6048375" cy="533400"/>
            <a:chOff x="839" y="1298"/>
            <a:chExt cx="3810" cy="336"/>
          </a:xfrm>
        </p:grpSpPr>
        <p:sp>
          <p:nvSpPr>
            <p:cNvPr id="81925" name="Text Box 5">
              <a:extLst>
                <a:ext uri="{FF2B5EF4-FFF2-40B4-BE49-F238E27FC236}">
                  <a16:creationId xmlns:a16="http://schemas.microsoft.com/office/drawing/2014/main" id="{EB285850-0D42-4718-B94A-FC3A08AD79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9" y="1298"/>
              <a:ext cx="381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 b="1">
                  <a:latin typeface="Times New Roman" panose="02020603050405020304" pitchFamily="18" charset="0"/>
                </a:rPr>
                <a:t>若</a:t>
              </a:r>
              <a:r>
                <a:rPr lang="en-US" altLang="zh-CN" sz="2800" b="1" i="1">
                  <a:latin typeface="Times New Roman" panose="02020603050405020304" pitchFamily="18" charset="0"/>
                </a:rPr>
                <a:t>A</a:t>
              </a:r>
              <a:r>
                <a:rPr lang="zh-CN" altLang="en-US" sz="2800" b="1"/>
                <a:t>为可逆矩阵，则 </a:t>
              </a:r>
            </a:p>
          </p:txBody>
        </p:sp>
        <p:graphicFrame>
          <p:nvGraphicFramePr>
            <p:cNvPr id="81926" name="Object 6">
              <a:extLst>
                <a:ext uri="{FF2B5EF4-FFF2-40B4-BE49-F238E27FC236}">
                  <a16:creationId xmlns:a16="http://schemas.microsoft.com/office/drawing/2014/main" id="{ED870A83-0E25-475F-BA21-CE69B96F6FF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016" y="1344"/>
            <a:ext cx="1034" cy="2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9987" name="Equation" r:id="rId5" imgW="1638000" imgH="469800" progId="Equation.DSMT4">
                    <p:embed/>
                  </p:oleObj>
                </mc:Choice>
                <mc:Fallback>
                  <p:oleObj name="Equation" r:id="rId5" imgW="1638000" imgH="469800" progId="Equation.DSMT4">
                    <p:embed/>
                    <p:pic>
                      <p:nvPicPr>
                        <p:cNvPr id="81926" name="Object 6">
                          <a:extLst>
                            <a:ext uri="{FF2B5EF4-FFF2-40B4-BE49-F238E27FC236}">
                              <a16:creationId xmlns:a16="http://schemas.microsoft.com/office/drawing/2014/main" id="{ED870A83-0E25-475F-BA21-CE69B96F6FF7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16" y="1344"/>
                          <a:ext cx="1034" cy="29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1927" name="Rectangle 7">
            <a:extLst>
              <a:ext uri="{FF2B5EF4-FFF2-40B4-BE49-F238E27FC236}">
                <a16:creationId xmlns:a16="http://schemas.microsoft.com/office/drawing/2014/main" id="{1BCA20D8-E103-4B6A-955D-6FDD5A5E88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1037679"/>
            <a:ext cx="48244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. </a:t>
            </a:r>
            <a:r>
              <a:rPr kumimoji="1"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推广 </a:t>
            </a:r>
          </a:p>
        </p:txBody>
      </p:sp>
      <p:grpSp>
        <p:nvGrpSpPr>
          <p:cNvPr id="81937" name="Group 17">
            <a:extLst>
              <a:ext uri="{FF2B5EF4-FFF2-40B4-BE49-F238E27FC236}">
                <a16:creationId xmlns:a16="http://schemas.microsoft.com/office/drawing/2014/main" id="{2AB26B25-6E4D-4183-9BD9-E5C2CC844CDB}"/>
              </a:ext>
            </a:extLst>
          </p:cNvPr>
          <p:cNvGrpSpPr>
            <a:grpSpLocks/>
          </p:cNvGrpSpPr>
          <p:nvPr/>
        </p:nvGrpSpPr>
        <p:grpSpPr bwMode="auto">
          <a:xfrm>
            <a:off x="900113" y="3196679"/>
            <a:ext cx="6696075" cy="519113"/>
            <a:chOff x="567" y="1934"/>
            <a:chExt cx="4218" cy="327"/>
          </a:xfrm>
        </p:grpSpPr>
        <p:sp>
          <p:nvSpPr>
            <p:cNvPr id="81928" name="Rectangle 8">
              <a:extLst>
                <a:ext uri="{FF2B5EF4-FFF2-40B4-BE49-F238E27FC236}">
                  <a16:creationId xmlns:a16="http://schemas.microsoft.com/office/drawing/2014/main" id="{A7FABF5A-B7DD-4D90-9203-2C33FB799C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" y="1934"/>
              <a:ext cx="421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/>
              <a:r>
                <a:rPr kumimoji="1" lang="en-US" altLang="zh-CN" sz="2800" b="1">
                  <a:solidFill>
                    <a:srgbClr val="000000"/>
                  </a:solidFill>
                  <a:latin typeface="宋体" panose="02010600030101010101" pitchFamily="2" charset="-122"/>
                </a:rPr>
                <a:t>② </a:t>
              </a:r>
              <a:r>
                <a:rPr kumimoji="1" lang="zh-CN" altLang="en-US" sz="2800" b="1">
                  <a:solidFill>
                    <a:srgbClr val="000000"/>
                  </a:solidFill>
                  <a:latin typeface="宋体" panose="02010600030101010101" pitchFamily="2" charset="-122"/>
                </a:rPr>
                <a:t>矩阵方程</a:t>
              </a:r>
              <a:endPara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81929" name="Object 9">
              <a:extLst>
                <a:ext uri="{FF2B5EF4-FFF2-40B4-BE49-F238E27FC236}">
                  <a16:creationId xmlns:a16="http://schemas.microsoft.com/office/drawing/2014/main" id="{166380F6-A935-4549-B0A5-4F9722D3894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975" y="1979"/>
            <a:ext cx="1434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9988" name="Equation" r:id="rId7" imgW="2539800" imgH="431640" progId="Equation.DSMT4">
                    <p:embed/>
                  </p:oleObj>
                </mc:Choice>
                <mc:Fallback>
                  <p:oleObj name="Equation" r:id="rId7" imgW="2539800" imgH="431640" progId="Equation.DSMT4">
                    <p:embed/>
                    <p:pic>
                      <p:nvPicPr>
                        <p:cNvPr id="81929" name="Object 9">
                          <a:extLst>
                            <a:ext uri="{FF2B5EF4-FFF2-40B4-BE49-F238E27FC236}">
                              <a16:creationId xmlns:a16="http://schemas.microsoft.com/office/drawing/2014/main" id="{166380F6-A935-4549-B0A5-4F9722D38941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75" y="1979"/>
                          <a:ext cx="1434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CC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1939" name="Group 19">
            <a:extLst>
              <a:ext uri="{FF2B5EF4-FFF2-40B4-BE49-F238E27FC236}">
                <a16:creationId xmlns:a16="http://schemas.microsoft.com/office/drawing/2014/main" id="{5F054787-0CC4-4750-A32F-B02F5F2BE063}"/>
              </a:ext>
            </a:extLst>
          </p:cNvPr>
          <p:cNvGrpSpPr>
            <a:grpSpLocks/>
          </p:cNvGrpSpPr>
          <p:nvPr/>
        </p:nvGrpSpPr>
        <p:grpSpPr bwMode="auto">
          <a:xfrm>
            <a:off x="1258888" y="4061867"/>
            <a:ext cx="6264275" cy="519112"/>
            <a:chOff x="567" y="2478"/>
            <a:chExt cx="3946" cy="327"/>
          </a:xfrm>
        </p:grpSpPr>
        <p:sp>
          <p:nvSpPr>
            <p:cNvPr id="81930" name="Text Box 10">
              <a:extLst>
                <a:ext uri="{FF2B5EF4-FFF2-40B4-BE49-F238E27FC236}">
                  <a16:creationId xmlns:a16="http://schemas.microsoft.com/office/drawing/2014/main" id="{F4FE7C02-FC26-4051-A224-5CEBBD9470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" y="2478"/>
              <a:ext cx="394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 b="1">
                  <a:latin typeface="Times New Roman" panose="02020603050405020304" pitchFamily="18" charset="0"/>
                </a:rPr>
                <a:t>若</a:t>
              </a:r>
              <a:r>
                <a:rPr lang="en-US" altLang="zh-CN" sz="2800" b="1" i="1">
                  <a:latin typeface="Times New Roman" panose="02020603050405020304" pitchFamily="18" charset="0"/>
                </a:rPr>
                <a:t>A</a:t>
              </a:r>
              <a:r>
                <a:rPr lang="zh-CN" altLang="en-US" sz="2800" b="1"/>
                <a:t>为可逆矩阵，则 </a:t>
              </a:r>
            </a:p>
          </p:txBody>
        </p:sp>
        <p:graphicFrame>
          <p:nvGraphicFramePr>
            <p:cNvPr id="81931" name="Object 11">
              <a:extLst>
                <a:ext uri="{FF2B5EF4-FFF2-40B4-BE49-F238E27FC236}">
                  <a16:creationId xmlns:a16="http://schemas.microsoft.com/office/drawing/2014/main" id="{5E4FB4B0-DB40-44E0-A4B9-AC9C7687D4A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769" y="2501"/>
            <a:ext cx="1026" cy="2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9989" name="Equation" r:id="rId9" imgW="1625400" imgH="469800" progId="Equation.DSMT4">
                    <p:embed/>
                  </p:oleObj>
                </mc:Choice>
                <mc:Fallback>
                  <p:oleObj name="Equation" r:id="rId9" imgW="1625400" imgH="469800" progId="Equation.DSMT4">
                    <p:embed/>
                    <p:pic>
                      <p:nvPicPr>
                        <p:cNvPr id="81931" name="Object 11">
                          <a:extLst>
                            <a:ext uri="{FF2B5EF4-FFF2-40B4-BE49-F238E27FC236}">
                              <a16:creationId xmlns:a16="http://schemas.microsoft.com/office/drawing/2014/main" id="{5E4FB4B0-DB40-44E0-A4B9-AC9C7687D4A0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69" y="2501"/>
                          <a:ext cx="1026" cy="29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1940" name="Group 20">
            <a:extLst>
              <a:ext uri="{FF2B5EF4-FFF2-40B4-BE49-F238E27FC236}">
                <a16:creationId xmlns:a16="http://schemas.microsoft.com/office/drawing/2014/main" id="{B37A585D-9323-4747-A137-51DB8A96CC48}"/>
              </a:ext>
            </a:extLst>
          </p:cNvPr>
          <p:cNvGrpSpPr>
            <a:grpSpLocks/>
          </p:cNvGrpSpPr>
          <p:nvPr/>
        </p:nvGrpSpPr>
        <p:grpSpPr bwMode="auto">
          <a:xfrm>
            <a:off x="827088" y="4854029"/>
            <a:ext cx="6696075" cy="519113"/>
            <a:chOff x="612" y="3022"/>
            <a:chExt cx="4218" cy="327"/>
          </a:xfrm>
        </p:grpSpPr>
        <p:sp>
          <p:nvSpPr>
            <p:cNvPr id="81932" name="Rectangle 12">
              <a:extLst>
                <a:ext uri="{FF2B5EF4-FFF2-40B4-BE49-F238E27FC236}">
                  <a16:creationId xmlns:a16="http://schemas.microsoft.com/office/drawing/2014/main" id="{AA187475-B596-4B83-88FC-ECC2DCB5DC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2" y="3022"/>
              <a:ext cx="421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/>
              <a:r>
                <a:rPr kumimoji="1" lang="en-US" altLang="zh-CN" sz="2800" b="1">
                  <a:solidFill>
                    <a:srgbClr val="000000"/>
                  </a:solidFill>
                  <a:latin typeface="宋体" panose="02010600030101010101" pitchFamily="2" charset="-122"/>
                </a:rPr>
                <a:t>③ </a:t>
              </a:r>
              <a:r>
                <a:rPr kumimoji="1" lang="zh-CN" altLang="en-US" sz="2800" b="1">
                  <a:solidFill>
                    <a:srgbClr val="000000"/>
                  </a:solidFill>
                  <a:latin typeface="宋体" panose="02010600030101010101" pitchFamily="2" charset="-122"/>
                </a:rPr>
                <a:t>矩阵方程</a:t>
              </a:r>
              <a:endPara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81933" name="Object 13">
              <a:extLst>
                <a:ext uri="{FF2B5EF4-FFF2-40B4-BE49-F238E27FC236}">
                  <a16:creationId xmlns:a16="http://schemas.microsoft.com/office/drawing/2014/main" id="{69460A8E-AD04-4568-BB30-E4E606F0EB5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018" y="3067"/>
            <a:ext cx="1664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9990" name="Equation" r:id="rId11" imgW="2946240" imgH="431640" progId="Equation.DSMT4">
                    <p:embed/>
                  </p:oleObj>
                </mc:Choice>
                <mc:Fallback>
                  <p:oleObj name="Equation" r:id="rId11" imgW="2946240" imgH="431640" progId="Equation.DSMT4">
                    <p:embed/>
                    <p:pic>
                      <p:nvPicPr>
                        <p:cNvPr id="81933" name="Object 13">
                          <a:extLst>
                            <a:ext uri="{FF2B5EF4-FFF2-40B4-BE49-F238E27FC236}">
                              <a16:creationId xmlns:a16="http://schemas.microsoft.com/office/drawing/2014/main" id="{69460A8E-AD04-4568-BB30-E4E606F0EB53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8" y="3067"/>
                          <a:ext cx="1664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CC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1941" name="Group 21">
            <a:extLst>
              <a:ext uri="{FF2B5EF4-FFF2-40B4-BE49-F238E27FC236}">
                <a16:creationId xmlns:a16="http://schemas.microsoft.com/office/drawing/2014/main" id="{337E7399-D3D8-4B8D-B757-F865CF63031C}"/>
              </a:ext>
            </a:extLst>
          </p:cNvPr>
          <p:cNvGrpSpPr>
            <a:grpSpLocks/>
          </p:cNvGrpSpPr>
          <p:nvPr/>
        </p:nvGrpSpPr>
        <p:grpSpPr bwMode="auto">
          <a:xfrm>
            <a:off x="1187450" y="5646192"/>
            <a:ext cx="5976938" cy="519112"/>
            <a:chOff x="657" y="3566"/>
            <a:chExt cx="3765" cy="327"/>
          </a:xfrm>
        </p:grpSpPr>
        <p:sp>
          <p:nvSpPr>
            <p:cNvPr id="81934" name="Text Box 14">
              <a:extLst>
                <a:ext uri="{FF2B5EF4-FFF2-40B4-BE49-F238E27FC236}">
                  <a16:creationId xmlns:a16="http://schemas.microsoft.com/office/drawing/2014/main" id="{57438607-663E-43BD-98DD-1AEA1A1ED6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7" y="3566"/>
              <a:ext cx="376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 b="1">
                  <a:latin typeface="Times New Roman" panose="02020603050405020304" pitchFamily="18" charset="0"/>
                </a:rPr>
                <a:t>若</a:t>
              </a:r>
              <a:r>
                <a:rPr lang="en-US" altLang="zh-CN" sz="2800" b="1" i="1">
                  <a:latin typeface="Times New Roman" panose="02020603050405020304" pitchFamily="18" charset="0"/>
                </a:rPr>
                <a:t>A, B</a:t>
              </a:r>
              <a:r>
                <a:rPr lang="zh-CN" altLang="en-US" sz="2800" b="1">
                  <a:latin typeface="Times New Roman" panose="02020603050405020304" pitchFamily="18" charset="0"/>
                </a:rPr>
                <a:t>皆</a:t>
              </a:r>
              <a:r>
                <a:rPr lang="zh-CN" altLang="en-US" sz="2800" b="1"/>
                <a:t>可逆，则 </a:t>
              </a:r>
            </a:p>
          </p:txBody>
        </p:sp>
        <p:graphicFrame>
          <p:nvGraphicFramePr>
            <p:cNvPr id="81935" name="Object 15">
              <a:extLst>
                <a:ext uri="{FF2B5EF4-FFF2-40B4-BE49-F238E27FC236}">
                  <a16:creationId xmlns:a16="http://schemas.microsoft.com/office/drawing/2014/main" id="{11559AB6-3D72-4A41-BBD1-2E0133A089D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703" y="3589"/>
            <a:ext cx="1339" cy="2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9991" name="Equation" r:id="rId13" imgW="2120760" imgH="469800" progId="Equation.DSMT4">
                    <p:embed/>
                  </p:oleObj>
                </mc:Choice>
                <mc:Fallback>
                  <p:oleObj name="Equation" r:id="rId13" imgW="2120760" imgH="469800" progId="Equation.DSMT4">
                    <p:embed/>
                    <p:pic>
                      <p:nvPicPr>
                        <p:cNvPr id="81935" name="Object 15">
                          <a:extLst>
                            <a:ext uri="{FF2B5EF4-FFF2-40B4-BE49-F238E27FC236}">
                              <a16:creationId xmlns:a16="http://schemas.microsoft.com/office/drawing/2014/main" id="{11559AB6-3D72-4A41-BBD1-2E0133A089D8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03" y="3589"/>
                          <a:ext cx="1339" cy="29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1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1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1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1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Rectangle 4">
            <a:extLst>
              <a:ext uri="{FF2B5EF4-FFF2-40B4-BE49-F238E27FC236}">
                <a16:creationId xmlns:a16="http://schemas.microsoft.com/office/drawing/2014/main" id="{92B7C770-0E17-4B1C-B87A-19FFFA233D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947638"/>
            <a:ext cx="48244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kumimoji="1"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. </a:t>
            </a:r>
            <a:r>
              <a:rPr kumimoji="1"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矩阵积的秩 </a:t>
            </a:r>
          </a:p>
        </p:txBody>
      </p:sp>
      <p:sp>
        <p:nvSpPr>
          <p:cNvPr id="83973" name="AutoShape 5">
            <a:extLst>
              <a:ext uri="{FF2B5EF4-FFF2-40B4-BE49-F238E27FC236}">
                <a16:creationId xmlns:a16="http://schemas.microsoft.com/office/drawing/2014/main" id="{0EB7F973-8D9C-4A96-A5F8-6CF26EDB4C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1666776"/>
            <a:ext cx="7993063" cy="1873250"/>
          </a:xfrm>
          <a:prstGeom prst="flowChartAlternateProcess">
            <a:avLst/>
          </a:prstGeom>
          <a:solidFill>
            <a:srgbClr val="339966">
              <a:alpha val="10001"/>
            </a:srgbClr>
          </a:solidFill>
          <a:ln w="15875" cap="rnd">
            <a:solidFill>
              <a:srgbClr val="CC0000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83977" name="Object 9">
            <a:extLst>
              <a:ext uri="{FF2B5EF4-FFF2-40B4-BE49-F238E27FC236}">
                <a16:creationId xmlns:a16="http://schemas.microsoft.com/office/drawing/2014/main" id="{4A4DDEB0-10A4-4DB2-896D-2AF268B967B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906202"/>
              </p:ext>
            </p:extLst>
          </p:nvPr>
        </p:nvGraphicFramePr>
        <p:xfrm>
          <a:off x="2051050" y="2747863"/>
          <a:ext cx="5202238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10" name="Equation" r:id="rId3" imgW="5194080" imgH="393480" progId="Equation.DSMT4">
                  <p:embed/>
                </p:oleObj>
              </mc:Choice>
              <mc:Fallback>
                <p:oleObj name="Equation" r:id="rId3" imgW="5194080" imgH="393480" progId="Equation.DSMT4">
                  <p:embed/>
                  <p:pic>
                    <p:nvPicPr>
                      <p:cNvPr id="83977" name="Object 9">
                        <a:extLst>
                          <a:ext uri="{FF2B5EF4-FFF2-40B4-BE49-F238E27FC236}">
                            <a16:creationId xmlns:a16="http://schemas.microsoft.com/office/drawing/2014/main" id="{4A4DDEB0-10A4-4DB2-896D-2AF268B967B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2747863"/>
                        <a:ext cx="5202238" cy="387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3987" name="Group 19">
            <a:extLst>
              <a:ext uri="{FF2B5EF4-FFF2-40B4-BE49-F238E27FC236}">
                <a16:creationId xmlns:a16="http://schemas.microsoft.com/office/drawing/2014/main" id="{A50A0691-4F63-4E8E-9F01-F2B50300EDCB}"/>
              </a:ext>
            </a:extLst>
          </p:cNvPr>
          <p:cNvGrpSpPr>
            <a:grpSpLocks/>
          </p:cNvGrpSpPr>
          <p:nvPr/>
        </p:nvGrpSpPr>
        <p:grpSpPr bwMode="auto">
          <a:xfrm>
            <a:off x="681038" y="1811238"/>
            <a:ext cx="7994650" cy="590550"/>
            <a:chOff x="339" y="890"/>
            <a:chExt cx="5036" cy="372"/>
          </a:xfrm>
        </p:grpSpPr>
        <p:sp>
          <p:nvSpPr>
            <p:cNvPr id="83975" name="Rectangle 7">
              <a:extLst>
                <a:ext uri="{FF2B5EF4-FFF2-40B4-BE49-F238E27FC236}">
                  <a16:creationId xmlns:a16="http://schemas.microsoft.com/office/drawing/2014/main" id="{DEA5CE18-AC5D-4095-9162-AD16FCACBA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" y="890"/>
              <a:ext cx="213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indent="2667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3200" b="1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定理</a:t>
              </a:r>
              <a:r>
                <a:rPr lang="en-US" altLang="zh-CN" sz="3200" b="1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4</a:t>
              </a:r>
              <a:endParaRPr lang="en-US" altLang="zh-CN" sz="2800" b="1">
                <a:latin typeface="宋体" panose="02010600030101010101" pitchFamily="2" charset="-122"/>
              </a:endParaRPr>
            </a:p>
          </p:txBody>
        </p:sp>
        <p:graphicFrame>
          <p:nvGraphicFramePr>
            <p:cNvPr id="83979" name="Object 11">
              <a:extLst>
                <a:ext uri="{FF2B5EF4-FFF2-40B4-BE49-F238E27FC236}">
                  <a16:creationId xmlns:a16="http://schemas.microsoft.com/office/drawing/2014/main" id="{4BAA3391-6108-42EF-BEB6-12BF9170C7B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517" y="981"/>
            <a:ext cx="906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1011" name="Equation" r:id="rId5" imgW="1422360" imgH="431640" progId="Equation.DSMT4">
                    <p:embed/>
                  </p:oleObj>
                </mc:Choice>
                <mc:Fallback>
                  <p:oleObj name="Equation" r:id="rId5" imgW="1422360" imgH="431640" progId="Equation.DSMT4">
                    <p:embed/>
                    <p:pic>
                      <p:nvPicPr>
                        <p:cNvPr id="83979" name="Object 11">
                          <a:extLst>
                            <a:ext uri="{FF2B5EF4-FFF2-40B4-BE49-F238E27FC236}">
                              <a16:creationId xmlns:a16="http://schemas.microsoft.com/office/drawing/2014/main" id="{4BAA3391-6108-42EF-BEB6-12BF9170C7B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17" y="981"/>
                          <a:ext cx="906" cy="27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3982" name="Object 14">
              <a:extLst>
                <a:ext uri="{FF2B5EF4-FFF2-40B4-BE49-F238E27FC236}">
                  <a16:creationId xmlns:a16="http://schemas.microsoft.com/office/drawing/2014/main" id="{85232517-3530-4383-B6A7-24720233D53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429" y="981"/>
            <a:ext cx="653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1012" name="Equation" r:id="rId7" imgW="1028520" imgH="431640" progId="Equation.DSMT4">
                    <p:embed/>
                  </p:oleObj>
                </mc:Choice>
                <mc:Fallback>
                  <p:oleObj name="Equation" r:id="rId7" imgW="1028520" imgH="431640" progId="Equation.DSMT4">
                    <p:embed/>
                    <p:pic>
                      <p:nvPicPr>
                        <p:cNvPr id="83982" name="Object 14">
                          <a:extLst>
                            <a:ext uri="{FF2B5EF4-FFF2-40B4-BE49-F238E27FC236}">
                              <a16:creationId xmlns:a16="http://schemas.microsoft.com/office/drawing/2014/main" id="{85232517-3530-4383-B6A7-24720233D53B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29" y="981"/>
                          <a:ext cx="653" cy="27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3984" name="Text Box 16">
              <a:extLst>
                <a:ext uri="{FF2B5EF4-FFF2-40B4-BE49-F238E27FC236}">
                  <a16:creationId xmlns:a16="http://schemas.microsoft.com/office/drawing/2014/main" id="{197A66A4-B2D5-4E29-8BC0-B3B4F4AF6E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54" y="935"/>
              <a:ext cx="214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 b="1"/>
                <a:t>若 </a:t>
              </a:r>
            </a:p>
          </p:txBody>
        </p:sp>
        <p:sp>
          <p:nvSpPr>
            <p:cNvPr id="83986" name="Text Box 18">
              <a:extLst>
                <a:ext uri="{FF2B5EF4-FFF2-40B4-BE49-F238E27FC236}">
                  <a16:creationId xmlns:a16="http://schemas.microsoft.com/office/drawing/2014/main" id="{ED038923-FA5C-4243-A3A8-3539A77951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24" y="935"/>
              <a:ext cx="195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 b="1"/>
                <a:t>可逆，则 </a:t>
              </a:r>
            </a:p>
          </p:txBody>
        </p:sp>
      </p:grpSp>
      <p:sp>
        <p:nvSpPr>
          <p:cNvPr id="83988" name="Text Box 20">
            <a:extLst>
              <a:ext uri="{FF2B5EF4-FFF2-40B4-BE49-F238E27FC236}">
                <a16:creationId xmlns:a16="http://schemas.microsoft.com/office/drawing/2014/main" id="{20E8579E-8875-468B-BDDD-8726DBC37F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3971826"/>
            <a:ext cx="26701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0000CC"/>
                </a:solidFill>
              </a:rPr>
              <a:t>证： </a:t>
            </a:r>
          </a:p>
        </p:txBody>
      </p:sp>
      <p:grpSp>
        <p:nvGrpSpPr>
          <p:cNvPr id="84004" name="Group 36">
            <a:extLst>
              <a:ext uri="{FF2B5EF4-FFF2-40B4-BE49-F238E27FC236}">
                <a16:creationId xmlns:a16="http://schemas.microsoft.com/office/drawing/2014/main" id="{92398E71-933D-4290-AB76-9A7EAE1C6F51}"/>
              </a:ext>
            </a:extLst>
          </p:cNvPr>
          <p:cNvGrpSpPr>
            <a:grpSpLocks/>
          </p:cNvGrpSpPr>
          <p:nvPr/>
        </p:nvGrpSpPr>
        <p:grpSpPr bwMode="auto">
          <a:xfrm>
            <a:off x="1692275" y="3971826"/>
            <a:ext cx="2232025" cy="519112"/>
            <a:chOff x="1066" y="2251"/>
            <a:chExt cx="1406" cy="327"/>
          </a:xfrm>
        </p:grpSpPr>
        <p:sp>
          <p:nvSpPr>
            <p:cNvPr id="83991" name="Text Box 23">
              <a:extLst>
                <a:ext uri="{FF2B5EF4-FFF2-40B4-BE49-F238E27FC236}">
                  <a16:creationId xmlns:a16="http://schemas.microsoft.com/office/drawing/2014/main" id="{AD701C82-D135-4DE0-BC68-0129C524CB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6" y="2251"/>
              <a:ext cx="140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 b="1"/>
                <a:t>令  </a:t>
              </a:r>
            </a:p>
          </p:txBody>
        </p:sp>
        <p:graphicFrame>
          <p:nvGraphicFramePr>
            <p:cNvPr id="83992" name="Object 24">
              <a:extLst>
                <a:ext uri="{FF2B5EF4-FFF2-40B4-BE49-F238E27FC236}">
                  <a16:creationId xmlns:a16="http://schemas.microsoft.com/office/drawing/2014/main" id="{4163637F-EEEE-4238-BB2F-71FE33058D1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474" y="2341"/>
            <a:ext cx="768" cy="2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1013" name="Equation" r:id="rId9" imgW="1218960" imgH="368280" progId="Equation.DSMT4">
                    <p:embed/>
                  </p:oleObj>
                </mc:Choice>
                <mc:Fallback>
                  <p:oleObj name="Equation" r:id="rId9" imgW="1218960" imgH="368280" progId="Equation.DSMT4">
                    <p:embed/>
                    <p:pic>
                      <p:nvPicPr>
                        <p:cNvPr id="83992" name="Object 24">
                          <a:extLst>
                            <a:ext uri="{FF2B5EF4-FFF2-40B4-BE49-F238E27FC236}">
                              <a16:creationId xmlns:a16="http://schemas.microsoft.com/office/drawing/2014/main" id="{4163637F-EEEE-4238-BB2F-71FE33058D1A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74" y="2341"/>
                          <a:ext cx="768" cy="22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3993" name="Text Box 25">
            <a:extLst>
              <a:ext uri="{FF2B5EF4-FFF2-40B4-BE49-F238E27FC236}">
                <a16:creationId xmlns:a16="http://schemas.microsoft.com/office/drawing/2014/main" id="{E39F863A-2F28-422A-9176-5ED51C11F6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4690963"/>
            <a:ext cx="3025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/>
              <a:t>又</a:t>
            </a:r>
            <a:r>
              <a:rPr lang="en-US" altLang="zh-CN" sz="2800" b="1">
                <a:latin typeface="Times New Roman" panose="02020603050405020304" pitchFamily="18" charset="0"/>
              </a:rPr>
              <a:t>P</a:t>
            </a:r>
            <a:r>
              <a:rPr lang="zh-CN" altLang="en-US" sz="2800" b="1"/>
              <a:t>可逆， </a:t>
            </a:r>
          </a:p>
        </p:txBody>
      </p:sp>
      <p:grpSp>
        <p:nvGrpSpPr>
          <p:cNvPr id="84005" name="Group 37">
            <a:extLst>
              <a:ext uri="{FF2B5EF4-FFF2-40B4-BE49-F238E27FC236}">
                <a16:creationId xmlns:a16="http://schemas.microsoft.com/office/drawing/2014/main" id="{5C899DFD-D69A-4C85-AF97-1B6547F8F60C}"/>
              </a:ext>
            </a:extLst>
          </p:cNvPr>
          <p:cNvGrpSpPr>
            <a:grpSpLocks/>
          </p:cNvGrpSpPr>
          <p:nvPr/>
        </p:nvGrpSpPr>
        <p:grpSpPr bwMode="auto">
          <a:xfrm>
            <a:off x="3851275" y="3971826"/>
            <a:ext cx="3860800" cy="519112"/>
            <a:chOff x="2426" y="2251"/>
            <a:chExt cx="2432" cy="327"/>
          </a:xfrm>
        </p:grpSpPr>
        <p:sp>
          <p:nvSpPr>
            <p:cNvPr id="83995" name="Text Box 27">
              <a:extLst>
                <a:ext uri="{FF2B5EF4-FFF2-40B4-BE49-F238E27FC236}">
                  <a16:creationId xmlns:a16="http://schemas.microsoft.com/office/drawing/2014/main" id="{C75F9CF0-622B-4772-BA32-A6770AEABA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26" y="2251"/>
              <a:ext cx="195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 b="1"/>
                <a:t>由定理</a:t>
              </a:r>
              <a:r>
                <a:rPr lang="en-US" altLang="zh-CN" sz="2800" b="1">
                  <a:latin typeface="Times New Roman" panose="02020603050405020304" pitchFamily="18" charset="0"/>
                </a:rPr>
                <a:t>2</a:t>
              </a:r>
              <a:r>
                <a:rPr lang="zh-CN" altLang="en-US" sz="2800" b="1"/>
                <a:t>， </a:t>
              </a:r>
            </a:p>
          </p:txBody>
        </p:sp>
        <p:graphicFrame>
          <p:nvGraphicFramePr>
            <p:cNvPr id="83997" name="Object 29">
              <a:extLst>
                <a:ext uri="{FF2B5EF4-FFF2-40B4-BE49-F238E27FC236}">
                  <a16:creationId xmlns:a16="http://schemas.microsoft.com/office/drawing/2014/main" id="{663691E2-3DFA-476F-9123-70CC20529BE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578" y="2296"/>
            <a:ext cx="1280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1014" name="Equation" r:id="rId11" imgW="2031840" imgH="393480" progId="Equation.DSMT4">
                    <p:embed/>
                  </p:oleObj>
                </mc:Choice>
                <mc:Fallback>
                  <p:oleObj name="Equation" r:id="rId11" imgW="2031840" imgH="393480" progId="Equation.DSMT4">
                    <p:embed/>
                    <p:pic>
                      <p:nvPicPr>
                        <p:cNvPr id="83997" name="Object 29">
                          <a:extLst>
                            <a:ext uri="{FF2B5EF4-FFF2-40B4-BE49-F238E27FC236}">
                              <a16:creationId xmlns:a16="http://schemas.microsoft.com/office/drawing/2014/main" id="{663691E2-3DFA-476F-9123-70CC20529BE3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78" y="2296"/>
                          <a:ext cx="1280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83998" name="Object 30">
            <a:extLst>
              <a:ext uri="{FF2B5EF4-FFF2-40B4-BE49-F238E27FC236}">
                <a16:creationId xmlns:a16="http://schemas.microsoft.com/office/drawing/2014/main" id="{8FF3AFFB-12AC-45CD-82B4-F56E88D89F1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4958432"/>
              </p:ext>
            </p:extLst>
          </p:nvPr>
        </p:nvGraphicFramePr>
        <p:xfrm>
          <a:off x="5435600" y="4763988"/>
          <a:ext cx="25781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15" name="Equation" r:id="rId13" imgW="2577960" imgH="393480" progId="Equation.DSMT4">
                  <p:embed/>
                </p:oleObj>
              </mc:Choice>
              <mc:Fallback>
                <p:oleObj name="Equation" r:id="rId13" imgW="2577960" imgH="393480" progId="Equation.DSMT4">
                  <p:embed/>
                  <p:pic>
                    <p:nvPicPr>
                      <p:cNvPr id="83998" name="Object 30">
                        <a:extLst>
                          <a:ext uri="{FF2B5EF4-FFF2-40B4-BE49-F238E27FC236}">
                            <a16:creationId xmlns:a16="http://schemas.microsoft.com/office/drawing/2014/main" id="{8FF3AFFB-12AC-45CD-82B4-F56E88D89F1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5600" y="4763988"/>
                        <a:ext cx="25781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4001" name="Group 33">
            <a:extLst>
              <a:ext uri="{FF2B5EF4-FFF2-40B4-BE49-F238E27FC236}">
                <a16:creationId xmlns:a16="http://schemas.microsoft.com/office/drawing/2014/main" id="{3D9521DC-28D2-410B-BD2C-80196A1196E1}"/>
              </a:ext>
            </a:extLst>
          </p:cNvPr>
          <p:cNvGrpSpPr>
            <a:grpSpLocks/>
          </p:cNvGrpSpPr>
          <p:nvPr/>
        </p:nvGrpSpPr>
        <p:grpSpPr bwMode="auto">
          <a:xfrm>
            <a:off x="2987675" y="4690963"/>
            <a:ext cx="2171700" cy="519113"/>
            <a:chOff x="1746" y="2704"/>
            <a:chExt cx="1368" cy="327"/>
          </a:xfrm>
        </p:grpSpPr>
        <p:graphicFrame>
          <p:nvGraphicFramePr>
            <p:cNvPr id="83994" name="Object 26">
              <a:extLst>
                <a:ext uri="{FF2B5EF4-FFF2-40B4-BE49-F238E27FC236}">
                  <a16:creationId xmlns:a16="http://schemas.microsoft.com/office/drawing/2014/main" id="{57C2B1B7-9835-45C1-AA77-9030325F4F8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154" y="2750"/>
            <a:ext cx="960" cy="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1016" name="Equation" r:id="rId15" imgW="1523880" imgH="444240" progId="Equation.DSMT4">
                    <p:embed/>
                  </p:oleObj>
                </mc:Choice>
                <mc:Fallback>
                  <p:oleObj name="Equation" r:id="rId15" imgW="1523880" imgH="444240" progId="Equation.DSMT4">
                    <p:embed/>
                    <p:pic>
                      <p:nvPicPr>
                        <p:cNvPr id="83994" name="Object 26">
                          <a:extLst>
                            <a:ext uri="{FF2B5EF4-FFF2-40B4-BE49-F238E27FC236}">
                              <a16:creationId xmlns:a16="http://schemas.microsoft.com/office/drawing/2014/main" id="{57C2B1B7-9835-45C1-AA77-9030325F4F8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54" y="2750"/>
                          <a:ext cx="960" cy="2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4000" name="Rectangle 32">
              <a:extLst>
                <a:ext uri="{FF2B5EF4-FFF2-40B4-BE49-F238E27FC236}">
                  <a16:creationId xmlns:a16="http://schemas.microsoft.com/office/drawing/2014/main" id="{8ABFB319-E86A-42AC-8E0A-754D4E2166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6" y="2704"/>
              <a:ext cx="130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 b="1"/>
                <a:t>有</a:t>
              </a:r>
            </a:p>
          </p:txBody>
        </p:sp>
      </p:grpSp>
      <p:grpSp>
        <p:nvGrpSpPr>
          <p:cNvPr id="84003" name="Group 35">
            <a:extLst>
              <a:ext uri="{FF2B5EF4-FFF2-40B4-BE49-F238E27FC236}">
                <a16:creationId xmlns:a16="http://schemas.microsoft.com/office/drawing/2014/main" id="{9678788B-772E-484E-BB3B-3F3800CCEFDF}"/>
              </a:ext>
            </a:extLst>
          </p:cNvPr>
          <p:cNvGrpSpPr>
            <a:grpSpLocks/>
          </p:cNvGrpSpPr>
          <p:nvPr/>
        </p:nvGrpSpPr>
        <p:grpSpPr bwMode="auto">
          <a:xfrm>
            <a:off x="1403350" y="5483126"/>
            <a:ext cx="2757488" cy="538162"/>
            <a:chOff x="612" y="3475"/>
            <a:chExt cx="1737" cy="339"/>
          </a:xfrm>
        </p:grpSpPr>
        <p:graphicFrame>
          <p:nvGraphicFramePr>
            <p:cNvPr id="83996" name="Object 28">
              <a:extLst>
                <a:ext uri="{FF2B5EF4-FFF2-40B4-BE49-F238E27FC236}">
                  <a16:creationId xmlns:a16="http://schemas.microsoft.com/office/drawing/2014/main" id="{2FBB4BDF-7003-44A4-8DCD-79A65A33407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66" y="3566"/>
            <a:ext cx="1283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1017" name="Equation" r:id="rId17" imgW="2031840" imgH="393480" progId="Equation.DSMT4">
                    <p:embed/>
                  </p:oleObj>
                </mc:Choice>
                <mc:Fallback>
                  <p:oleObj name="Equation" r:id="rId17" imgW="2031840" imgH="393480" progId="Equation.DSMT4">
                    <p:embed/>
                    <p:pic>
                      <p:nvPicPr>
                        <p:cNvPr id="83996" name="Object 28">
                          <a:extLst>
                            <a:ext uri="{FF2B5EF4-FFF2-40B4-BE49-F238E27FC236}">
                              <a16:creationId xmlns:a16="http://schemas.microsoft.com/office/drawing/2014/main" id="{2FBB4BDF-7003-44A4-8DCD-79A65A33407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66" y="3566"/>
                          <a:ext cx="1283" cy="24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4002" name="Rectangle 34">
              <a:extLst>
                <a:ext uri="{FF2B5EF4-FFF2-40B4-BE49-F238E27FC236}">
                  <a16:creationId xmlns:a16="http://schemas.microsoft.com/office/drawing/2014/main" id="{C43C7784-69F5-496D-A28A-26264C7C1F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2" y="3475"/>
              <a:ext cx="14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 b="1"/>
                <a:t>故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3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3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3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4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4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3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4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3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4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2" grpId="0"/>
      <p:bldP spid="83988" grpId="0"/>
      <p:bldP spid="8399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901" name="Group 5">
            <a:extLst>
              <a:ext uri="{FF2B5EF4-FFF2-40B4-BE49-F238E27FC236}">
                <a16:creationId xmlns:a16="http://schemas.microsoft.com/office/drawing/2014/main" id="{95D5105D-DED4-43B9-86E3-953072BE78DE}"/>
              </a:ext>
            </a:extLst>
          </p:cNvPr>
          <p:cNvGrpSpPr>
            <a:grpSpLocks/>
          </p:cNvGrpSpPr>
          <p:nvPr/>
        </p:nvGrpSpPr>
        <p:grpSpPr bwMode="auto">
          <a:xfrm>
            <a:off x="900113" y="994047"/>
            <a:ext cx="5545137" cy="825500"/>
            <a:chOff x="657" y="436"/>
            <a:chExt cx="3493" cy="520"/>
          </a:xfrm>
        </p:grpSpPr>
        <p:sp>
          <p:nvSpPr>
            <p:cNvPr id="80899" name="Text Box 3">
              <a:extLst>
                <a:ext uri="{FF2B5EF4-FFF2-40B4-BE49-F238E27FC236}">
                  <a16:creationId xmlns:a16="http://schemas.microsoft.com/office/drawing/2014/main" id="{6C780D6F-579C-4FEB-B9F9-1FF3AA0E2B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7" y="548"/>
              <a:ext cx="349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 b="1"/>
                <a:t>例</a:t>
              </a:r>
              <a:r>
                <a:rPr lang="en-US" altLang="zh-CN" sz="2800" b="1">
                  <a:latin typeface="Times New Roman" panose="02020603050405020304" pitchFamily="18" charset="0"/>
                </a:rPr>
                <a:t>3 </a:t>
              </a:r>
              <a:r>
                <a:rPr lang="zh-CN" altLang="en-US" sz="2800" b="1">
                  <a:latin typeface="Times New Roman" panose="02020603050405020304" pitchFamily="18" charset="0"/>
                </a:rPr>
                <a:t>解矩阵方程</a:t>
              </a:r>
              <a:endParaRPr lang="zh-CN" altLang="en-US" sz="2800" b="1"/>
            </a:p>
          </p:txBody>
        </p:sp>
        <p:graphicFrame>
          <p:nvGraphicFramePr>
            <p:cNvPr id="80900" name="Object 4">
              <a:extLst>
                <a:ext uri="{FF2B5EF4-FFF2-40B4-BE49-F238E27FC236}">
                  <a16:creationId xmlns:a16="http://schemas.microsoft.com/office/drawing/2014/main" id="{C55C88A8-3077-4BB4-B62F-3AA2B5FF6CF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381" y="436"/>
            <a:ext cx="1765" cy="5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2034" name="Equation" r:id="rId3" imgW="2793960" imgH="825480" progId="Equation.DSMT4">
                    <p:embed/>
                  </p:oleObj>
                </mc:Choice>
                <mc:Fallback>
                  <p:oleObj name="Equation" r:id="rId3" imgW="2793960" imgH="825480" progId="Equation.DSMT4">
                    <p:embed/>
                    <p:pic>
                      <p:nvPicPr>
                        <p:cNvPr id="80900" name="Object 4">
                          <a:extLst>
                            <a:ext uri="{FF2B5EF4-FFF2-40B4-BE49-F238E27FC236}">
                              <a16:creationId xmlns:a16="http://schemas.microsoft.com/office/drawing/2014/main" id="{C55C88A8-3077-4BB4-B62F-3AA2B5FF6CF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81" y="436"/>
                          <a:ext cx="1765" cy="52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0903" name="Text Box 7">
            <a:extLst>
              <a:ext uri="{FF2B5EF4-FFF2-40B4-BE49-F238E27FC236}">
                <a16:creationId xmlns:a16="http://schemas.microsoft.com/office/drawing/2014/main" id="{7E94F6F9-21FA-46FB-B414-F9FDBB0C34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2506935"/>
            <a:ext cx="26701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0000CC"/>
                </a:solidFill>
              </a:rPr>
              <a:t>解： </a:t>
            </a:r>
          </a:p>
        </p:txBody>
      </p:sp>
      <p:graphicFrame>
        <p:nvGraphicFramePr>
          <p:cNvPr id="80904" name="Object 8">
            <a:extLst>
              <a:ext uri="{FF2B5EF4-FFF2-40B4-BE49-F238E27FC236}">
                <a16:creationId xmlns:a16="http://schemas.microsoft.com/office/drawing/2014/main" id="{B2A04A0F-38D8-416D-8652-3E69E13289B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758530"/>
              </p:ext>
            </p:extLst>
          </p:nvPr>
        </p:nvGraphicFramePr>
        <p:xfrm>
          <a:off x="2124075" y="2362472"/>
          <a:ext cx="294005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35" name="Equation" r:id="rId5" imgW="2946240" imgH="901440" progId="Equation.DSMT4">
                  <p:embed/>
                </p:oleObj>
              </mc:Choice>
              <mc:Fallback>
                <p:oleObj name="Equation" r:id="rId5" imgW="2946240" imgH="901440" progId="Equation.DSMT4">
                  <p:embed/>
                  <p:pic>
                    <p:nvPicPr>
                      <p:cNvPr id="80904" name="Object 8">
                        <a:extLst>
                          <a:ext uri="{FF2B5EF4-FFF2-40B4-BE49-F238E27FC236}">
                            <a16:creationId xmlns:a16="http://schemas.microsoft.com/office/drawing/2014/main" id="{B2A04A0F-38D8-416D-8652-3E69E13289B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2362472"/>
                        <a:ext cx="2940050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5" name="Object 9">
            <a:extLst>
              <a:ext uri="{FF2B5EF4-FFF2-40B4-BE49-F238E27FC236}">
                <a16:creationId xmlns:a16="http://schemas.microsoft.com/office/drawing/2014/main" id="{23AE0D17-583A-4B8E-BF76-9F885283894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4557394"/>
              </p:ext>
            </p:extLst>
          </p:nvPr>
        </p:nvGraphicFramePr>
        <p:xfrm>
          <a:off x="2555875" y="3586435"/>
          <a:ext cx="26670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36" name="Equation" r:id="rId7" imgW="2666880" imgH="825480" progId="Equation.DSMT4">
                  <p:embed/>
                </p:oleObj>
              </mc:Choice>
              <mc:Fallback>
                <p:oleObj name="Equation" r:id="rId7" imgW="2666880" imgH="825480" progId="Equation.DSMT4">
                  <p:embed/>
                  <p:pic>
                    <p:nvPicPr>
                      <p:cNvPr id="80905" name="Object 9">
                        <a:extLst>
                          <a:ext uri="{FF2B5EF4-FFF2-40B4-BE49-F238E27FC236}">
                            <a16:creationId xmlns:a16="http://schemas.microsoft.com/office/drawing/2014/main" id="{23AE0D17-583A-4B8E-BF76-9F885283894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3586435"/>
                        <a:ext cx="2667000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6" name="Object 10">
            <a:extLst>
              <a:ext uri="{FF2B5EF4-FFF2-40B4-BE49-F238E27FC236}">
                <a16:creationId xmlns:a16="http://schemas.microsoft.com/office/drawing/2014/main" id="{DDFC1252-0767-452B-B153-F1943AACC3F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9743333"/>
              </p:ext>
            </p:extLst>
          </p:nvPr>
        </p:nvGraphicFramePr>
        <p:xfrm>
          <a:off x="5364163" y="3514997"/>
          <a:ext cx="15621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37" name="Equation" r:id="rId9" imgW="1562040" imgH="825480" progId="Equation.DSMT4">
                  <p:embed/>
                </p:oleObj>
              </mc:Choice>
              <mc:Fallback>
                <p:oleObj name="Equation" r:id="rId9" imgW="1562040" imgH="825480" progId="Equation.DSMT4">
                  <p:embed/>
                  <p:pic>
                    <p:nvPicPr>
                      <p:cNvPr id="80906" name="Object 10">
                        <a:extLst>
                          <a:ext uri="{FF2B5EF4-FFF2-40B4-BE49-F238E27FC236}">
                            <a16:creationId xmlns:a16="http://schemas.microsoft.com/office/drawing/2014/main" id="{DDFC1252-0767-452B-B153-F1943AACC3F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163" y="3514997"/>
                        <a:ext cx="1562100" cy="82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0917" name="Group 21">
            <a:extLst>
              <a:ext uri="{FF2B5EF4-FFF2-40B4-BE49-F238E27FC236}">
                <a16:creationId xmlns:a16="http://schemas.microsoft.com/office/drawing/2014/main" id="{A44C26E3-5264-4D83-9429-374D6C051D46}"/>
              </a:ext>
            </a:extLst>
          </p:cNvPr>
          <p:cNvGrpSpPr>
            <a:grpSpLocks/>
          </p:cNvGrpSpPr>
          <p:nvPr/>
        </p:nvGrpSpPr>
        <p:grpSpPr bwMode="auto">
          <a:xfrm>
            <a:off x="1619250" y="4883422"/>
            <a:ext cx="6178550" cy="825500"/>
            <a:chOff x="748" y="2568"/>
            <a:chExt cx="3892" cy="520"/>
          </a:xfrm>
        </p:grpSpPr>
        <p:grpSp>
          <p:nvGrpSpPr>
            <p:cNvPr id="80916" name="Group 20">
              <a:extLst>
                <a:ext uri="{FF2B5EF4-FFF2-40B4-BE49-F238E27FC236}">
                  <a16:creationId xmlns:a16="http://schemas.microsoft.com/office/drawing/2014/main" id="{69DE73BD-8706-4DD0-8DD6-A4BFD8CA13C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48" y="2568"/>
              <a:ext cx="3572" cy="520"/>
              <a:chOff x="748" y="2568"/>
              <a:chExt cx="3572" cy="520"/>
            </a:xfrm>
          </p:grpSpPr>
          <p:sp>
            <p:nvSpPr>
              <p:cNvPr id="80908" name="Text Box 12">
                <a:extLst>
                  <a:ext uri="{FF2B5EF4-FFF2-40B4-BE49-F238E27FC236}">
                    <a16:creationId xmlns:a16="http://schemas.microsoft.com/office/drawing/2014/main" id="{9ABAF89E-5EB8-43E0-B16C-35336E80788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48" y="2659"/>
                <a:ext cx="2223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zh-CN" altLang="en-US" sz="2800" b="1"/>
                  <a:t>一般地， </a:t>
                </a:r>
              </a:p>
            </p:txBody>
          </p:sp>
          <p:graphicFrame>
            <p:nvGraphicFramePr>
              <p:cNvPr id="80909" name="Object 13">
                <a:extLst>
                  <a:ext uri="{FF2B5EF4-FFF2-40B4-BE49-F238E27FC236}">
                    <a16:creationId xmlns:a16="http://schemas.microsoft.com/office/drawing/2014/main" id="{9A3FDC7B-B957-4A1C-96AB-9C74298E9642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1655" y="2568"/>
              <a:ext cx="992" cy="52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72038" name="Equation" r:id="rId11" imgW="1574640" imgH="825480" progId="Equation.DSMT4">
                      <p:embed/>
                    </p:oleObj>
                  </mc:Choice>
                  <mc:Fallback>
                    <p:oleObj name="Equation" r:id="rId11" imgW="1574640" imgH="825480" progId="Equation.DSMT4">
                      <p:embed/>
                      <p:pic>
                        <p:nvPicPr>
                          <p:cNvPr id="80909" name="Object 13">
                            <a:extLst>
                              <a:ext uri="{FF2B5EF4-FFF2-40B4-BE49-F238E27FC236}">
                                <a16:creationId xmlns:a16="http://schemas.microsoft.com/office/drawing/2014/main" id="{9A3FDC7B-B957-4A1C-96AB-9C74298E9642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655" y="2568"/>
                            <a:ext cx="992" cy="52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80910" name="Text Box 14">
                <a:extLst>
                  <a:ext uri="{FF2B5EF4-FFF2-40B4-BE49-F238E27FC236}">
                    <a16:creationId xmlns:a16="http://schemas.microsoft.com/office/drawing/2014/main" id="{DC70B042-A646-46DE-933D-525319B5D35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08" y="2659"/>
                <a:ext cx="1712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zh-CN" altLang="en-US" sz="2800" b="1"/>
                  <a:t>可逆 </a:t>
                </a:r>
              </a:p>
            </p:txBody>
          </p:sp>
        </p:grpSp>
        <p:graphicFrame>
          <p:nvGraphicFramePr>
            <p:cNvPr id="80911" name="Object 15">
              <a:extLst>
                <a:ext uri="{FF2B5EF4-FFF2-40B4-BE49-F238E27FC236}">
                  <a16:creationId xmlns:a16="http://schemas.microsoft.com/office/drawing/2014/main" id="{2499E2D9-74C0-4446-9944-32ACCD66596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198" y="2659"/>
            <a:ext cx="1442" cy="3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2039" name="Equation" r:id="rId13" imgW="2298600" imgH="495000" progId="Equation.DSMT4">
                    <p:embed/>
                  </p:oleObj>
                </mc:Choice>
                <mc:Fallback>
                  <p:oleObj name="Equation" r:id="rId13" imgW="2298600" imgH="495000" progId="Equation.DSMT4">
                    <p:embed/>
                    <p:pic>
                      <p:nvPicPr>
                        <p:cNvPr id="80911" name="Object 15">
                          <a:extLst>
                            <a:ext uri="{FF2B5EF4-FFF2-40B4-BE49-F238E27FC236}">
                              <a16:creationId xmlns:a16="http://schemas.microsoft.com/office/drawing/2014/main" id="{2499E2D9-74C0-4446-9944-32ACCD665960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98" y="2659"/>
                          <a:ext cx="1442" cy="31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0912" name="Group 16">
            <a:extLst>
              <a:ext uri="{FF2B5EF4-FFF2-40B4-BE49-F238E27FC236}">
                <a16:creationId xmlns:a16="http://schemas.microsoft.com/office/drawing/2014/main" id="{13221515-5C9A-47DB-BD68-9D34E7514169}"/>
              </a:ext>
            </a:extLst>
          </p:cNvPr>
          <p:cNvGrpSpPr>
            <a:grpSpLocks/>
          </p:cNvGrpSpPr>
          <p:nvPr/>
        </p:nvGrpSpPr>
        <p:grpSpPr bwMode="auto">
          <a:xfrm>
            <a:off x="2051050" y="5818460"/>
            <a:ext cx="3897313" cy="850900"/>
            <a:chOff x="863" y="2978"/>
            <a:chExt cx="2455" cy="536"/>
          </a:xfrm>
        </p:grpSpPr>
        <p:graphicFrame>
          <p:nvGraphicFramePr>
            <p:cNvPr id="80913" name="Object 17">
              <a:extLst>
                <a:ext uri="{FF2B5EF4-FFF2-40B4-BE49-F238E27FC236}">
                  <a16:creationId xmlns:a16="http://schemas.microsoft.com/office/drawing/2014/main" id="{B2DE6F49-2C47-40C1-BE2C-9029D47D4F3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863" y="2978"/>
            <a:ext cx="2125" cy="5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2040" name="Equation" r:id="rId15" imgW="3365280" imgH="850680" progId="Equation.DSMT4">
                    <p:embed/>
                  </p:oleObj>
                </mc:Choice>
                <mc:Fallback>
                  <p:oleObj name="Equation" r:id="rId15" imgW="3365280" imgH="850680" progId="Equation.DSMT4">
                    <p:embed/>
                    <p:pic>
                      <p:nvPicPr>
                        <p:cNvPr id="80913" name="Object 17">
                          <a:extLst>
                            <a:ext uri="{FF2B5EF4-FFF2-40B4-BE49-F238E27FC236}">
                              <a16:creationId xmlns:a16="http://schemas.microsoft.com/office/drawing/2014/main" id="{B2DE6F49-2C47-40C1-BE2C-9029D47D4F35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3" y="2978"/>
                          <a:ext cx="2125" cy="53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0914" name="Text Box 18">
              <a:extLst>
                <a:ext uri="{FF2B5EF4-FFF2-40B4-BE49-F238E27FC236}">
                  <a16:creationId xmlns:a16="http://schemas.microsoft.com/office/drawing/2014/main" id="{C51FB060-BC8F-4C87-A04C-D985E78D32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40" y="3158"/>
              <a:ext cx="17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b="1"/>
                <a:t>.</a:t>
              </a:r>
            </a:p>
          </p:txBody>
        </p:sp>
      </p:grpSp>
      <p:sp>
        <p:nvSpPr>
          <p:cNvPr id="80915" name="Text Box 19">
            <a:extLst>
              <a:ext uri="{FF2B5EF4-FFF2-40B4-BE49-F238E27FC236}">
                <a16:creationId xmlns:a16="http://schemas.microsoft.com/office/drawing/2014/main" id="{0DCA125A-D7EF-4B45-91FC-500CBB3AD7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5026297"/>
            <a:ext cx="26701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0000CC"/>
                </a:solidFill>
              </a:rPr>
              <a:t>注</a:t>
            </a:r>
            <a:r>
              <a:rPr lang="en-US" altLang="zh-CN" sz="2800" b="1">
                <a:solidFill>
                  <a:srgbClr val="0000CC"/>
                </a:solidFill>
              </a:rPr>
              <a:t>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0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0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0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0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0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0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0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3" grpId="0"/>
      <p:bldP spid="809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9" name="Text Box 11">
            <a:extLst>
              <a:ext uri="{FF2B5EF4-FFF2-40B4-BE49-F238E27FC236}">
                <a16:creationId xmlns:a16="http://schemas.microsoft.com/office/drawing/2014/main" id="{6A58D36F-FB88-4FA1-BF88-2B5AB375C2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7606"/>
            <a:ext cx="684213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练</a:t>
            </a:r>
          </a:p>
          <a:p>
            <a:r>
              <a:rPr lang="zh-CN" altLang="en-US" sz="28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习</a:t>
            </a:r>
          </a:p>
          <a:p>
            <a:endParaRPr lang="en-US" altLang="zh-CN" sz="2800" b="1" i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pSp>
        <p:nvGrpSpPr>
          <p:cNvPr id="12330" name="Group 42">
            <a:extLst>
              <a:ext uri="{FF2B5EF4-FFF2-40B4-BE49-F238E27FC236}">
                <a16:creationId xmlns:a16="http://schemas.microsoft.com/office/drawing/2014/main" id="{729B4BE3-89B0-4E68-87AC-B9A125FE5182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850156"/>
            <a:ext cx="9359900" cy="1212850"/>
            <a:chOff x="567" y="981"/>
            <a:chExt cx="5896" cy="764"/>
          </a:xfrm>
        </p:grpSpPr>
        <p:graphicFrame>
          <p:nvGraphicFramePr>
            <p:cNvPr id="12300" name="Object 12">
              <a:extLst>
                <a:ext uri="{FF2B5EF4-FFF2-40B4-BE49-F238E27FC236}">
                  <a16:creationId xmlns:a16="http://schemas.microsoft.com/office/drawing/2014/main" id="{E49F6CDD-3186-47B4-84E1-47C80A32BC2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02" y="981"/>
            <a:ext cx="2800" cy="7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3058" name="Equation" r:id="rId3" imgW="4444920" imgH="1206360" progId="Equation.DSMT4">
                    <p:embed/>
                  </p:oleObj>
                </mc:Choice>
                <mc:Fallback>
                  <p:oleObj name="Equation" r:id="rId3" imgW="4444920" imgH="1206360" progId="Equation.DSMT4">
                    <p:embed/>
                    <p:pic>
                      <p:nvPicPr>
                        <p:cNvPr id="12300" name="Object 12">
                          <a:extLst>
                            <a:ext uri="{FF2B5EF4-FFF2-40B4-BE49-F238E27FC236}">
                              <a16:creationId xmlns:a16="http://schemas.microsoft.com/office/drawing/2014/main" id="{E49F6CDD-3186-47B4-84E1-47C80A32BC2E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2" y="981"/>
                          <a:ext cx="2800" cy="76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302" name="Text Box 14">
              <a:extLst>
                <a:ext uri="{FF2B5EF4-FFF2-40B4-BE49-F238E27FC236}">
                  <a16:creationId xmlns:a16="http://schemas.microsoft.com/office/drawing/2014/main" id="{0F4EFF0A-FBD2-46ED-8568-EFD20EACB5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" y="1162"/>
              <a:ext cx="190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 b="1"/>
                <a:t>已知 </a:t>
              </a:r>
            </a:p>
          </p:txBody>
        </p:sp>
        <p:sp>
          <p:nvSpPr>
            <p:cNvPr id="12308" name="Text Box 20">
              <a:extLst>
                <a:ext uri="{FF2B5EF4-FFF2-40B4-BE49-F238E27FC236}">
                  <a16:creationId xmlns:a16="http://schemas.microsoft.com/office/drawing/2014/main" id="{A8918F27-6B3C-435B-A00C-536DFBDBE8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05" y="1207"/>
              <a:ext cx="235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 b="1"/>
                <a:t>求矩阵</a:t>
              </a:r>
              <a:r>
                <a:rPr lang="en-US" altLang="zh-CN" sz="2800" b="1" i="1">
                  <a:latin typeface="Times New Roman" panose="02020603050405020304" pitchFamily="18" charset="0"/>
                </a:rPr>
                <a:t>B</a:t>
              </a:r>
              <a:r>
                <a:rPr lang="zh-CN" altLang="en-US" sz="2800" b="1">
                  <a:latin typeface="Times New Roman" panose="02020603050405020304" pitchFamily="18" charset="0"/>
                </a:rPr>
                <a:t>．</a:t>
              </a:r>
            </a:p>
          </p:txBody>
        </p:sp>
      </p:grpSp>
      <p:sp>
        <p:nvSpPr>
          <p:cNvPr id="12313" name="Rectangle 25">
            <a:extLst>
              <a:ext uri="{FF2B5EF4-FFF2-40B4-BE49-F238E27FC236}">
                <a16:creationId xmlns:a16="http://schemas.microsoft.com/office/drawing/2014/main" id="{260299F0-D094-4166-86B4-81C3AD13B7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80975" y="271229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pSp>
        <p:nvGrpSpPr>
          <p:cNvPr id="12321" name="Group 33">
            <a:extLst>
              <a:ext uri="{FF2B5EF4-FFF2-40B4-BE49-F238E27FC236}">
                <a16:creationId xmlns:a16="http://schemas.microsoft.com/office/drawing/2014/main" id="{A6048B20-BDAF-4D60-AE02-E06D8609B0B2}"/>
              </a:ext>
            </a:extLst>
          </p:cNvPr>
          <p:cNvGrpSpPr>
            <a:grpSpLocks/>
          </p:cNvGrpSpPr>
          <p:nvPr/>
        </p:nvGrpSpPr>
        <p:grpSpPr bwMode="auto">
          <a:xfrm>
            <a:off x="646113" y="2361456"/>
            <a:ext cx="7210425" cy="552450"/>
            <a:chOff x="327" y="2729"/>
            <a:chExt cx="4542" cy="348"/>
          </a:xfrm>
        </p:grpSpPr>
        <p:grpSp>
          <p:nvGrpSpPr>
            <p:cNvPr id="12320" name="Group 32">
              <a:extLst>
                <a:ext uri="{FF2B5EF4-FFF2-40B4-BE49-F238E27FC236}">
                  <a16:creationId xmlns:a16="http://schemas.microsoft.com/office/drawing/2014/main" id="{95DBA92B-8975-4549-9B84-B8A78B379D8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7" y="2729"/>
              <a:ext cx="3961" cy="338"/>
              <a:chOff x="327" y="2729"/>
              <a:chExt cx="3961" cy="338"/>
            </a:xfrm>
          </p:grpSpPr>
          <p:sp>
            <p:nvSpPr>
              <p:cNvPr id="12311" name="Text Box 23">
                <a:extLst>
                  <a:ext uri="{FF2B5EF4-FFF2-40B4-BE49-F238E27FC236}">
                    <a16:creationId xmlns:a16="http://schemas.microsoft.com/office/drawing/2014/main" id="{87853149-E2F1-4E77-8D5C-DF135CB5004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7" y="2740"/>
                <a:ext cx="853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en-US" sz="2800" b="1"/>
                  <a:t>解：由 </a:t>
                </a:r>
              </a:p>
            </p:txBody>
          </p:sp>
          <p:graphicFrame>
            <p:nvGraphicFramePr>
              <p:cNvPr id="12312" name="Object 24">
                <a:extLst>
                  <a:ext uri="{FF2B5EF4-FFF2-40B4-BE49-F238E27FC236}">
                    <a16:creationId xmlns:a16="http://schemas.microsoft.com/office/drawing/2014/main" id="{8631C6DE-3B10-430D-A4BD-92C760B5A6CD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1120" y="2795"/>
              <a:ext cx="1236" cy="1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73059" name="Equation" r:id="rId5" imgW="1955520" imgH="304560" progId="Equation.DSMT4">
                      <p:embed/>
                    </p:oleObj>
                  </mc:Choice>
                  <mc:Fallback>
                    <p:oleObj name="Equation" r:id="rId5" imgW="1955520" imgH="304560" progId="Equation.DSMT4">
                      <p:embed/>
                      <p:pic>
                        <p:nvPicPr>
                          <p:cNvPr id="12312" name="Object 24">
                            <a:extLst>
                              <a:ext uri="{FF2B5EF4-FFF2-40B4-BE49-F238E27FC236}">
                                <a16:creationId xmlns:a16="http://schemas.microsoft.com/office/drawing/2014/main" id="{8631C6DE-3B10-430D-A4BD-92C760B5A6CD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20" y="2795"/>
                            <a:ext cx="1236" cy="18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2314" name="Text Box 26">
                <a:extLst>
                  <a:ext uri="{FF2B5EF4-FFF2-40B4-BE49-F238E27FC236}">
                    <a16:creationId xmlns:a16="http://schemas.microsoft.com/office/drawing/2014/main" id="{BC1F9F96-CAB0-40BF-8E19-0A5922CEE99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36" y="2729"/>
                <a:ext cx="62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en-US" sz="2800" b="1"/>
                  <a:t>，得 </a:t>
                </a:r>
              </a:p>
            </p:txBody>
          </p:sp>
          <p:graphicFrame>
            <p:nvGraphicFramePr>
              <p:cNvPr id="12315" name="Object 27">
                <a:extLst>
                  <a:ext uri="{FF2B5EF4-FFF2-40B4-BE49-F238E27FC236}">
                    <a16:creationId xmlns:a16="http://schemas.microsoft.com/office/drawing/2014/main" id="{1E4320F2-7A5B-44EE-AA8B-80A082BF732E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885" y="2778"/>
              <a:ext cx="1403" cy="24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73060" name="Equation" r:id="rId7" imgW="2234880" imgH="393480" progId="Equation.DSMT4">
                      <p:embed/>
                    </p:oleObj>
                  </mc:Choice>
                  <mc:Fallback>
                    <p:oleObj name="Equation" r:id="rId7" imgW="2234880" imgH="393480" progId="Equation.DSMT4">
                      <p:embed/>
                      <p:pic>
                        <p:nvPicPr>
                          <p:cNvPr id="12315" name="Object 27">
                            <a:extLst>
                              <a:ext uri="{FF2B5EF4-FFF2-40B4-BE49-F238E27FC236}">
                                <a16:creationId xmlns:a16="http://schemas.microsoft.com/office/drawing/2014/main" id="{1E4320F2-7A5B-44EE-AA8B-80A082BF732E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85" y="2778"/>
                            <a:ext cx="1403" cy="244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2317" name="Text Box 29">
              <a:extLst>
                <a:ext uri="{FF2B5EF4-FFF2-40B4-BE49-F238E27FC236}">
                  <a16:creationId xmlns:a16="http://schemas.microsoft.com/office/drawing/2014/main" id="{1332A589-3948-45BB-8B62-740F70010C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41" y="2750"/>
              <a:ext cx="6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 b="1"/>
                <a:t>，又 </a:t>
              </a:r>
            </a:p>
          </p:txBody>
        </p:sp>
      </p:grpSp>
      <p:grpSp>
        <p:nvGrpSpPr>
          <p:cNvPr id="12324" name="Group 36">
            <a:extLst>
              <a:ext uri="{FF2B5EF4-FFF2-40B4-BE49-F238E27FC236}">
                <a16:creationId xmlns:a16="http://schemas.microsoft.com/office/drawing/2014/main" id="{715591D7-B7B3-4845-9471-AABB5FA2DBC0}"/>
              </a:ext>
            </a:extLst>
          </p:cNvPr>
          <p:cNvGrpSpPr>
            <a:grpSpLocks/>
          </p:cNvGrpSpPr>
          <p:nvPr/>
        </p:nvGrpSpPr>
        <p:grpSpPr bwMode="auto">
          <a:xfrm>
            <a:off x="935038" y="3153618"/>
            <a:ext cx="4159250" cy="1211263"/>
            <a:chOff x="1112" y="3130"/>
            <a:chExt cx="2620" cy="763"/>
          </a:xfrm>
        </p:grpSpPr>
        <p:graphicFrame>
          <p:nvGraphicFramePr>
            <p:cNvPr id="12318" name="Object 30">
              <a:extLst>
                <a:ext uri="{FF2B5EF4-FFF2-40B4-BE49-F238E27FC236}">
                  <a16:creationId xmlns:a16="http://schemas.microsoft.com/office/drawing/2014/main" id="{4F23EF02-8086-4E56-83C4-7E761F59532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12" y="3130"/>
            <a:ext cx="2219" cy="7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3061" name="Equation" r:id="rId9" imgW="3530520" imgH="1206360" progId="Equation.DSMT4">
                    <p:embed/>
                  </p:oleObj>
                </mc:Choice>
                <mc:Fallback>
                  <p:oleObj name="Equation" r:id="rId9" imgW="3530520" imgH="1206360" progId="Equation.DSMT4">
                    <p:embed/>
                    <p:pic>
                      <p:nvPicPr>
                        <p:cNvPr id="12318" name="Object 30">
                          <a:extLst>
                            <a:ext uri="{FF2B5EF4-FFF2-40B4-BE49-F238E27FC236}">
                              <a16:creationId xmlns:a16="http://schemas.microsoft.com/office/drawing/2014/main" id="{4F23EF02-8086-4E56-83C4-7E761F59532E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12" y="3130"/>
                          <a:ext cx="2219" cy="7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322" name="Object 34">
              <a:extLst>
                <a:ext uri="{FF2B5EF4-FFF2-40B4-BE49-F238E27FC236}">
                  <a16:creationId xmlns:a16="http://schemas.microsoft.com/office/drawing/2014/main" id="{8FAE2358-250D-4FB6-ADD8-63EB784EC21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424" y="3408"/>
            <a:ext cx="308" cy="2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3062" name="Equation" r:id="rId11" imgW="495000" imgH="317160" progId="Equation.DSMT4">
                    <p:embed/>
                  </p:oleObj>
                </mc:Choice>
                <mc:Fallback>
                  <p:oleObj name="Equation" r:id="rId11" imgW="495000" imgH="317160" progId="Equation.DSMT4">
                    <p:embed/>
                    <p:pic>
                      <p:nvPicPr>
                        <p:cNvPr id="12322" name="Object 34">
                          <a:extLst>
                            <a:ext uri="{FF2B5EF4-FFF2-40B4-BE49-F238E27FC236}">
                              <a16:creationId xmlns:a16="http://schemas.microsoft.com/office/drawing/2014/main" id="{8FAE2358-250D-4FB6-ADD8-63EB784EC21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24" y="3408"/>
                          <a:ext cx="308" cy="20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331" name="Group 43">
            <a:extLst>
              <a:ext uri="{FF2B5EF4-FFF2-40B4-BE49-F238E27FC236}">
                <a16:creationId xmlns:a16="http://schemas.microsoft.com/office/drawing/2014/main" id="{339B64C4-DCA7-46FF-8A50-A28B3B91E101}"/>
              </a:ext>
            </a:extLst>
          </p:cNvPr>
          <p:cNvGrpSpPr>
            <a:grpSpLocks/>
          </p:cNvGrpSpPr>
          <p:nvPr/>
        </p:nvGrpSpPr>
        <p:grpSpPr bwMode="auto">
          <a:xfrm>
            <a:off x="862013" y="4306143"/>
            <a:ext cx="7010400" cy="1211263"/>
            <a:chOff x="317" y="245"/>
            <a:chExt cx="4416" cy="763"/>
          </a:xfrm>
        </p:grpSpPr>
        <p:grpSp>
          <p:nvGrpSpPr>
            <p:cNvPr id="12332" name="Group 44">
              <a:extLst>
                <a:ext uri="{FF2B5EF4-FFF2-40B4-BE49-F238E27FC236}">
                  <a16:creationId xmlns:a16="http://schemas.microsoft.com/office/drawing/2014/main" id="{E9770ED2-0701-470D-BFE0-C94CCF40459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7" y="472"/>
              <a:ext cx="1996" cy="327"/>
              <a:chOff x="362" y="200"/>
              <a:chExt cx="1996" cy="327"/>
            </a:xfrm>
          </p:grpSpPr>
          <p:graphicFrame>
            <p:nvGraphicFramePr>
              <p:cNvPr id="12333" name="Object 45">
                <a:extLst>
                  <a:ext uri="{FF2B5EF4-FFF2-40B4-BE49-F238E27FC236}">
                    <a16:creationId xmlns:a16="http://schemas.microsoft.com/office/drawing/2014/main" id="{99B859A2-0BB6-4A42-A57F-DFAA0118B516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362" y="255"/>
              <a:ext cx="865" cy="1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73063" name="Equation" r:id="rId13" imgW="1384200" imgH="304560" progId="Equation.DSMT4">
                      <p:embed/>
                    </p:oleObj>
                  </mc:Choice>
                  <mc:Fallback>
                    <p:oleObj name="Equation" r:id="rId13" imgW="1384200" imgH="304560" progId="Equation.DSMT4">
                      <p:embed/>
                      <p:pic>
                        <p:nvPicPr>
                          <p:cNvPr id="12333" name="Object 45">
                            <a:extLst>
                              <a:ext uri="{FF2B5EF4-FFF2-40B4-BE49-F238E27FC236}">
                                <a16:creationId xmlns:a16="http://schemas.microsoft.com/office/drawing/2014/main" id="{99B859A2-0BB6-4A42-A57F-DFAA0118B516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62" y="255"/>
                            <a:ext cx="865" cy="18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2334" name="Text Box 46">
                <a:extLst>
                  <a:ext uri="{FF2B5EF4-FFF2-40B4-BE49-F238E27FC236}">
                    <a16:creationId xmlns:a16="http://schemas.microsoft.com/office/drawing/2014/main" id="{F96E4518-4764-44A0-997D-5C2225E6A42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80" y="200"/>
                <a:ext cx="107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en-US" sz="2800" b="1"/>
                  <a:t>可逆，且 </a:t>
                </a:r>
              </a:p>
            </p:txBody>
          </p:sp>
        </p:grpSp>
        <p:graphicFrame>
          <p:nvGraphicFramePr>
            <p:cNvPr id="12335" name="Object 47">
              <a:extLst>
                <a:ext uri="{FF2B5EF4-FFF2-40B4-BE49-F238E27FC236}">
                  <a16:creationId xmlns:a16="http://schemas.microsoft.com/office/drawing/2014/main" id="{AD1C28D6-8960-4642-92A6-6564AC393C1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277" y="245"/>
            <a:ext cx="2456" cy="7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3064" name="Equation" r:id="rId15" imgW="3898800" imgH="1206360" progId="Equation.DSMT4">
                    <p:embed/>
                  </p:oleObj>
                </mc:Choice>
                <mc:Fallback>
                  <p:oleObj name="Equation" r:id="rId15" imgW="3898800" imgH="1206360" progId="Equation.DSMT4">
                    <p:embed/>
                    <p:pic>
                      <p:nvPicPr>
                        <p:cNvPr id="12335" name="Object 47">
                          <a:extLst>
                            <a:ext uri="{FF2B5EF4-FFF2-40B4-BE49-F238E27FC236}">
                              <a16:creationId xmlns:a16="http://schemas.microsoft.com/office/drawing/2014/main" id="{AD1C28D6-8960-4642-92A6-6564AC393C1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77" y="245"/>
                          <a:ext cx="2456" cy="7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2337" name="Object 49">
            <a:extLst>
              <a:ext uri="{FF2B5EF4-FFF2-40B4-BE49-F238E27FC236}">
                <a16:creationId xmlns:a16="http://schemas.microsoft.com/office/drawing/2014/main" id="{269AD0DE-E517-41FA-BDF0-79F13774BD7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1478622"/>
              </p:ext>
            </p:extLst>
          </p:nvPr>
        </p:nvGraphicFramePr>
        <p:xfrm>
          <a:off x="900113" y="5530106"/>
          <a:ext cx="4630737" cy="1211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065" name="Equation" r:id="rId17" imgW="4622760" imgH="1206360" progId="Equation.DSMT4">
                  <p:embed/>
                </p:oleObj>
              </mc:Choice>
              <mc:Fallback>
                <p:oleObj name="Equation" r:id="rId17" imgW="4622760" imgH="1206360" progId="Equation.DSMT4">
                  <p:embed/>
                  <p:pic>
                    <p:nvPicPr>
                      <p:cNvPr id="12337" name="Object 49">
                        <a:extLst>
                          <a:ext uri="{FF2B5EF4-FFF2-40B4-BE49-F238E27FC236}">
                            <a16:creationId xmlns:a16="http://schemas.microsoft.com/office/drawing/2014/main" id="{269AD0DE-E517-41FA-BDF0-79F13774BD7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5530106"/>
                        <a:ext cx="4630737" cy="1211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2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2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2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2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32763098-7C0A-4FD5-B845-4C523FA40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750019"/>
            <a:ext cx="7620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42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42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42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42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42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4000" b="1">
                <a:solidFill>
                  <a:srgbClr val="00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一、可逆矩阵的概念</a:t>
            </a:r>
            <a:r>
              <a:rPr lang="zh-CN" altLang="en-US" sz="40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313783B9-17F3-4E09-B0AF-7826566194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1615207"/>
            <a:ext cx="27368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定义</a:t>
            </a: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2468" name="Rectangle 4">
            <a:extLst>
              <a:ext uri="{FF2B5EF4-FFF2-40B4-BE49-F238E27FC236}">
                <a16:creationId xmlns:a16="http://schemas.microsoft.com/office/drawing/2014/main" id="{A4C8A8D9-C077-4782-AA96-3EC0F8467C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713" y="1615207"/>
            <a:ext cx="82089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latin typeface="宋体" panose="02010600030101010101" pitchFamily="2" charset="-122"/>
                <a:cs typeface="Times New Roman" panose="02020603050405020304" pitchFamily="18" charset="0"/>
              </a:rPr>
              <a:t>设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800" b="1">
                <a:latin typeface="宋体" panose="02010600030101010101" pitchFamily="2" charset="-122"/>
                <a:cs typeface="Times New Roman" panose="02020603050405020304" pitchFamily="18" charset="0"/>
              </a:rPr>
              <a:t>为</a:t>
            </a:r>
            <a:r>
              <a:rPr lang="en-US" altLang="zh-CN" sz="2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altLang="en-US" sz="2800" b="1">
                <a:latin typeface="宋体" panose="02010600030101010101" pitchFamily="2" charset="-122"/>
                <a:cs typeface="Times New Roman" panose="02020603050405020304" pitchFamily="18" charset="0"/>
              </a:rPr>
              <a:t>级方阵，如果存在</a:t>
            </a:r>
            <a:r>
              <a:rPr lang="en-US" altLang="zh-CN" sz="2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altLang="en-US" sz="2800" b="1">
                <a:latin typeface="宋体" panose="02010600030101010101" pitchFamily="2" charset="-122"/>
                <a:cs typeface="Times New Roman" panose="02020603050405020304" pitchFamily="18" charset="0"/>
              </a:rPr>
              <a:t>级方阵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800" b="1">
                <a:latin typeface="宋体" panose="02010600030101010101" pitchFamily="2" charset="-122"/>
                <a:cs typeface="Times New Roman" panose="02020603050405020304" pitchFamily="18" charset="0"/>
              </a:rPr>
              <a:t>，使得</a:t>
            </a:r>
          </a:p>
        </p:txBody>
      </p:sp>
      <p:sp>
        <p:nvSpPr>
          <p:cNvPr id="62469" name="Rectangle 5">
            <a:extLst>
              <a:ext uri="{FF2B5EF4-FFF2-40B4-BE49-F238E27FC236}">
                <a16:creationId xmlns:a16="http://schemas.microsoft.com/office/drawing/2014/main" id="{743636B7-D21F-442B-9AB0-F41AFC3176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2262907"/>
            <a:ext cx="41036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62470" name="Rectangle 6">
            <a:extLst>
              <a:ext uri="{FF2B5EF4-FFF2-40B4-BE49-F238E27FC236}">
                <a16:creationId xmlns:a16="http://schemas.microsoft.com/office/drawing/2014/main" id="{758E1761-B86E-4B60-AAF1-658B449A02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2982044"/>
            <a:ext cx="79930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latin typeface="Times New Roman" panose="02020603050405020304" pitchFamily="18" charset="0"/>
              </a:rPr>
              <a:t>则称</a:t>
            </a:r>
            <a:r>
              <a:rPr lang="en-US" altLang="zh-CN" sz="2800" b="1">
                <a:latin typeface="Times New Roman" panose="02020603050405020304" pitchFamily="18" charset="0"/>
                <a:ea typeface="宋体-方正超大字符集" pitchFamily="65" charset="-122"/>
              </a:rPr>
              <a:t>A</a:t>
            </a:r>
            <a:r>
              <a:rPr lang="zh-CN" altLang="en-US" sz="2800" b="1">
                <a:latin typeface="Times New Roman" panose="02020603050405020304" pitchFamily="18" charset="0"/>
              </a:rPr>
              <a:t>为</a:t>
            </a:r>
            <a:r>
              <a:rPr lang="zh-CN" altLang="en-US" sz="2800" b="1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宋体-方正超大字符集" pitchFamily="65" charset="-122"/>
              </a:rPr>
              <a:t>可逆矩阵</a:t>
            </a:r>
            <a:r>
              <a:rPr lang="zh-CN" altLang="en-US" sz="2800" b="1">
                <a:latin typeface="Times New Roman" panose="02020603050405020304" pitchFamily="18" charset="0"/>
                <a:ea typeface="宋体-方正超大字符集" pitchFamily="65" charset="-122"/>
              </a:rPr>
              <a:t>，</a:t>
            </a:r>
            <a:r>
              <a:rPr lang="zh-CN" altLang="en-US" sz="2800" b="1">
                <a:latin typeface="Times New Roman" panose="02020603050405020304" pitchFamily="18" charset="0"/>
              </a:rPr>
              <a:t>称</a:t>
            </a:r>
            <a:r>
              <a:rPr lang="en-US" altLang="zh-CN" sz="2800" b="1">
                <a:latin typeface="Times New Roman" panose="02020603050405020304" pitchFamily="18" charset="0"/>
                <a:ea typeface="宋体-方正超大字符集" pitchFamily="65" charset="-122"/>
              </a:rPr>
              <a:t>B</a:t>
            </a:r>
            <a:r>
              <a:rPr lang="zh-CN" altLang="en-US" sz="2800" b="1">
                <a:latin typeface="Times New Roman" panose="02020603050405020304" pitchFamily="18" charset="0"/>
              </a:rPr>
              <a:t>为</a:t>
            </a:r>
            <a:r>
              <a:rPr lang="en-US" altLang="zh-CN" sz="2800" b="1">
                <a:latin typeface="Times New Roman" panose="02020603050405020304" pitchFamily="18" charset="0"/>
                <a:ea typeface="宋体-方正超大字符集" pitchFamily="65" charset="-122"/>
              </a:rPr>
              <a:t>A</a:t>
            </a:r>
            <a:r>
              <a:rPr lang="zh-CN" altLang="en-US" sz="2800" b="1">
                <a:latin typeface="Times New Roman" panose="02020603050405020304" pitchFamily="18" charset="0"/>
              </a:rPr>
              <a:t>的</a:t>
            </a:r>
            <a:r>
              <a:rPr lang="zh-CN" altLang="en-US" sz="2800" b="1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逆矩阵</a:t>
            </a:r>
            <a:r>
              <a:rPr lang="en-US" altLang="zh-CN" sz="2800" b="1">
                <a:latin typeface="Times New Roman" panose="02020603050405020304" pitchFamily="18" charset="0"/>
                <a:ea typeface="宋体-方正超大字符集" pitchFamily="65" charset="-122"/>
              </a:rPr>
              <a:t>.</a:t>
            </a:r>
          </a:p>
        </p:txBody>
      </p:sp>
      <p:sp>
        <p:nvSpPr>
          <p:cNvPr id="62471" name="Rectangle 7">
            <a:extLst>
              <a:ext uri="{FF2B5EF4-FFF2-40B4-BE49-F238E27FC236}">
                <a16:creationId xmlns:a16="http://schemas.microsoft.com/office/drawing/2014/main" id="{A2020825-D039-4B65-B02B-FECEDA191A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3702769"/>
            <a:ext cx="27368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注：</a:t>
            </a:r>
          </a:p>
        </p:txBody>
      </p:sp>
      <p:graphicFrame>
        <p:nvGraphicFramePr>
          <p:cNvPr id="62472" name="Object 8">
            <a:extLst>
              <a:ext uri="{FF2B5EF4-FFF2-40B4-BE49-F238E27FC236}">
                <a16:creationId xmlns:a16="http://schemas.microsoft.com/office/drawing/2014/main" id="{816B0D5E-1C45-45A0-A864-E0D03A538F1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0595308"/>
              </p:ext>
            </p:extLst>
          </p:nvPr>
        </p:nvGraphicFramePr>
        <p:xfrm>
          <a:off x="3132138" y="5214069"/>
          <a:ext cx="18415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698" name="Equation" r:id="rId3" imgW="1841400" imgH="672840" progId="Equation.DSMT4">
                  <p:embed/>
                </p:oleObj>
              </mc:Choice>
              <mc:Fallback>
                <p:oleObj name="Equation" r:id="rId3" imgW="1841400" imgH="672840" progId="Equation.DSMT4">
                  <p:embed/>
                  <p:pic>
                    <p:nvPicPr>
                      <p:cNvPr id="62472" name="Object 8">
                        <a:extLst>
                          <a:ext uri="{FF2B5EF4-FFF2-40B4-BE49-F238E27FC236}">
                            <a16:creationId xmlns:a16="http://schemas.microsoft.com/office/drawing/2014/main" id="{816B0D5E-1C45-45A0-A864-E0D03A538F1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5214069"/>
                        <a:ext cx="18415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2473" name="Group 9">
            <a:extLst>
              <a:ext uri="{FF2B5EF4-FFF2-40B4-BE49-F238E27FC236}">
                <a16:creationId xmlns:a16="http://schemas.microsoft.com/office/drawing/2014/main" id="{67C69F59-C732-40FB-901F-B470015E2C2D}"/>
              </a:ext>
            </a:extLst>
          </p:cNvPr>
          <p:cNvGrpSpPr>
            <a:grpSpLocks/>
          </p:cNvGrpSpPr>
          <p:nvPr/>
        </p:nvGrpSpPr>
        <p:grpSpPr bwMode="auto">
          <a:xfrm>
            <a:off x="1187450" y="3774207"/>
            <a:ext cx="8281988" cy="519112"/>
            <a:chOff x="340" y="2568"/>
            <a:chExt cx="5217" cy="327"/>
          </a:xfrm>
        </p:grpSpPr>
        <p:sp>
          <p:nvSpPr>
            <p:cNvPr id="62474" name="Rectangle 10">
              <a:extLst>
                <a:ext uri="{FF2B5EF4-FFF2-40B4-BE49-F238E27FC236}">
                  <a16:creationId xmlns:a16="http://schemas.microsoft.com/office/drawing/2014/main" id="{AFBEB26E-7D58-4B7E-A899-44CE85DA51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" y="2568"/>
              <a:ext cx="521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indent="2667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 b="1">
                  <a:latin typeface="宋体" panose="02010600030101010101" pitchFamily="2" charset="-122"/>
                </a:rPr>
                <a:t>① </a:t>
              </a:r>
              <a:r>
                <a:rPr lang="zh-CN" altLang="en-US" sz="2800" b="1">
                  <a:latin typeface="宋体" panose="02010600030101010101" pitchFamily="2" charset="-122"/>
                </a:rPr>
                <a:t>可逆矩阵</a:t>
              </a:r>
              <a:r>
                <a:rPr lang="en-US" altLang="zh-CN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zh-CN" altLang="en-US" sz="2800" b="1">
                  <a:latin typeface="宋体" panose="02010600030101010101" pitchFamily="2" charset="-122"/>
                </a:rPr>
                <a:t>的逆矩阵是唯一的，记作</a:t>
              </a:r>
            </a:p>
          </p:txBody>
        </p:sp>
        <p:graphicFrame>
          <p:nvGraphicFramePr>
            <p:cNvPr id="62475" name="Object 11">
              <a:extLst>
                <a:ext uri="{FF2B5EF4-FFF2-40B4-BE49-F238E27FC236}">
                  <a16:creationId xmlns:a16="http://schemas.microsoft.com/office/drawing/2014/main" id="{D9CB6D23-B730-48AA-B574-1C3B54AF96B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513" y="2568"/>
            <a:ext cx="408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7699" name="Equation" r:id="rId5" imgW="647640" imgH="393480" progId="Equation.DSMT4">
                    <p:embed/>
                  </p:oleObj>
                </mc:Choice>
                <mc:Fallback>
                  <p:oleObj name="Equation" r:id="rId5" imgW="647640" imgH="393480" progId="Equation.DSMT4">
                    <p:embed/>
                    <p:pic>
                      <p:nvPicPr>
                        <p:cNvPr id="62475" name="Object 11">
                          <a:extLst>
                            <a:ext uri="{FF2B5EF4-FFF2-40B4-BE49-F238E27FC236}">
                              <a16:creationId xmlns:a16="http://schemas.microsoft.com/office/drawing/2014/main" id="{D9CB6D23-B730-48AA-B574-1C3B54AF96B0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13" y="2568"/>
                          <a:ext cx="408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2485" name="Group 21">
            <a:extLst>
              <a:ext uri="{FF2B5EF4-FFF2-40B4-BE49-F238E27FC236}">
                <a16:creationId xmlns:a16="http://schemas.microsoft.com/office/drawing/2014/main" id="{024199F3-9B85-4563-B465-A7E010641D10}"/>
              </a:ext>
            </a:extLst>
          </p:cNvPr>
          <p:cNvGrpSpPr>
            <a:grpSpLocks/>
          </p:cNvGrpSpPr>
          <p:nvPr/>
        </p:nvGrpSpPr>
        <p:grpSpPr bwMode="auto">
          <a:xfrm>
            <a:off x="1403350" y="5934794"/>
            <a:ext cx="6624638" cy="590550"/>
            <a:chOff x="612" y="3521"/>
            <a:chExt cx="4173" cy="372"/>
          </a:xfrm>
        </p:grpSpPr>
        <p:sp>
          <p:nvSpPr>
            <p:cNvPr id="62480" name="Rectangle 16">
              <a:extLst>
                <a:ext uri="{FF2B5EF4-FFF2-40B4-BE49-F238E27FC236}">
                  <a16:creationId xmlns:a16="http://schemas.microsoft.com/office/drawing/2014/main" id="{279385CA-8F43-4B0F-B22E-3F1A397F52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2" y="3566"/>
              <a:ext cx="417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800" b="1">
                  <a:latin typeface="宋体" panose="02010600030101010101" pitchFamily="2" charset="-122"/>
                </a:rPr>
                <a:t>③ </a:t>
              </a:r>
              <a:r>
                <a:rPr lang="zh-CN" altLang="en-US" sz="2800" b="1">
                  <a:latin typeface="宋体" panose="02010600030101010101" pitchFamily="2" charset="-122"/>
                </a:rPr>
                <a:t>单位矩阵</a:t>
              </a:r>
              <a:r>
                <a:rPr lang="zh-CN" altLang="en-US" sz="2800" b="1">
                  <a:latin typeface="Times New Roman" panose="02020603050405020304" pitchFamily="18" charset="0"/>
                </a:rPr>
                <a:t> </a:t>
              </a:r>
              <a:r>
                <a:rPr lang="en-US" altLang="zh-CN" sz="2800" b="1">
                  <a:latin typeface="Times New Roman" panose="02020603050405020304" pitchFamily="18" charset="0"/>
                </a:rPr>
                <a:t>E </a:t>
              </a:r>
              <a:r>
                <a:rPr lang="zh-CN" altLang="en-US" sz="2800" b="1">
                  <a:latin typeface="宋体" panose="02010600030101010101" pitchFamily="2" charset="-122"/>
                </a:rPr>
                <a:t>可逆，且</a:t>
              </a:r>
              <a:endParaRPr lang="en-US" altLang="en-US" sz="2800" b="1">
                <a:latin typeface="宋体" panose="02010600030101010101" pitchFamily="2" charset="-122"/>
              </a:endParaRPr>
            </a:p>
          </p:txBody>
        </p:sp>
        <p:graphicFrame>
          <p:nvGraphicFramePr>
            <p:cNvPr id="62484" name="Object 20">
              <a:extLst>
                <a:ext uri="{FF2B5EF4-FFF2-40B4-BE49-F238E27FC236}">
                  <a16:creationId xmlns:a16="http://schemas.microsoft.com/office/drawing/2014/main" id="{65E37C1E-0C1D-46FD-9CA5-58FABFD05AC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152" y="3521"/>
            <a:ext cx="1064" cy="3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7700" name="Equation" r:id="rId7" imgW="1688760" imgH="571320" progId="Equation.DSMT4">
                    <p:embed/>
                  </p:oleObj>
                </mc:Choice>
                <mc:Fallback>
                  <p:oleObj name="Equation" r:id="rId7" imgW="1688760" imgH="571320" progId="Equation.DSMT4">
                    <p:embed/>
                    <p:pic>
                      <p:nvPicPr>
                        <p:cNvPr id="62484" name="Object 20">
                          <a:extLst>
                            <a:ext uri="{FF2B5EF4-FFF2-40B4-BE49-F238E27FC236}">
                              <a16:creationId xmlns:a16="http://schemas.microsoft.com/office/drawing/2014/main" id="{65E37C1E-0C1D-46FD-9CA5-58FABFD05AC3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52" y="3521"/>
                          <a:ext cx="1064" cy="3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2487" name="Group 23">
            <a:extLst>
              <a:ext uri="{FF2B5EF4-FFF2-40B4-BE49-F238E27FC236}">
                <a16:creationId xmlns:a16="http://schemas.microsoft.com/office/drawing/2014/main" id="{7239DBC6-606E-4969-A7B4-1B6B79B94E98}"/>
              </a:ext>
            </a:extLst>
          </p:cNvPr>
          <p:cNvGrpSpPr>
            <a:grpSpLocks/>
          </p:cNvGrpSpPr>
          <p:nvPr/>
        </p:nvGrpSpPr>
        <p:grpSpPr bwMode="auto">
          <a:xfrm>
            <a:off x="1441450" y="4494932"/>
            <a:ext cx="7667625" cy="519112"/>
            <a:chOff x="908" y="2523"/>
            <a:chExt cx="4830" cy="327"/>
          </a:xfrm>
        </p:grpSpPr>
        <p:sp>
          <p:nvSpPr>
            <p:cNvPr id="62477" name="Rectangle 13">
              <a:extLst>
                <a:ext uri="{FF2B5EF4-FFF2-40B4-BE49-F238E27FC236}">
                  <a16:creationId xmlns:a16="http://schemas.microsoft.com/office/drawing/2014/main" id="{93B38AB0-D7F5-4BC9-8E16-8E0E5C975D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8" y="2523"/>
              <a:ext cx="483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US" altLang="zh-CN" sz="2800" b="1">
                  <a:latin typeface="宋体" panose="02010600030101010101" pitchFamily="2" charset="-122"/>
                </a:rPr>
                <a:t>② </a:t>
              </a:r>
              <a:r>
                <a:rPr lang="zh-CN" altLang="en-US" sz="2800" b="1">
                  <a:latin typeface="宋体" panose="02010600030101010101" pitchFamily="2" charset="-122"/>
                </a:rPr>
                <a:t>可逆矩阵</a:t>
              </a:r>
              <a:r>
                <a:rPr lang="en-US" altLang="zh-CN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zh-CN" altLang="en-US" sz="2800" b="1">
                  <a:latin typeface="宋体" panose="02010600030101010101" pitchFamily="2" charset="-122"/>
                </a:rPr>
                <a:t>的逆矩阵　　也是可逆矩阵，且</a:t>
              </a:r>
            </a:p>
          </p:txBody>
        </p:sp>
        <p:graphicFrame>
          <p:nvGraphicFramePr>
            <p:cNvPr id="62486" name="Object 22">
              <a:extLst>
                <a:ext uri="{FF2B5EF4-FFF2-40B4-BE49-F238E27FC236}">
                  <a16:creationId xmlns:a16="http://schemas.microsoft.com/office/drawing/2014/main" id="{BA0ABBD7-CFA2-41A7-819B-B0C75065FD7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315" y="2523"/>
            <a:ext cx="336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7701" name="Equation" r:id="rId9" imgW="533160" imgH="380880" progId="Equation.DSMT4">
                    <p:embed/>
                  </p:oleObj>
                </mc:Choice>
                <mc:Fallback>
                  <p:oleObj name="Equation" r:id="rId9" imgW="533160" imgH="380880" progId="Equation.DSMT4">
                    <p:embed/>
                    <p:pic>
                      <p:nvPicPr>
                        <p:cNvPr id="62486" name="Object 22">
                          <a:extLst>
                            <a:ext uri="{FF2B5EF4-FFF2-40B4-BE49-F238E27FC236}">
                              <a16:creationId xmlns:a16="http://schemas.microsoft.com/office/drawing/2014/main" id="{BA0ABBD7-CFA2-41A7-819B-B0C75065FD7A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15" y="2523"/>
                          <a:ext cx="336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2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2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62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2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62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2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62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62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/>
      <p:bldP spid="62467" grpId="0"/>
      <p:bldP spid="62468" grpId="0"/>
      <p:bldP spid="62469" grpId="0"/>
      <p:bldP spid="62470" grpId="0"/>
      <p:bldP spid="6247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77F1139E-D4EB-4A30-9082-7C2C45854E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788367"/>
            <a:ext cx="8675688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42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42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42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42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42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4000" b="1">
                <a:solidFill>
                  <a:srgbClr val="00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二、矩阵可逆的判定及逆矩阵的求法</a:t>
            </a:r>
            <a:endParaRPr lang="zh-CN" altLang="en-US" sz="4000" b="1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24B4B680-F2E4-4A64-8650-3FAA778A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2158380"/>
            <a:ext cx="27368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定义</a:t>
            </a:r>
            <a:endParaRPr lang="zh-CN" altLang="en-US" sz="3200" b="1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3492" name="Rectangle 4">
            <a:extLst>
              <a:ext uri="{FF2B5EF4-FFF2-40B4-BE49-F238E27FC236}">
                <a16:creationId xmlns:a16="http://schemas.microsoft.com/office/drawing/2014/main" id="{BCCF2E5A-5BF9-4499-B135-F707A48A5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1583705"/>
            <a:ext cx="48958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indent="2667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latin typeface="Times New Roman" panose="02020603050405020304" pitchFamily="18" charset="0"/>
                <a:ea typeface="宋体-方正超大字符集" pitchFamily="65" charset="-122"/>
              </a:rPr>
              <a:t>1</a:t>
            </a:r>
            <a:r>
              <a:rPr lang="zh-CN" altLang="en-US" sz="3200" b="1">
                <a:latin typeface="Times New Roman" panose="02020603050405020304" pitchFamily="18" charset="0"/>
                <a:ea typeface="宋体-方正超大字符集" pitchFamily="65" charset="-122"/>
              </a:rPr>
              <a:t>、</a:t>
            </a:r>
            <a:r>
              <a:rPr lang="zh-CN" altLang="en-US" sz="3200" b="1">
                <a:latin typeface="Times New Roman" panose="02020603050405020304" pitchFamily="18" charset="0"/>
              </a:rPr>
              <a:t>伴随矩阵</a:t>
            </a:r>
            <a:endParaRPr lang="zh-CN" altLang="en-US" sz="3200" b="1"/>
          </a:p>
        </p:txBody>
      </p:sp>
      <p:sp>
        <p:nvSpPr>
          <p:cNvPr id="63493" name="Rectangle 5">
            <a:extLst>
              <a:ext uri="{FF2B5EF4-FFF2-40B4-BE49-F238E27FC236}">
                <a16:creationId xmlns:a16="http://schemas.microsoft.com/office/drawing/2014/main" id="{FCFEC00A-32D1-43BD-BF98-02B3A0E33D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5182567"/>
            <a:ext cx="54975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indent="2667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>
                <a:latin typeface="宋体" panose="02010600030101010101" pitchFamily="2" charset="-122"/>
              </a:rPr>
              <a:t>称为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800" b="1">
                <a:latin typeface="宋体" panose="02010600030101010101" pitchFamily="2" charset="-122"/>
              </a:rPr>
              <a:t>的</a:t>
            </a:r>
            <a:r>
              <a:rPr lang="zh-CN" altLang="en-US" sz="2800" b="1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宋体-方正超大字符集" pitchFamily="65" charset="-122"/>
              </a:rPr>
              <a:t>伴随矩阵</a:t>
            </a:r>
            <a:r>
              <a:rPr lang="en-US" altLang="zh-CN" sz="2800" b="1">
                <a:latin typeface="Times New Roman" panose="02020603050405020304" pitchFamily="18" charset="0"/>
                <a:ea typeface="宋体-方正超大字符集" pitchFamily="65" charset="-122"/>
              </a:rPr>
              <a:t>.</a:t>
            </a:r>
            <a:endParaRPr lang="en-US" altLang="zh-CN" sz="2800" b="1"/>
          </a:p>
        </p:txBody>
      </p:sp>
      <p:sp>
        <p:nvSpPr>
          <p:cNvPr id="63494" name="Rectangle 6">
            <a:extLst>
              <a:ext uri="{FF2B5EF4-FFF2-40B4-BE49-F238E27FC236}">
                <a16:creationId xmlns:a16="http://schemas.microsoft.com/office/drawing/2014/main" id="{9873019C-797E-4E14-B939-838C87F7B2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6375" y="6438280"/>
            <a:ext cx="5889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en-US" sz="1400"/>
              <a:t> </a:t>
            </a:r>
            <a:endParaRPr lang="zh-CN" altLang="en-US"/>
          </a:p>
        </p:txBody>
      </p:sp>
      <p:graphicFrame>
        <p:nvGraphicFramePr>
          <p:cNvPr id="63500" name="Object 12">
            <a:extLst>
              <a:ext uri="{FF2B5EF4-FFF2-40B4-BE49-F238E27FC236}">
                <a16:creationId xmlns:a16="http://schemas.microsoft.com/office/drawing/2014/main" id="{0A7DEF19-D46A-48BB-9651-9718B1BD3D8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2045506"/>
              </p:ext>
            </p:extLst>
          </p:nvPr>
        </p:nvGraphicFramePr>
        <p:xfrm>
          <a:off x="2627313" y="3382342"/>
          <a:ext cx="3581400" cy="161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22" name="Equation" r:id="rId3" imgW="3581280" imgH="1612800" progId="Equation.DSMT4">
                  <p:embed/>
                </p:oleObj>
              </mc:Choice>
              <mc:Fallback>
                <p:oleObj name="Equation" r:id="rId3" imgW="3581280" imgH="1612800" progId="Equation.DSMT4">
                  <p:embed/>
                  <p:pic>
                    <p:nvPicPr>
                      <p:cNvPr id="63500" name="Object 12">
                        <a:extLst>
                          <a:ext uri="{FF2B5EF4-FFF2-40B4-BE49-F238E27FC236}">
                            <a16:creationId xmlns:a16="http://schemas.microsoft.com/office/drawing/2014/main" id="{0A7DEF19-D46A-48BB-9651-9718B1BD3D8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3382342"/>
                        <a:ext cx="3581400" cy="161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501" name="Rectangle 13">
            <a:extLst>
              <a:ext uri="{FF2B5EF4-FFF2-40B4-BE49-F238E27FC236}">
                <a16:creationId xmlns:a16="http://schemas.microsoft.com/office/drawing/2014/main" id="{3AC04705-E5F3-40E9-98B1-24623200EA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5831855"/>
            <a:ext cx="27368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性质</a:t>
            </a: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</a:p>
        </p:txBody>
      </p:sp>
      <p:graphicFrame>
        <p:nvGraphicFramePr>
          <p:cNvPr id="63502" name="Object 14">
            <a:extLst>
              <a:ext uri="{FF2B5EF4-FFF2-40B4-BE49-F238E27FC236}">
                <a16:creationId xmlns:a16="http://schemas.microsoft.com/office/drawing/2014/main" id="{992EDD37-293F-44AA-B7BE-1F9ED84564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7880973"/>
              </p:ext>
            </p:extLst>
          </p:nvPr>
        </p:nvGraphicFramePr>
        <p:xfrm>
          <a:off x="2268538" y="5903292"/>
          <a:ext cx="27305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23" name="Equation" r:id="rId5" imgW="2730240" imgH="507960" progId="Equation.DSMT4">
                  <p:embed/>
                </p:oleObj>
              </mc:Choice>
              <mc:Fallback>
                <p:oleObj name="Equation" r:id="rId5" imgW="2730240" imgH="507960" progId="Equation.DSMT4">
                  <p:embed/>
                  <p:pic>
                    <p:nvPicPr>
                      <p:cNvPr id="63502" name="Object 14">
                        <a:extLst>
                          <a:ext uri="{FF2B5EF4-FFF2-40B4-BE49-F238E27FC236}">
                            <a16:creationId xmlns:a16="http://schemas.microsoft.com/office/drawing/2014/main" id="{992EDD37-293F-44AA-B7BE-1F9ED845641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5903292"/>
                        <a:ext cx="27305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503" name="Rectangle 15">
            <a:extLst>
              <a:ext uri="{FF2B5EF4-FFF2-40B4-BE49-F238E27FC236}">
                <a16:creationId xmlns:a16="http://schemas.microsoft.com/office/drawing/2014/main" id="{A868952D-BC95-4DDA-9FF1-ACD0F45C21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2879105"/>
            <a:ext cx="43195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/>
              <a:t>余子式，矩阵</a:t>
            </a:r>
          </a:p>
        </p:txBody>
      </p:sp>
      <p:grpSp>
        <p:nvGrpSpPr>
          <p:cNvPr id="63508" name="Group 20">
            <a:extLst>
              <a:ext uri="{FF2B5EF4-FFF2-40B4-BE49-F238E27FC236}">
                <a16:creationId xmlns:a16="http://schemas.microsoft.com/office/drawing/2014/main" id="{EC6E4AC0-4756-4F9C-883A-D60F026A521B}"/>
              </a:ext>
            </a:extLst>
          </p:cNvPr>
          <p:cNvGrpSpPr>
            <a:grpSpLocks/>
          </p:cNvGrpSpPr>
          <p:nvPr/>
        </p:nvGrpSpPr>
        <p:grpSpPr bwMode="auto">
          <a:xfrm>
            <a:off x="1763713" y="2215530"/>
            <a:ext cx="6480175" cy="569912"/>
            <a:chOff x="1111" y="1107"/>
            <a:chExt cx="4082" cy="359"/>
          </a:xfrm>
        </p:grpSpPr>
        <p:sp>
          <p:nvSpPr>
            <p:cNvPr id="63496" name="Rectangle 8">
              <a:extLst>
                <a:ext uri="{FF2B5EF4-FFF2-40B4-BE49-F238E27FC236}">
                  <a16:creationId xmlns:a16="http://schemas.microsoft.com/office/drawing/2014/main" id="{518E1DE3-36BC-4F84-8990-4F1C1EB6F2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1" y="1107"/>
              <a:ext cx="408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zh-CN" altLang="en-US" sz="2800" b="1">
                  <a:latin typeface="宋体" panose="02010600030101010101" pitchFamily="2" charset="-122"/>
                </a:rPr>
                <a:t>设　 是矩阵　　　　　中元素  的代数</a:t>
              </a:r>
            </a:p>
          </p:txBody>
        </p:sp>
        <p:graphicFrame>
          <p:nvGraphicFramePr>
            <p:cNvPr id="63504" name="Object 16">
              <a:extLst>
                <a:ext uri="{FF2B5EF4-FFF2-40B4-BE49-F238E27FC236}">
                  <a16:creationId xmlns:a16="http://schemas.microsoft.com/office/drawing/2014/main" id="{02C1D640-5165-41F7-BAD9-124ABB81110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429" y="1162"/>
            <a:ext cx="264" cy="3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8724" name="Equation" r:id="rId7" imgW="419040" imgH="482400" progId="Equation.DSMT4">
                    <p:embed/>
                  </p:oleObj>
                </mc:Choice>
                <mc:Fallback>
                  <p:oleObj name="Equation" r:id="rId7" imgW="419040" imgH="482400" progId="Equation.DSMT4">
                    <p:embed/>
                    <p:pic>
                      <p:nvPicPr>
                        <p:cNvPr id="63504" name="Object 16">
                          <a:extLst>
                            <a:ext uri="{FF2B5EF4-FFF2-40B4-BE49-F238E27FC236}">
                              <a16:creationId xmlns:a16="http://schemas.microsoft.com/office/drawing/2014/main" id="{02C1D640-5165-41F7-BAD9-124ABB81110B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29" y="1162"/>
                          <a:ext cx="264" cy="3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3505" name="Object 17">
              <a:extLst>
                <a:ext uri="{FF2B5EF4-FFF2-40B4-BE49-F238E27FC236}">
                  <a16:creationId xmlns:a16="http://schemas.microsoft.com/office/drawing/2014/main" id="{A6ACAFA5-B87A-4798-890A-FCB6D756E32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150" y="1162"/>
            <a:ext cx="288" cy="3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8725" name="Equation" r:id="rId9" imgW="457200" imgH="482400" progId="Equation.DSMT4">
                    <p:embed/>
                  </p:oleObj>
                </mc:Choice>
                <mc:Fallback>
                  <p:oleObj name="Equation" r:id="rId9" imgW="457200" imgH="482400" progId="Equation.DSMT4">
                    <p:embed/>
                    <p:pic>
                      <p:nvPicPr>
                        <p:cNvPr id="63505" name="Object 17">
                          <a:extLst>
                            <a:ext uri="{FF2B5EF4-FFF2-40B4-BE49-F238E27FC236}">
                              <a16:creationId xmlns:a16="http://schemas.microsoft.com/office/drawing/2014/main" id="{A6ACAFA5-B87A-4798-890A-FCB6D756E32B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50" y="1162"/>
                          <a:ext cx="288" cy="3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3506" name="Object 18">
              <a:extLst>
                <a:ext uri="{FF2B5EF4-FFF2-40B4-BE49-F238E27FC236}">
                  <a16:creationId xmlns:a16="http://schemas.microsoft.com/office/drawing/2014/main" id="{65523767-772D-494B-AD73-3B329110396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26" y="1162"/>
            <a:ext cx="1024" cy="3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8726" name="Equation" r:id="rId11" imgW="1625400" imgH="482400" progId="Equation.DSMT4">
                    <p:embed/>
                  </p:oleObj>
                </mc:Choice>
                <mc:Fallback>
                  <p:oleObj name="Equation" r:id="rId11" imgW="1625400" imgH="482400" progId="Equation.DSMT4">
                    <p:embed/>
                    <p:pic>
                      <p:nvPicPr>
                        <p:cNvPr id="63506" name="Object 18">
                          <a:extLst>
                            <a:ext uri="{FF2B5EF4-FFF2-40B4-BE49-F238E27FC236}">
                              <a16:creationId xmlns:a16="http://schemas.microsoft.com/office/drawing/2014/main" id="{65523767-772D-494B-AD73-3B329110396C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26" y="1162"/>
                          <a:ext cx="1024" cy="3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3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3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3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63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63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3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63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  <p:bldP spid="63491" grpId="0"/>
      <p:bldP spid="63492" grpId="0"/>
      <p:bldP spid="63493" grpId="0"/>
      <p:bldP spid="63501" grpId="0"/>
      <p:bldP spid="6350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91710431-7CC6-4E4A-B697-6B63CCD1DF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692696"/>
            <a:ext cx="83169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/>
              <a:t>证：由行列式按一行（列）展开公式</a:t>
            </a:r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AF5FB46A-3D70-4B6E-B686-C73A6F4CB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3140621"/>
            <a:ext cx="45481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/>
              <a:t>立即可得</a:t>
            </a:r>
            <a:r>
              <a:rPr lang="en-US" altLang="zh-CN" sz="2800" b="1"/>
              <a:t>,</a:t>
            </a:r>
          </a:p>
        </p:txBody>
      </p:sp>
      <p:graphicFrame>
        <p:nvGraphicFramePr>
          <p:cNvPr id="64516" name="Object 4">
            <a:extLst>
              <a:ext uri="{FF2B5EF4-FFF2-40B4-BE49-F238E27FC236}">
                <a16:creationId xmlns:a16="http://schemas.microsoft.com/office/drawing/2014/main" id="{58006656-E3A2-43B0-A313-75CDCF600CA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0150115"/>
              </p:ext>
            </p:extLst>
          </p:nvPr>
        </p:nvGraphicFramePr>
        <p:xfrm>
          <a:off x="1331913" y="3574009"/>
          <a:ext cx="6451600" cy="161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46" name="Equation" r:id="rId3" imgW="6451560" imgH="1612800" progId="Equation.DSMT4">
                  <p:embed/>
                </p:oleObj>
              </mc:Choice>
              <mc:Fallback>
                <p:oleObj name="Equation" r:id="rId3" imgW="6451560" imgH="1612800" progId="Equation.DSMT4">
                  <p:embed/>
                  <p:pic>
                    <p:nvPicPr>
                      <p:cNvPr id="64516" name="Object 4">
                        <a:extLst>
                          <a:ext uri="{FF2B5EF4-FFF2-40B4-BE49-F238E27FC236}">
                            <a16:creationId xmlns:a16="http://schemas.microsoft.com/office/drawing/2014/main" id="{58006656-E3A2-43B0-A313-75CDCF600CA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3574009"/>
                        <a:ext cx="6451600" cy="161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17" name="Object 5">
            <a:extLst>
              <a:ext uri="{FF2B5EF4-FFF2-40B4-BE49-F238E27FC236}">
                <a16:creationId xmlns:a16="http://schemas.microsoft.com/office/drawing/2014/main" id="{3F3CFB8B-1D88-4D12-9EB3-E8249E0D11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392537"/>
              </p:ext>
            </p:extLst>
          </p:nvPr>
        </p:nvGraphicFramePr>
        <p:xfrm>
          <a:off x="7524750" y="2061121"/>
          <a:ext cx="10922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47" name="Equation" r:id="rId5" imgW="1091880" imgH="495000" progId="Equation.DSMT4">
                  <p:embed/>
                </p:oleObj>
              </mc:Choice>
              <mc:Fallback>
                <p:oleObj name="Equation" r:id="rId5" imgW="1091880" imgH="495000" progId="Equation.DSMT4">
                  <p:embed/>
                  <p:pic>
                    <p:nvPicPr>
                      <p:cNvPr id="64517" name="Object 5">
                        <a:extLst>
                          <a:ext uri="{FF2B5EF4-FFF2-40B4-BE49-F238E27FC236}">
                            <a16:creationId xmlns:a16="http://schemas.microsoft.com/office/drawing/2014/main" id="{3F3CFB8B-1D88-4D12-9EB3-E8249E0D11D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4750" y="2061121"/>
                        <a:ext cx="10922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18" name="Object 6">
            <a:extLst>
              <a:ext uri="{FF2B5EF4-FFF2-40B4-BE49-F238E27FC236}">
                <a16:creationId xmlns:a16="http://schemas.microsoft.com/office/drawing/2014/main" id="{1F3BC0C4-4556-49A2-8B6C-15FD6B9D0221}"/>
              </a:ext>
            </a:extLst>
          </p:cNvPr>
          <p:cNvGraphicFramePr>
            <a:graphicFrameLocks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836369713"/>
              </p:ext>
            </p:extLst>
          </p:nvPr>
        </p:nvGraphicFramePr>
        <p:xfrm>
          <a:off x="1114425" y="1413421"/>
          <a:ext cx="59055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48" name="Equation" r:id="rId7" imgW="5905440" imgH="850680" progId="Equation.DSMT4">
                  <p:embed/>
                </p:oleObj>
              </mc:Choice>
              <mc:Fallback>
                <p:oleObj name="Equation" r:id="rId7" imgW="5905440" imgH="850680" progId="Equation.DSMT4">
                  <p:embed/>
                  <p:pic>
                    <p:nvPicPr>
                      <p:cNvPr id="64518" name="Object 6">
                        <a:extLst>
                          <a:ext uri="{FF2B5EF4-FFF2-40B4-BE49-F238E27FC236}">
                            <a16:creationId xmlns:a16="http://schemas.microsoft.com/office/drawing/2014/main" id="{1F3BC0C4-4556-49A2-8B6C-15FD6B9D022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4425" y="1413421"/>
                        <a:ext cx="5905500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19" name="Object 7">
            <a:extLst>
              <a:ext uri="{FF2B5EF4-FFF2-40B4-BE49-F238E27FC236}">
                <a16:creationId xmlns:a16="http://schemas.microsoft.com/office/drawing/2014/main" id="{C44E29FD-E04E-435F-B263-294FF326D76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0097770"/>
              </p:ext>
            </p:extLst>
          </p:nvPr>
        </p:nvGraphicFramePr>
        <p:xfrm>
          <a:off x="1116013" y="2277021"/>
          <a:ext cx="58293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49" name="Equation" r:id="rId9" imgW="5829120" imgH="850680" progId="Equation.DSMT4">
                  <p:embed/>
                </p:oleObj>
              </mc:Choice>
              <mc:Fallback>
                <p:oleObj name="Equation" r:id="rId9" imgW="5829120" imgH="850680" progId="Equation.DSMT4">
                  <p:embed/>
                  <p:pic>
                    <p:nvPicPr>
                      <p:cNvPr id="64519" name="Object 7">
                        <a:extLst>
                          <a:ext uri="{FF2B5EF4-FFF2-40B4-BE49-F238E27FC236}">
                            <a16:creationId xmlns:a16="http://schemas.microsoft.com/office/drawing/2014/main" id="{C44E29FD-E04E-435F-B263-294FF326D76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2277021"/>
                        <a:ext cx="5829300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20" name="Object 8">
            <a:extLst>
              <a:ext uri="{FF2B5EF4-FFF2-40B4-BE49-F238E27FC236}">
                <a16:creationId xmlns:a16="http://schemas.microsoft.com/office/drawing/2014/main" id="{C5DE4C81-7F86-4309-A7CF-F80CCCD54A0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2148735"/>
              </p:ext>
            </p:extLst>
          </p:nvPr>
        </p:nvGraphicFramePr>
        <p:xfrm>
          <a:off x="2124075" y="5374234"/>
          <a:ext cx="3378200" cy="153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50" name="Equation" r:id="rId11" imgW="3377880" imgH="1536480" progId="Equation.DSMT4">
                  <p:embed/>
                </p:oleObj>
              </mc:Choice>
              <mc:Fallback>
                <p:oleObj name="Equation" r:id="rId11" imgW="3377880" imgH="1536480" progId="Equation.DSMT4">
                  <p:embed/>
                  <p:pic>
                    <p:nvPicPr>
                      <p:cNvPr id="64520" name="Object 8">
                        <a:extLst>
                          <a:ext uri="{FF2B5EF4-FFF2-40B4-BE49-F238E27FC236}">
                            <a16:creationId xmlns:a16="http://schemas.microsoft.com/office/drawing/2014/main" id="{C5DE4C81-7F86-4309-A7CF-F80CCCD54A0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5374234"/>
                        <a:ext cx="3378200" cy="153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4521" name="Group 9">
            <a:extLst>
              <a:ext uri="{FF2B5EF4-FFF2-40B4-BE49-F238E27FC236}">
                <a16:creationId xmlns:a16="http://schemas.microsoft.com/office/drawing/2014/main" id="{6951F697-65BD-4F18-A5F0-34660C7FCFA8}"/>
              </a:ext>
            </a:extLst>
          </p:cNvPr>
          <p:cNvGrpSpPr>
            <a:grpSpLocks/>
          </p:cNvGrpSpPr>
          <p:nvPr/>
        </p:nvGrpSpPr>
        <p:grpSpPr bwMode="auto">
          <a:xfrm>
            <a:off x="5795963" y="5806034"/>
            <a:ext cx="3889375" cy="519112"/>
            <a:chOff x="3651" y="3294"/>
            <a:chExt cx="2450" cy="327"/>
          </a:xfrm>
        </p:grpSpPr>
        <p:sp>
          <p:nvSpPr>
            <p:cNvPr id="64522" name="Rectangle 10">
              <a:extLst>
                <a:ext uri="{FF2B5EF4-FFF2-40B4-BE49-F238E27FC236}">
                  <a16:creationId xmlns:a16="http://schemas.microsoft.com/office/drawing/2014/main" id="{491611DC-1B00-469D-BFFA-8668EEB265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1" y="3294"/>
              <a:ext cx="245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 b="1">
                  <a:latin typeface="宋体" panose="02010600030101010101" pitchFamily="2" charset="-122"/>
                </a:rPr>
                <a:t>同理</a:t>
              </a:r>
              <a:r>
                <a:rPr lang="en-US" altLang="zh-CN" sz="2800" b="1">
                  <a:latin typeface="宋体" panose="02010600030101010101" pitchFamily="2" charset="-122"/>
                </a:rPr>
                <a:t>,</a:t>
              </a:r>
            </a:p>
          </p:txBody>
        </p:sp>
        <p:graphicFrame>
          <p:nvGraphicFramePr>
            <p:cNvPr id="64523" name="Object 11">
              <a:extLst>
                <a:ext uri="{FF2B5EF4-FFF2-40B4-BE49-F238E27FC236}">
                  <a16:creationId xmlns:a16="http://schemas.microsoft.com/office/drawing/2014/main" id="{EE205343-1621-4356-B87C-8B36A317E20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332" y="3339"/>
            <a:ext cx="984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9751" name="Equation" r:id="rId13" imgW="1562040" imgH="393480" progId="Equation.DSMT4">
                    <p:embed/>
                  </p:oleObj>
                </mc:Choice>
                <mc:Fallback>
                  <p:oleObj name="Equation" r:id="rId13" imgW="1562040" imgH="393480" progId="Equation.DSMT4">
                    <p:embed/>
                    <p:pic>
                      <p:nvPicPr>
                        <p:cNvPr id="64523" name="Object 11">
                          <a:extLst>
                            <a:ext uri="{FF2B5EF4-FFF2-40B4-BE49-F238E27FC236}">
                              <a16:creationId xmlns:a16="http://schemas.microsoft.com/office/drawing/2014/main" id="{EE205343-1621-4356-B87C-8B36A317E202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32" y="3339"/>
                          <a:ext cx="984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4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4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4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4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64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10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1000"/>
                                        <p:tgtEl>
                                          <p:spTgt spid="64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64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/>
      <p:bldP spid="645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AutoShape 2">
            <a:extLst>
              <a:ext uri="{FF2B5EF4-FFF2-40B4-BE49-F238E27FC236}">
                <a16:creationId xmlns:a16="http://schemas.microsoft.com/office/drawing/2014/main" id="{5EFDE2E3-2194-470F-B75A-56418BEACB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238" y="905148"/>
            <a:ext cx="7704137" cy="1873250"/>
          </a:xfrm>
          <a:prstGeom prst="flowChartAlternateProcess">
            <a:avLst/>
          </a:prstGeom>
          <a:solidFill>
            <a:srgbClr val="339966">
              <a:alpha val="10001"/>
            </a:srgbClr>
          </a:solidFill>
          <a:ln w="15875" cap="rnd">
            <a:solidFill>
              <a:srgbClr val="CC0000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65542" name="Group 6">
            <a:extLst>
              <a:ext uri="{FF2B5EF4-FFF2-40B4-BE49-F238E27FC236}">
                <a16:creationId xmlns:a16="http://schemas.microsoft.com/office/drawing/2014/main" id="{0EB92459-19DF-426B-B46E-D3275A47CD44}"/>
              </a:ext>
            </a:extLst>
          </p:cNvPr>
          <p:cNvGrpSpPr>
            <a:grpSpLocks/>
          </p:cNvGrpSpPr>
          <p:nvPr/>
        </p:nvGrpSpPr>
        <p:grpSpPr bwMode="auto">
          <a:xfrm>
            <a:off x="900113" y="1697310"/>
            <a:ext cx="5975350" cy="1003300"/>
            <a:chOff x="521" y="663"/>
            <a:chExt cx="3764" cy="632"/>
          </a:xfrm>
        </p:grpSpPr>
        <p:graphicFrame>
          <p:nvGraphicFramePr>
            <p:cNvPr id="65543" name="Object 7">
              <a:extLst>
                <a:ext uri="{FF2B5EF4-FFF2-40B4-BE49-F238E27FC236}">
                  <a16:creationId xmlns:a16="http://schemas.microsoft.com/office/drawing/2014/main" id="{64DC3E6E-52FE-4BCC-ADF7-47F61A35DF8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381" y="663"/>
            <a:ext cx="944" cy="6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0770" name="Equation" r:id="rId3" imgW="1498320" imgH="1002960" progId="Equation.DSMT4">
                    <p:embed/>
                  </p:oleObj>
                </mc:Choice>
                <mc:Fallback>
                  <p:oleObj name="Equation" r:id="rId3" imgW="1498320" imgH="1002960" progId="Equation.DSMT4">
                    <p:embed/>
                    <p:pic>
                      <p:nvPicPr>
                        <p:cNvPr id="65543" name="Object 7">
                          <a:extLst>
                            <a:ext uri="{FF2B5EF4-FFF2-40B4-BE49-F238E27FC236}">
                              <a16:creationId xmlns:a16="http://schemas.microsoft.com/office/drawing/2014/main" id="{64DC3E6E-52FE-4BCC-ADF7-47F61A35DF8A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81" y="663"/>
                          <a:ext cx="944" cy="6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5544" name="Rectangle 8">
              <a:extLst>
                <a:ext uri="{FF2B5EF4-FFF2-40B4-BE49-F238E27FC236}">
                  <a16:creationId xmlns:a16="http://schemas.microsoft.com/office/drawing/2014/main" id="{1F3FB260-DFC2-4881-8F0E-D87560C0F2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" y="799"/>
              <a:ext cx="37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 b="1">
                  <a:latin typeface="Times New Roman" panose="02020603050405020304" pitchFamily="18" charset="0"/>
                </a:rPr>
                <a:t>非退化的），且</a:t>
              </a:r>
            </a:p>
          </p:txBody>
        </p:sp>
      </p:grpSp>
      <p:grpSp>
        <p:nvGrpSpPr>
          <p:cNvPr id="65545" name="Group 9">
            <a:extLst>
              <a:ext uri="{FF2B5EF4-FFF2-40B4-BE49-F238E27FC236}">
                <a16:creationId xmlns:a16="http://schemas.microsoft.com/office/drawing/2014/main" id="{6CEC1301-10F1-40CE-AC3D-842B58FF2123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2849835"/>
            <a:ext cx="4548187" cy="566738"/>
            <a:chOff x="476" y="1344"/>
            <a:chExt cx="2865" cy="357"/>
          </a:xfrm>
        </p:grpSpPr>
        <p:sp>
          <p:nvSpPr>
            <p:cNvPr id="65546" name="Rectangle 10">
              <a:extLst>
                <a:ext uri="{FF2B5EF4-FFF2-40B4-BE49-F238E27FC236}">
                  <a16:creationId xmlns:a16="http://schemas.microsoft.com/office/drawing/2014/main" id="{C1510751-962F-4946-AA1D-2E5C611DF0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" y="1344"/>
              <a:ext cx="286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 b="1"/>
                <a:t>证：若　　　　由</a:t>
              </a:r>
            </a:p>
          </p:txBody>
        </p:sp>
        <p:graphicFrame>
          <p:nvGraphicFramePr>
            <p:cNvPr id="65547" name="Object 11">
              <a:extLst>
                <a:ext uri="{FF2B5EF4-FFF2-40B4-BE49-F238E27FC236}">
                  <a16:creationId xmlns:a16="http://schemas.microsoft.com/office/drawing/2014/main" id="{C370ABFC-95BF-4CE2-A68B-BCF0BD4C1D1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338" y="1389"/>
            <a:ext cx="648" cy="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0771" name="Equation" r:id="rId5" imgW="1028520" imgH="495000" progId="Equation.DSMT4">
                    <p:embed/>
                  </p:oleObj>
                </mc:Choice>
                <mc:Fallback>
                  <p:oleObj name="Equation" r:id="rId5" imgW="1028520" imgH="495000" progId="Equation.DSMT4">
                    <p:embed/>
                    <p:pic>
                      <p:nvPicPr>
                        <p:cNvPr id="65547" name="Object 11">
                          <a:extLst>
                            <a:ext uri="{FF2B5EF4-FFF2-40B4-BE49-F238E27FC236}">
                              <a16:creationId xmlns:a16="http://schemas.microsoft.com/office/drawing/2014/main" id="{C370ABFC-95BF-4CE2-A68B-BCF0BD4C1D12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38" y="1389"/>
                          <a:ext cx="648" cy="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5548" name="Object 12">
            <a:extLst>
              <a:ext uri="{FF2B5EF4-FFF2-40B4-BE49-F238E27FC236}">
                <a16:creationId xmlns:a16="http://schemas.microsoft.com/office/drawing/2014/main" id="{9194F4BC-B10A-4B5A-AC2D-0696388FA0B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6838850"/>
              </p:ext>
            </p:extLst>
          </p:nvPr>
        </p:nvGraphicFramePr>
        <p:xfrm>
          <a:off x="3997325" y="2921273"/>
          <a:ext cx="27305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772" name="Equation" r:id="rId7" imgW="2730240" imgH="507960" progId="Equation.DSMT4">
                  <p:embed/>
                </p:oleObj>
              </mc:Choice>
              <mc:Fallback>
                <p:oleObj name="Equation" r:id="rId7" imgW="2730240" imgH="507960" progId="Equation.DSMT4">
                  <p:embed/>
                  <p:pic>
                    <p:nvPicPr>
                      <p:cNvPr id="65548" name="Object 12">
                        <a:extLst>
                          <a:ext uri="{FF2B5EF4-FFF2-40B4-BE49-F238E27FC236}">
                            <a16:creationId xmlns:a16="http://schemas.microsoft.com/office/drawing/2014/main" id="{9194F4BC-B10A-4B5A-AC2D-0696388FA0B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7325" y="2921273"/>
                        <a:ext cx="27305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5552" name="Group 16">
            <a:extLst>
              <a:ext uri="{FF2B5EF4-FFF2-40B4-BE49-F238E27FC236}">
                <a16:creationId xmlns:a16="http://schemas.microsoft.com/office/drawing/2014/main" id="{39A92B63-8B10-411F-A8A6-87865C5D9487}"/>
              </a:ext>
            </a:extLst>
          </p:cNvPr>
          <p:cNvGrpSpPr>
            <a:grpSpLocks/>
          </p:cNvGrpSpPr>
          <p:nvPr/>
        </p:nvGrpSpPr>
        <p:grpSpPr bwMode="auto">
          <a:xfrm>
            <a:off x="755650" y="4361135"/>
            <a:ext cx="4595813" cy="1003300"/>
            <a:chOff x="475" y="2387"/>
            <a:chExt cx="2895" cy="632"/>
          </a:xfrm>
        </p:grpSpPr>
        <p:sp>
          <p:nvSpPr>
            <p:cNvPr id="65553" name="Rectangle 17">
              <a:extLst>
                <a:ext uri="{FF2B5EF4-FFF2-40B4-BE49-F238E27FC236}">
                  <a16:creationId xmlns:a16="http://schemas.microsoft.com/office/drawing/2014/main" id="{E1A9B301-E525-4335-8513-C5861E3611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" y="2523"/>
              <a:ext cx="286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 b="1"/>
                <a:t>所以，</a:t>
              </a:r>
              <a:r>
                <a:rPr lang="en-US" altLang="zh-CN" sz="2800" b="1">
                  <a:latin typeface="Times New Roman" panose="02020603050405020304" pitchFamily="18" charset="0"/>
                </a:rPr>
                <a:t>A</a:t>
              </a:r>
              <a:r>
                <a:rPr lang="zh-CN" altLang="en-US" sz="2800" b="1"/>
                <a:t>可逆，且</a:t>
              </a:r>
            </a:p>
          </p:txBody>
        </p:sp>
        <p:graphicFrame>
          <p:nvGraphicFramePr>
            <p:cNvPr id="65554" name="Object 18">
              <a:extLst>
                <a:ext uri="{FF2B5EF4-FFF2-40B4-BE49-F238E27FC236}">
                  <a16:creationId xmlns:a16="http://schemas.microsoft.com/office/drawing/2014/main" id="{3DE0A5E6-7228-41C4-9BC5-18C0222F096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26" y="2387"/>
            <a:ext cx="944" cy="6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0773" name="Equation" r:id="rId9" imgW="1498320" imgH="1002960" progId="Equation.DSMT4">
                    <p:embed/>
                  </p:oleObj>
                </mc:Choice>
                <mc:Fallback>
                  <p:oleObj name="Equation" r:id="rId9" imgW="1498320" imgH="1002960" progId="Equation.DSMT4">
                    <p:embed/>
                    <p:pic>
                      <p:nvPicPr>
                        <p:cNvPr id="65554" name="Object 18">
                          <a:extLst>
                            <a:ext uri="{FF2B5EF4-FFF2-40B4-BE49-F238E27FC236}">
                              <a16:creationId xmlns:a16="http://schemas.microsoft.com/office/drawing/2014/main" id="{3DE0A5E6-7228-41C4-9BC5-18C0222F0960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26" y="2387"/>
                          <a:ext cx="944" cy="6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5558" name="Group 22">
            <a:extLst>
              <a:ext uri="{FF2B5EF4-FFF2-40B4-BE49-F238E27FC236}">
                <a16:creationId xmlns:a16="http://schemas.microsoft.com/office/drawing/2014/main" id="{94F1DF54-6FA4-4FAD-B81F-2EA15DC06B46}"/>
              </a:ext>
            </a:extLst>
          </p:cNvPr>
          <p:cNvGrpSpPr>
            <a:grpSpLocks/>
          </p:cNvGrpSpPr>
          <p:nvPr/>
        </p:nvGrpSpPr>
        <p:grpSpPr bwMode="auto">
          <a:xfrm>
            <a:off x="755650" y="6016898"/>
            <a:ext cx="5838825" cy="652462"/>
            <a:chOff x="476" y="3475"/>
            <a:chExt cx="3678" cy="411"/>
          </a:xfrm>
        </p:grpSpPr>
        <p:sp>
          <p:nvSpPr>
            <p:cNvPr id="65559" name="Rectangle 23">
              <a:extLst>
                <a:ext uri="{FF2B5EF4-FFF2-40B4-BE49-F238E27FC236}">
                  <a16:creationId xmlns:a16="http://schemas.microsoft.com/office/drawing/2014/main" id="{96837516-784F-4031-B5C8-C1017BD56A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" y="3475"/>
              <a:ext cx="353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 b="1"/>
                <a:t>两边取行列式，得</a:t>
              </a:r>
            </a:p>
          </p:txBody>
        </p:sp>
        <p:graphicFrame>
          <p:nvGraphicFramePr>
            <p:cNvPr id="65560" name="Object 24">
              <a:extLst>
                <a:ext uri="{FF2B5EF4-FFF2-40B4-BE49-F238E27FC236}">
                  <a16:creationId xmlns:a16="http://schemas.microsoft.com/office/drawing/2014/main" id="{C642B034-216E-495A-ADCF-29E55780148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378" y="3475"/>
            <a:ext cx="1776" cy="4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0774" name="Equation" r:id="rId10" imgW="2577960" imgH="596880" progId="Equation.DSMT4">
                    <p:embed/>
                  </p:oleObj>
                </mc:Choice>
                <mc:Fallback>
                  <p:oleObj name="Equation" r:id="rId10" imgW="2577960" imgH="596880" progId="Equation.DSMT4">
                    <p:embed/>
                    <p:pic>
                      <p:nvPicPr>
                        <p:cNvPr id="65560" name="Object 24">
                          <a:extLst>
                            <a:ext uri="{FF2B5EF4-FFF2-40B4-BE49-F238E27FC236}">
                              <a16:creationId xmlns:a16="http://schemas.microsoft.com/office/drawing/2014/main" id="{C642B034-216E-495A-ADCF-29E55780148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78" y="3475"/>
                          <a:ext cx="1776" cy="4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5561" name="Object 25">
            <a:extLst>
              <a:ext uri="{FF2B5EF4-FFF2-40B4-BE49-F238E27FC236}">
                <a16:creationId xmlns:a16="http://schemas.microsoft.com/office/drawing/2014/main" id="{E77BC199-EFD4-4BC3-8756-3193422AE34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0771860"/>
              </p:ext>
            </p:extLst>
          </p:nvPr>
        </p:nvGraphicFramePr>
        <p:xfrm>
          <a:off x="6877050" y="6016898"/>
          <a:ext cx="15113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775" name="Equation" r:id="rId12" imgW="1511280" imgH="495000" progId="Equation.DSMT4">
                  <p:embed/>
                </p:oleObj>
              </mc:Choice>
              <mc:Fallback>
                <p:oleObj name="Equation" r:id="rId12" imgW="1511280" imgH="495000" progId="Equation.DSMT4">
                  <p:embed/>
                  <p:pic>
                    <p:nvPicPr>
                      <p:cNvPr id="65561" name="Object 25">
                        <a:extLst>
                          <a:ext uri="{FF2B5EF4-FFF2-40B4-BE49-F238E27FC236}">
                            <a16:creationId xmlns:a16="http://schemas.microsoft.com/office/drawing/2014/main" id="{E77BC199-EFD4-4BC3-8756-3193422AE34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7050" y="6016898"/>
                        <a:ext cx="15113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5563" name="Group 27">
            <a:extLst>
              <a:ext uri="{FF2B5EF4-FFF2-40B4-BE49-F238E27FC236}">
                <a16:creationId xmlns:a16="http://schemas.microsoft.com/office/drawing/2014/main" id="{3B21DC95-24CB-4533-814C-F3F779924568}"/>
              </a:ext>
            </a:extLst>
          </p:cNvPr>
          <p:cNvGrpSpPr>
            <a:grpSpLocks/>
          </p:cNvGrpSpPr>
          <p:nvPr/>
        </p:nvGrpSpPr>
        <p:grpSpPr bwMode="auto">
          <a:xfrm>
            <a:off x="647700" y="1049610"/>
            <a:ext cx="8172450" cy="579438"/>
            <a:chOff x="408" y="346"/>
            <a:chExt cx="5148" cy="365"/>
          </a:xfrm>
        </p:grpSpPr>
        <p:sp>
          <p:nvSpPr>
            <p:cNvPr id="65540" name="Rectangle 4">
              <a:extLst>
                <a:ext uri="{FF2B5EF4-FFF2-40B4-BE49-F238E27FC236}">
                  <a16:creationId xmlns:a16="http://schemas.microsoft.com/office/drawing/2014/main" id="{D5BC9DC5-5092-422B-9AA6-05890B6EF1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" y="346"/>
              <a:ext cx="514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indent="2667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200" b="1">
                  <a:latin typeface="Times New Roman" panose="02020603050405020304" pitchFamily="18" charset="0"/>
                  <a:ea typeface="宋体-方正超大字符集" pitchFamily="65" charset="-122"/>
                </a:rPr>
                <a:t>2</a:t>
              </a:r>
              <a:r>
                <a:rPr lang="zh-CN" altLang="en-US" sz="3200" b="1">
                  <a:latin typeface="Times New Roman" panose="02020603050405020304" pitchFamily="18" charset="0"/>
                  <a:ea typeface="宋体-方正超大字符集" pitchFamily="65" charset="-122"/>
                </a:rPr>
                <a:t>、</a:t>
              </a:r>
              <a:r>
                <a:rPr lang="zh-CN" altLang="en-US" sz="3200" b="1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定理</a:t>
              </a:r>
              <a:r>
                <a:rPr lang="zh-CN" altLang="en-US" sz="3200" b="1">
                  <a:latin typeface="Times New Roman" panose="02020603050405020304" pitchFamily="18" charset="0"/>
                  <a:ea typeface="宋体-方正超大字符集" pitchFamily="65" charset="-122"/>
                </a:rPr>
                <a:t>：</a:t>
              </a:r>
              <a:r>
                <a:rPr lang="zh-CN" altLang="en-US" sz="2800" b="1">
                  <a:latin typeface="宋体" panose="02010600030101010101" pitchFamily="2" charset="-122"/>
                </a:rPr>
                <a:t>矩阵</a:t>
              </a:r>
              <a:r>
                <a:rPr lang="en-US" altLang="zh-CN" sz="2800" b="1">
                  <a:latin typeface="Times New Roman" panose="02020603050405020304" pitchFamily="18" charset="0"/>
                </a:rPr>
                <a:t>A</a:t>
              </a:r>
              <a:r>
                <a:rPr lang="zh-CN" altLang="en-US" sz="2800" b="1">
                  <a:latin typeface="宋体" panose="02010600030101010101" pitchFamily="2" charset="-122"/>
                </a:rPr>
                <a:t>可逆当且仅当　　　 </a:t>
              </a:r>
              <a:r>
                <a:rPr lang="zh-CN" altLang="en-US" sz="2800" b="1">
                  <a:latin typeface="宋体" panose="02010600030101010101" pitchFamily="2" charset="-122"/>
                  <a:cs typeface="Times New Roman" panose="02020603050405020304" pitchFamily="18" charset="0"/>
                </a:rPr>
                <a:t>（</a:t>
              </a:r>
              <a:r>
                <a:rPr lang="zh-CN" altLang="en-US" sz="2800" b="1">
                  <a:latin typeface="宋体" panose="02010600030101010101" pitchFamily="2" charset="-122"/>
                </a:rPr>
                <a:t>即</a:t>
              </a:r>
              <a:r>
                <a:rPr lang="en-US" altLang="zh-CN" sz="2800" b="1">
                  <a:latin typeface="Times New Roman" panose="02020603050405020304" pitchFamily="18" charset="0"/>
                </a:rPr>
                <a:t>A</a:t>
              </a:r>
              <a:endParaRPr lang="en-US" altLang="zh-CN" sz="2800" b="1">
                <a:latin typeface="宋体" panose="02010600030101010101" pitchFamily="2" charset="-122"/>
              </a:endParaRPr>
            </a:p>
          </p:txBody>
        </p:sp>
        <p:graphicFrame>
          <p:nvGraphicFramePr>
            <p:cNvPr id="65562" name="Object 26">
              <a:extLst>
                <a:ext uri="{FF2B5EF4-FFF2-40B4-BE49-F238E27FC236}">
                  <a16:creationId xmlns:a16="http://schemas.microsoft.com/office/drawing/2014/main" id="{1155FB68-EA49-4DDB-8EB7-780A9917020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833" y="391"/>
            <a:ext cx="648" cy="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0776" name="Equation" r:id="rId14" imgW="1028520" imgH="495000" progId="Equation.DSMT4">
                    <p:embed/>
                  </p:oleObj>
                </mc:Choice>
                <mc:Fallback>
                  <p:oleObj name="Equation" r:id="rId14" imgW="1028520" imgH="495000" progId="Equation.DSMT4">
                    <p:embed/>
                    <p:pic>
                      <p:nvPicPr>
                        <p:cNvPr id="65562" name="Object 26">
                          <a:extLst>
                            <a:ext uri="{FF2B5EF4-FFF2-40B4-BE49-F238E27FC236}">
                              <a16:creationId xmlns:a16="http://schemas.microsoft.com/office/drawing/2014/main" id="{1155FB68-EA49-4DDB-8EB7-780A99170208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33" y="391"/>
                          <a:ext cx="648" cy="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5565" name="Group 29">
            <a:extLst>
              <a:ext uri="{FF2B5EF4-FFF2-40B4-BE49-F238E27FC236}">
                <a16:creationId xmlns:a16="http://schemas.microsoft.com/office/drawing/2014/main" id="{1D3A62F6-0534-4167-8671-FF7C343B5F61}"/>
              </a:ext>
            </a:extLst>
          </p:cNvPr>
          <p:cNvGrpSpPr>
            <a:grpSpLocks/>
          </p:cNvGrpSpPr>
          <p:nvPr/>
        </p:nvGrpSpPr>
        <p:grpSpPr bwMode="auto">
          <a:xfrm>
            <a:off x="1476375" y="3430860"/>
            <a:ext cx="3127375" cy="1003300"/>
            <a:chOff x="930" y="1846"/>
            <a:chExt cx="1970" cy="632"/>
          </a:xfrm>
        </p:grpSpPr>
        <p:sp>
          <p:nvSpPr>
            <p:cNvPr id="65551" name="Rectangle 15">
              <a:extLst>
                <a:ext uri="{FF2B5EF4-FFF2-40B4-BE49-F238E27FC236}">
                  <a16:creationId xmlns:a16="http://schemas.microsoft.com/office/drawing/2014/main" id="{B106A058-46B4-4A3F-AD2D-4B97EA6187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0" y="1979"/>
              <a:ext cx="852" cy="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 b="1"/>
                <a:t>得</a:t>
              </a:r>
            </a:p>
          </p:txBody>
        </p:sp>
        <p:graphicFrame>
          <p:nvGraphicFramePr>
            <p:cNvPr id="65564" name="Object 28">
              <a:extLst>
                <a:ext uri="{FF2B5EF4-FFF2-40B4-BE49-F238E27FC236}">
                  <a16:creationId xmlns:a16="http://schemas.microsoft.com/office/drawing/2014/main" id="{BCB2BD78-32C7-4465-8B00-0517F2B352E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92" y="1846"/>
            <a:ext cx="1608" cy="6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0777" name="Equation" r:id="rId16" imgW="2552400" imgH="1002960" progId="Equation.DSMT4">
                    <p:embed/>
                  </p:oleObj>
                </mc:Choice>
                <mc:Fallback>
                  <p:oleObj name="Equation" r:id="rId16" imgW="2552400" imgH="1002960" progId="Equation.DSMT4">
                    <p:embed/>
                    <p:pic>
                      <p:nvPicPr>
                        <p:cNvPr id="65564" name="Object 28">
                          <a:extLst>
                            <a:ext uri="{FF2B5EF4-FFF2-40B4-BE49-F238E27FC236}">
                              <a16:creationId xmlns:a16="http://schemas.microsoft.com/office/drawing/2014/main" id="{BCB2BD78-32C7-4465-8B00-0517F2B352E8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2" y="1846"/>
                          <a:ext cx="1608" cy="6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5567" name="Group 31">
            <a:extLst>
              <a:ext uri="{FF2B5EF4-FFF2-40B4-BE49-F238E27FC236}">
                <a16:creationId xmlns:a16="http://schemas.microsoft.com/office/drawing/2014/main" id="{EF3E71F4-BEA0-43CF-81C9-DD3DF78D0DD5}"/>
              </a:ext>
            </a:extLst>
          </p:cNvPr>
          <p:cNvGrpSpPr>
            <a:grpSpLocks/>
          </p:cNvGrpSpPr>
          <p:nvPr/>
        </p:nvGrpSpPr>
        <p:grpSpPr bwMode="auto">
          <a:xfrm>
            <a:off x="755650" y="5297760"/>
            <a:ext cx="6119813" cy="519113"/>
            <a:chOff x="476" y="3022"/>
            <a:chExt cx="3855" cy="327"/>
          </a:xfrm>
        </p:grpSpPr>
        <p:sp>
          <p:nvSpPr>
            <p:cNvPr id="65557" name="Rectangle 21">
              <a:extLst>
                <a:ext uri="{FF2B5EF4-FFF2-40B4-BE49-F238E27FC236}">
                  <a16:creationId xmlns:a16="http://schemas.microsoft.com/office/drawing/2014/main" id="{8930EE5E-F00D-42DD-ACE5-668BEDC9CD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" y="3022"/>
              <a:ext cx="385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 b="1"/>
                <a:t>反过来，若</a:t>
              </a:r>
              <a:r>
                <a:rPr lang="en-US" altLang="zh-CN" sz="2800" b="1">
                  <a:latin typeface="Times New Roman" panose="02020603050405020304" pitchFamily="18" charset="0"/>
                </a:rPr>
                <a:t>A</a:t>
              </a:r>
              <a:r>
                <a:rPr lang="zh-CN" altLang="en-US" sz="2800" b="1"/>
                <a:t>可逆，则有</a:t>
              </a:r>
            </a:p>
          </p:txBody>
        </p:sp>
        <p:graphicFrame>
          <p:nvGraphicFramePr>
            <p:cNvPr id="65566" name="Object 30">
              <a:extLst>
                <a:ext uri="{FF2B5EF4-FFF2-40B4-BE49-F238E27FC236}">
                  <a16:creationId xmlns:a16="http://schemas.microsoft.com/office/drawing/2014/main" id="{9A84A809-33F6-40EB-9446-855816D6149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016" y="3067"/>
            <a:ext cx="968" cy="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0778" name="Equation" r:id="rId18" imgW="1536480" imgH="444240" progId="Equation.DSMT4">
                    <p:embed/>
                  </p:oleObj>
                </mc:Choice>
                <mc:Fallback>
                  <p:oleObj name="Equation" r:id="rId18" imgW="1536480" imgH="444240" progId="Equation.DSMT4">
                    <p:embed/>
                    <p:pic>
                      <p:nvPicPr>
                        <p:cNvPr id="65566" name="Object 30">
                          <a:extLst>
                            <a:ext uri="{FF2B5EF4-FFF2-40B4-BE49-F238E27FC236}">
                              <a16:creationId xmlns:a16="http://schemas.microsoft.com/office/drawing/2014/main" id="{9A84A809-33F6-40EB-9446-855816D6149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16" y="3067"/>
                          <a:ext cx="968" cy="2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5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5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65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65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5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65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5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65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65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AutoShape 2">
            <a:extLst>
              <a:ext uri="{FF2B5EF4-FFF2-40B4-BE49-F238E27FC236}">
                <a16:creationId xmlns:a16="http://schemas.microsoft.com/office/drawing/2014/main" id="{4E264DD0-3D5B-4C08-99F9-37367FA887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863798"/>
            <a:ext cx="8137525" cy="1728788"/>
          </a:xfrm>
          <a:prstGeom prst="flowChartAlternateProcess">
            <a:avLst/>
          </a:prstGeom>
          <a:solidFill>
            <a:srgbClr val="339966">
              <a:alpha val="10001"/>
            </a:srgbClr>
          </a:solidFill>
          <a:ln w="15875" cap="rnd">
            <a:solidFill>
              <a:srgbClr val="CC0000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9B47EE32-9015-435F-AE4B-506A2E211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7213" y="7156648"/>
            <a:ext cx="2333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1400"/>
              <a:t> </a:t>
            </a:r>
            <a:endParaRPr lang="en-US" altLang="zh-CN"/>
          </a:p>
        </p:txBody>
      </p:sp>
      <p:grpSp>
        <p:nvGrpSpPr>
          <p:cNvPr id="66567" name="Group 7">
            <a:extLst>
              <a:ext uri="{FF2B5EF4-FFF2-40B4-BE49-F238E27FC236}">
                <a16:creationId xmlns:a16="http://schemas.microsoft.com/office/drawing/2014/main" id="{9523123A-01C8-439C-A548-75C0BFEA4746}"/>
              </a:ext>
            </a:extLst>
          </p:cNvPr>
          <p:cNvGrpSpPr>
            <a:grpSpLocks/>
          </p:cNvGrpSpPr>
          <p:nvPr/>
        </p:nvGrpSpPr>
        <p:grpSpPr bwMode="auto">
          <a:xfrm>
            <a:off x="611188" y="1800423"/>
            <a:ext cx="7064375" cy="519113"/>
            <a:chOff x="385" y="754"/>
            <a:chExt cx="4450" cy="327"/>
          </a:xfrm>
        </p:grpSpPr>
        <p:sp>
          <p:nvSpPr>
            <p:cNvPr id="66568" name="Rectangle 8">
              <a:extLst>
                <a:ext uri="{FF2B5EF4-FFF2-40B4-BE49-F238E27FC236}">
                  <a16:creationId xmlns:a16="http://schemas.microsoft.com/office/drawing/2014/main" id="{CA1C1194-2F7B-488B-952F-E5F0BC5803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" y="754"/>
              <a:ext cx="440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US" altLang="zh-CN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zh-CN" altLang="en-US" sz="2800" b="1">
                  <a:latin typeface="宋体" panose="02010600030101010101" pitchFamily="2" charset="-122"/>
                </a:rPr>
                <a:t>则</a:t>
              </a:r>
              <a:r>
                <a:rPr lang="en-US" altLang="zh-CN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zh-CN" altLang="en-US" sz="2800" b="1">
                  <a:latin typeface="宋体" panose="02010600030101010101" pitchFamily="2" charset="-122"/>
                  <a:cs typeface="Times New Roman" panose="02020603050405020304" pitchFamily="18" charset="0"/>
                </a:rPr>
                <a:t>、</a:t>
              </a:r>
              <a:r>
                <a:rPr lang="en-US" altLang="zh-CN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r>
                <a:rPr lang="zh-CN" altLang="en-US" sz="2800" b="1">
                  <a:latin typeface="宋体" panose="02010600030101010101" pitchFamily="2" charset="-122"/>
                </a:rPr>
                <a:t>皆为可逆矩阵，且</a:t>
              </a:r>
            </a:p>
          </p:txBody>
        </p:sp>
        <p:graphicFrame>
          <p:nvGraphicFramePr>
            <p:cNvPr id="66569" name="Object 9">
              <a:extLst>
                <a:ext uri="{FF2B5EF4-FFF2-40B4-BE49-F238E27FC236}">
                  <a16:creationId xmlns:a16="http://schemas.microsoft.com/office/drawing/2014/main" id="{436C2CE4-60D9-439E-999B-90119CD9E37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107" y="754"/>
            <a:ext cx="1728" cy="2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1794" name="Equation" r:id="rId3" imgW="2743200" imgH="469800" progId="Equation.DSMT4">
                    <p:embed/>
                  </p:oleObj>
                </mc:Choice>
                <mc:Fallback>
                  <p:oleObj name="Equation" r:id="rId3" imgW="2743200" imgH="469800" progId="Equation.DSMT4">
                    <p:embed/>
                    <p:pic>
                      <p:nvPicPr>
                        <p:cNvPr id="66569" name="Object 9">
                          <a:extLst>
                            <a:ext uri="{FF2B5EF4-FFF2-40B4-BE49-F238E27FC236}">
                              <a16:creationId xmlns:a16="http://schemas.microsoft.com/office/drawing/2014/main" id="{436C2CE4-60D9-439E-999B-90119CD9E376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07" y="754"/>
                          <a:ext cx="1728" cy="2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6570" name="Group 10">
            <a:extLst>
              <a:ext uri="{FF2B5EF4-FFF2-40B4-BE49-F238E27FC236}">
                <a16:creationId xmlns:a16="http://schemas.microsoft.com/office/drawing/2014/main" id="{90E36D8D-BAD9-48C2-9A9B-AFF89A59E2A6}"/>
              </a:ext>
            </a:extLst>
          </p:cNvPr>
          <p:cNvGrpSpPr>
            <a:grpSpLocks/>
          </p:cNvGrpSpPr>
          <p:nvPr/>
        </p:nvGrpSpPr>
        <p:grpSpPr bwMode="auto">
          <a:xfrm>
            <a:off x="971550" y="2664023"/>
            <a:ext cx="4548188" cy="519113"/>
            <a:chOff x="612" y="1298"/>
            <a:chExt cx="2865" cy="327"/>
          </a:xfrm>
        </p:grpSpPr>
        <p:sp>
          <p:nvSpPr>
            <p:cNvPr id="66571" name="Rectangle 11">
              <a:extLst>
                <a:ext uri="{FF2B5EF4-FFF2-40B4-BE49-F238E27FC236}">
                  <a16:creationId xmlns:a16="http://schemas.microsoft.com/office/drawing/2014/main" id="{5CA8CDF4-710D-4C93-8837-1F7FD209BE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2" y="1298"/>
              <a:ext cx="286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 b="1"/>
                <a:t>证：</a:t>
              </a:r>
            </a:p>
          </p:txBody>
        </p:sp>
        <p:graphicFrame>
          <p:nvGraphicFramePr>
            <p:cNvPr id="66572" name="Object 12">
              <a:extLst>
                <a:ext uri="{FF2B5EF4-FFF2-40B4-BE49-F238E27FC236}">
                  <a16:creationId xmlns:a16="http://schemas.microsoft.com/office/drawing/2014/main" id="{E910D9A1-F007-4107-87FB-6038C6D7995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56" y="1344"/>
            <a:ext cx="1072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1795" name="Equation" r:id="rId5" imgW="1701720" imgH="419040" progId="Equation.DSMT4">
                    <p:embed/>
                  </p:oleObj>
                </mc:Choice>
                <mc:Fallback>
                  <p:oleObj name="Equation" r:id="rId5" imgW="1701720" imgH="419040" progId="Equation.DSMT4">
                    <p:embed/>
                    <p:pic>
                      <p:nvPicPr>
                        <p:cNvPr id="66572" name="Object 12">
                          <a:extLst>
                            <a:ext uri="{FF2B5EF4-FFF2-40B4-BE49-F238E27FC236}">
                              <a16:creationId xmlns:a16="http://schemas.microsoft.com/office/drawing/2014/main" id="{E910D9A1-F007-4107-87FB-6038C6D7995B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6" y="1344"/>
                          <a:ext cx="1072" cy="2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6573" name="Object 13">
            <a:extLst>
              <a:ext uri="{FF2B5EF4-FFF2-40B4-BE49-F238E27FC236}">
                <a16:creationId xmlns:a16="http://schemas.microsoft.com/office/drawing/2014/main" id="{560C2092-E563-49BB-A66F-42F1C840224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0063411"/>
              </p:ext>
            </p:extLst>
          </p:nvPr>
        </p:nvGraphicFramePr>
        <p:xfrm>
          <a:off x="1619250" y="3311723"/>
          <a:ext cx="35560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796" name="Equation" r:id="rId7" imgW="3555720" imgH="495000" progId="Equation.DSMT4">
                  <p:embed/>
                </p:oleObj>
              </mc:Choice>
              <mc:Fallback>
                <p:oleObj name="Equation" r:id="rId7" imgW="3555720" imgH="495000" progId="Equation.DSMT4">
                  <p:embed/>
                  <p:pic>
                    <p:nvPicPr>
                      <p:cNvPr id="66573" name="Object 13">
                        <a:extLst>
                          <a:ext uri="{FF2B5EF4-FFF2-40B4-BE49-F238E27FC236}">
                            <a16:creationId xmlns:a16="http://schemas.microsoft.com/office/drawing/2014/main" id="{560C2092-E563-49BB-A66F-42F1C840224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3311723"/>
                        <a:ext cx="35560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574" name="Rectangle 14">
            <a:extLst>
              <a:ext uri="{FF2B5EF4-FFF2-40B4-BE49-F238E27FC236}">
                <a16:creationId xmlns:a16="http://schemas.microsoft.com/office/drawing/2014/main" id="{4AA0D231-7101-4470-865C-3453CBC539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4608711"/>
            <a:ext cx="66976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/>
              <a:t>由定理知，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800" b="1">
                <a:latin typeface="宋体" panose="02010600030101010101" pitchFamily="2" charset="-122"/>
              </a:rPr>
              <a:t>皆为可逆矩阵</a:t>
            </a:r>
            <a:r>
              <a:rPr lang="en-US" altLang="zh-CN" sz="2800" b="1">
                <a:latin typeface="宋体" panose="02010600030101010101" pitchFamily="2" charset="-122"/>
              </a:rPr>
              <a:t>.</a:t>
            </a:r>
          </a:p>
        </p:txBody>
      </p:sp>
      <p:grpSp>
        <p:nvGrpSpPr>
          <p:cNvPr id="66575" name="Group 15">
            <a:extLst>
              <a:ext uri="{FF2B5EF4-FFF2-40B4-BE49-F238E27FC236}">
                <a16:creationId xmlns:a16="http://schemas.microsoft.com/office/drawing/2014/main" id="{D2301158-6972-4818-A878-5697D88DA145}"/>
              </a:ext>
            </a:extLst>
          </p:cNvPr>
          <p:cNvGrpSpPr>
            <a:grpSpLocks/>
          </p:cNvGrpSpPr>
          <p:nvPr/>
        </p:nvGrpSpPr>
        <p:grpSpPr bwMode="auto">
          <a:xfrm>
            <a:off x="827088" y="3889573"/>
            <a:ext cx="3413125" cy="566738"/>
            <a:chOff x="521" y="2070"/>
            <a:chExt cx="2150" cy="357"/>
          </a:xfrm>
        </p:grpSpPr>
        <p:sp>
          <p:nvSpPr>
            <p:cNvPr id="66576" name="Rectangle 16">
              <a:extLst>
                <a:ext uri="{FF2B5EF4-FFF2-40B4-BE49-F238E27FC236}">
                  <a16:creationId xmlns:a16="http://schemas.microsoft.com/office/drawing/2014/main" id="{AC45934E-0AD5-4456-B8FD-D9C3CF9CB0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" y="2070"/>
              <a:ext cx="146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 b="1"/>
                <a:t>从而　　　　</a:t>
              </a:r>
            </a:p>
          </p:txBody>
        </p:sp>
        <p:graphicFrame>
          <p:nvGraphicFramePr>
            <p:cNvPr id="66577" name="Object 17">
              <a:extLst>
                <a:ext uri="{FF2B5EF4-FFF2-40B4-BE49-F238E27FC236}">
                  <a16:creationId xmlns:a16="http://schemas.microsoft.com/office/drawing/2014/main" id="{745EB289-436F-4EC4-864E-7D35EE0D773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47" y="2115"/>
            <a:ext cx="1424" cy="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1797" name="Equation" r:id="rId9" imgW="2260440" imgH="495000" progId="Equation.DSMT4">
                    <p:embed/>
                  </p:oleObj>
                </mc:Choice>
                <mc:Fallback>
                  <p:oleObj name="Equation" r:id="rId9" imgW="2260440" imgH="495000" progId="Equation.DSMT4">
                    <p:embed/>
                    <p:pic>
                      <p:nvPicPr>
                        <p:cNvPr id="66577" name="Object 17">
                          <a:extLst>
                            <a:ext uri="{FF2B5EF4-FFF2-40B4-BE49-F238E27FC236}">
                              <a16:creationId xmlns:a16="http://schemas.microsoft.com/office/drawing/2014/main" id="{745EB289-436F-4EC4-864E-7D35EE0D773A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7" y="2115"/>
                          <a:ext cx="1424" cy="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6578" name="Object 18">
            <a:extLst>
              <a:ext uri="{FF2B5EF4-FFF2-40B4-BE49-F238E27FC236}">
                <a16:creationId xmlns:a16="http://schemas.microsoft.com/office/drawing/2014/main" id="{3E919FBC-7D0B-4907-93C0-4242ADD525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9808895"/>
              </p:ext>
            </p:extLst>
          </p:nvPr>
        </p:nvGraphicFramePr>
        <p:xfrm>
          <a:off x="2195513" y="5472311"/>
          <a:ext cx="25781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798" name="Equation" r:id="rId11" imgW="2577960" imgH="469800" progId="Equation.DSMT4">
                  <p:embed/>
                </p:oleObj>
              </mc:Choice>
              <mc:Fallback>
                <p:oleObj name="Equation" r:id="rId11" imgW="2577960" imgH="469800" progId="Equation.DSMT4">
                  <p:embed/>
                  <p:pic>
                    <p:nvPicPr>
                      <p:cNvPr id="66578" name="Object 18">
                        <a:extLst>
                          <a:ext uri="{FF2B5EF4-FFF2-40B4-BE49-F238E27FC236}">
                            <a16:creationId xmlns:a16="http://schemas.microsoft.com/office/drawing/2014/main" id="{3E919FBC-7D0B-4907-93C0-4242ADD525E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5472311"/>
                        <a:ext cx="257810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579" name="Rectangle 19">
            <a:extLst>
              <a:ext uri="{FF2B5EF4-FFF2-40B4-BE49-F238E27FC236}">
                <a16:creationId xmlns:a16="http://schemas.microsoft.com/office/drawing/2014/main" id="{78F8A9EA-419D-460B-A163-5CF8D70699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5327848"/>
            <a:ext cx="23272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/>
              <a:t>再由　　　　</a:t>
            </a:r>
          </a:p>
        </p:txBody>
      </p:sp>
      <p:grpSp>
        <p:nvGrpSpPr>
          <p:cNvPr id="66580" name="Group 20">
            <a:extLst>
              <a:ext uri="{FF2B5EF4-FFF2-40B4-BE49-F238E27FC236}">
                <a16:creationId xmlns:a16="http://schemas.microsoft.com/office/drawing/2014/main" id="{91ECD011-06EE-4977-8BDC-3640607020DE}"/>
              </a:ext>
            </a:extLst>
          </p:cNvPr>
          <p:cNvGrpSpPr>
            <a:grpSpLocks/>
          </p:cNvGrpSpPr>
          <p:nvPr/>
        </p:nvGrpSpPr>
        <p:grpSpPr bwMode="auto">
          <a:xfrm>
            <a:off x="827088" y="6120011"/>
            <a:ext cx="3967162" cy="541337"/>
            <a:chOff x="521" y="3430"/>
            <a:chExt cx="2499" cy="341"/>
          </a:xfrm>
        </p:grpSpPr>
        <p:sp>
          <p:nvSpPr>
            <p:cNvPr id="66581" name="Rectangle 21">
              <a:extLst>
                <a:ext uri="{FF2B5EF4-FFF2-40B4-BE49-F238E27FC236}">
                  <a16:creationId xmlns:a16="http://schemas.microsoft.com/office/drawing/2014/main" id="{EFD32C98-B9C1-40D0-A5D6-BEB6D3D16B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" y="3430"/>
              <a:ext cx="195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即有，</a:t>
              </a:r>
              <a:endParaRPr lang="zh-CN" altLang="en-US" sz="2800" b="1"/>
            </a:p>
          </p:txBody>
        </p:sp>
        <p:graphicFrame>
          <p:nvGraphicFramePr>
            <p:cNvPr id="66582" name="Object 22">
              <a:extLst>
                <a:ext uri="{FF2B5EF4-FFF2-40B4-BE49-F238E27FC236}">
                  <a16:creationId xmlns:a16="http://schemas.microsoft.com/office/drawing/2014/main" id="{2429286F-2FBA-45C3-A9D8-7396FF752EB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92" y="3475"/>
            <a:ext cx="1728" cy="2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1799" name="Equation" r:id="rId13" imgW="2743200" imgH="469800" progId="Equation.DSMT4">
                    <p:embed/>
                  </p:oleObj>
                </mc:Choice>
                <mc:Fallback>
                  <p:oleObj name="Equation" r:id="rId13" imgW="2743200" imgH="469800" progId="Equation.DSMT4">
                    <p:embed/>
                    <p:pic>
                      <p:nvPicPr>
                        <p:cNvPr id="66582" name="Object 22">
                          <a:extLst>
                            <a:ext uri="{FF2B5EF4-FFF2-40B4-BE49-F238E27FC236}">
                              <a16:creationId xmlns:a16="http://schemas.microsoft.com/office/drawing/2014/main" id="{2429286F-2FBA-45C3-A9D8-7396FF752EB9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2" y="3475"/>
                          <a:ext cx="1728" cy="2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6583" name="Object 23">
            <a:extLst>
              <a:ext uri="{FF2B5EF4-FFF2-40B4-BE49-F238E27FC236}">
                <a16:creationId xmlns:a16="http://schemas.microsoft.com/office/drawing/2014/main" id="{B4491241-9E9F-48C7-A67D-E111429CF3B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3093191"/>
              </p:ext>
            </p:extLst>
          </p:nvPr>
        </p:nvGraphicFramePr>
        <p:xfrm>
          <a:off x="5435600" y="5472311"/>
          <a:ext cx="27559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00" name="Equation" r:id="rId15" imgW="2755800" imgH="469800" progId="Equation.DSMT4">
                  <p:embed/>
                </p:oleObj>
              </mc:Choice>
              <mc:Fallback>
                <p:oleObj name="Equation" r:id="rId15" imgW="2755800" imgH="469800" progId="Equation.DSMT4">
                  <p:embed/>
                  <p:pic>
                    <p:nvPicPr>
                      <p:cNvPr id="66583" name="Object 23">
                        <a:extLst>
                          <a:ext uri="{FF2B5EF4-FFF2-40B4-BE49-F238E27FC236}">
                            <a16:creationId xmlns:a16="http://schemas.microsoft.com/office/drawing/2014/main" id="{B4491241-9E9F-48C7-A67D-E111429CF3B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5600" y="5472311"/>
                        <a:ext cx="275590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584" name="Line 24">
            <a:extLst>
              <a:ext uri="{FF2B5EF4-FFF2-40B4-BE49-F238E27FC236}">
                <a16:creationId xmlns:a16="http://schemas.microsoft.com/office/drawing/2014/main" id="{202241F7-52CE-4181-85AF-CFD064C3D82E}"/>
              </a:ext>
            </a:extLst>
          </p:cNvPr>
          <p:cNvSpPr>
            <a:spLocks noChangeShapeType="1"/>
          </p:cNvSpPr>
          <p:nvPr/>
        </p:nvSpPr>
        <p:spPr bwMode="auto">
          <a:xfrm>
            <a:off x="2195513" y="5977136"/>
            <a:ext cx="863600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6585" name="Line 25">
            <a:extLst>
              <a:ext uri="{FF2B5EF4-FFF2-40B4-BE49-F238E27FC236}">
                <a16:creationId xmlns:a16="http://schemas.microsoft.com/office/drawing/2014/main" id="{89893ED2-CFE0-49CD-91E8-DFC996B8689F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1863" y="5977136"/>
            <a:ext cx="863600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66587" name="Group 27">
            <a:extLst>
              <a:ext uri="{FF2B5EF4-FFF2-40B4-BE49-F238E27FC236}">
                <a16:creationId xmlns:a16="http://schemas.microsoft.com/office/drawing/2014/main" id="{21A9F473-8E79-4AAD-8B46-1082E2483F24}"/>
              </a:ext>
            </a:extLst>
          </p:cNvPr>
          <p:cNvGrpSpPr>
            <a:grpSpLocks/>
          </p:cNvGrpSpPr>
          <p:nvPr/>
        </p:nvGrpSpPr>
        <p:grpSpPr bwMode="auto">
          <a:xfrm>
            <a:off x="755650" y="1008261"/>
            <a:ext cx="7056438" cy="579437"/>
            <a:chOff x="476" y="255"/>
            <a:chExt cx="4445" cy="365"/>
          </a:xfrm>
        </p:grpSpPr>
        <p:sp>
          <p:nvSpPr>
            <p:cNvPr id="66565" name="Rectangle 5">
              <a:extLst>
                <a:ext uri="{FF2B5EF4-FFF2-40B4-BE49-F238E27FC236}">
                  <a16:creationId xmlns:a16="http://schemas.microsoft.com/office/drawing/2014/main" id="{C6BF31A8-8193-465B-A9E6-D48E4DAB48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" y="255"/>
              <a:ext cx="412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3200" b="1">
                  <a:latin typeface="Times New Roman" panose="02020603050405020304" pitchFamily="18" charset="0"/>
                  <a:ea typeface="宋体-方正超大字符集" pitchFamily="65" charset="-122"/>
                </a:rPr>
                <a:t>3</a:t>
              </a:r>
              <a:r>
                <a:rPr lang="zh-CN" altLang="en-US" sz="3200" b="1">
                  <a:latin typeface="Times New Roman" panose="02020603050405020304" pitchFamily="18" charset="0"/>
                  <a:ea typeface="宋体-方正超大字符集" pitchFamily="65" charset="-122"/>
                </a:rPr>
                <a:t>、</a:t>
              </a:r>
              <a:r>
                <a:rPr lang="zh-CN" altLang="en-US" sz="3200" b="1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推论</a:t>
              </a:r>
              <a:r>
                <a:rPr lang="zh-CN" altLang="en-US" sz="3200" b="1">
                  <a:latin typeface="Times New Roman" panose="02020603050405020304" pitchFamily="18" charset="0"/>
                  <a:ea typeface="宋体-方正超大字符集" pitchFamily="65" charset="-122"/>
                </a:rPr>
                <a:t>：</a:t>
              </a:r>
              <a:r>
                <a:rPr lang="zh-CN" altLang="en-US" sz="3200" b="1">
                  <a:latin typeface="Times New Roman" panose="02020603050405020304" pitchFamily="18" charset="0"/>
                </a:rPr>
                <a:t>设</a:t>
              </a:r>
              <a:r>
                <a:rPr lang="en-US" altLang="zh-CN" sz="2800" b="1">
                  <a:latin typeface="Times New Roman" panose="02020603050405020304" pitchFamily="18" charset="0"/>
                  <a:ea typeface="宋体-方正超大字符集" pitchFamily="65" charset="-122"/>
                </a:rPr>
                <a:t>A</a:t>
              </a:r>
              <a:r>
                <a:rPr lang="zh-CN" altLang="en-US" sz="2800" b="1">
                  <a:latin typeface="Times New Roman" panose="02020603050405020304" pitchFamily="18" charset="0"/>
                  <a:ea typeface="宋体-方正超大字符集" pitchFamily="65" charset="-122"/>
                </a:rPr>
                <a:t>、</a:t>
              </a:r>
              <a:r>
                <a:rPr lang="en-US" altLang="zh-CN" sz="2800" b="1">
                  <a:latin typeface="Times New Roman" panose="02020603050405020304" pitchFamily="18" charset="0"/>
                  <a:ea typeface="宋体-方正超大字符集" pitchFamily="65" charset="-122"/>
                </a:rPr>
                <a:t>B</a:t>
              </a:r>
              <a:r>
                <a:rPr lang="zh-CN" altLang="en-US" sz="2800" b="1">
                  <a:latin typeface="Times New Roman" panose="02020603050405020304" pitchFamily="18" charset="0"/>
                </a:rPr>
                <a:t>为 </a:t>
              </a:r>
              <a:r>
                <a:rPr lang="en-US" altLang="zh-CN" sz="2800" b="1" i="1">
                  <a:latin typeface="Times New Roman" panose="02020603050405020304" pitchFamily="18" charset="0"/>
                  <a:ea typeface="宋体-方正超大字符集" pitchFamily="65" charset="-122"/>
                </a:rPr>
                <a:t>n </a:t>
              </a:r>
              <a:r>
                <a:rPr lang="zh-CN" altLang="en-US" sz="2800" b="1">
                  <a:latin typeface="Times New Roman" panose="02020603050405020304" pitchFamily="18" charset="0"/>
                </a:rPr>
                <a:t>级方阵，若</a:t>
              </a:r>
            </a:p>
          </p:txBody>
        </p:sp>
        <p:graphicFrame>
          <p:nvGraphicFramePr>
            <p:cNvPr id="66586" name="Object 26">
              <a:extLst>
                <a:ext uri="{FF2B5EF4-FFF2-40B4-BE49-F238E27FC236}">
                  <a16:creationId xmlns:a16="http://schemas.microsoft.com/office/drawing/2014/main" id="{09C41874-7581-466A-9AC2-95959EE2157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105" y="346"/>
            <a:ext cx="816" cy="2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1801" name="Equation" r:id="rId17" imgW="1295280" imgH="368280" progId="Equation.DSMT4">
                    <p:embed/>
                  </p:oleObj>
                </mc:Choice>
                <mc:Fallback>
                  <p:oleObj name="Equation" r:id="rId17" imgW="1295280" imgH="368280" progId="Equation.DSMT4">
                    <p:embed/>
                    <p:pic>
                      <p:nvPicPr>
                        <p:cNvPr id="66586" name="Object 26">
                          <a:extLst>
                            <a:ext uri="{FF2B5EF4-FFF2-40B4-BE49-F238E27FC236}">
                              <a16:creationId xmlns:a16="http://schemas.microsoft.com/office/drawing/2014/main" id="{09C41874-7581-466A-9AC2-95959EE21577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5" y="346"/>
                          <a:ext cx="816" cy="2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6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6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66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66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66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66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66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66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66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66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66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66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74" grpId="0"/>
      <p:bldP spid="6657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EF7AC653-ADD3-4330-B4DC-7FEE8EECA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1016471"/>
            <a:ext cx="36004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00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sz="2800" b="1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78C68961-513A-427F-B83D-0724715E46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1016471"/>
            <a:ext cx="8388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indent="2667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>
                <a:latin typeface="宋体" panose="02010600030101010101" pitchFamily="2" charset="-122"/>
              </a:rPr>
              <a:t>判断矩阵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800" b="1">
                <a:latin typeface="宋体" panose="02010600030101010101" pitchFamily="2" charset="-122"/>
              </a:rPr>
              <a:t>是否可逆，若可逆，求其逆</a:t>
            </a:r>
            <a:r>
              <a:rPr lang="en-US" altLang="zh-CN" sz="2800" b="1"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67588" name="Rectangle 4">
            <a:extLst>
              <a:ext uri="{FF2B5EF4-FFF2-40B4-BE49-F238E27FC236}">
                <a16:creationId xmlns:a16="http://schemas.microsoft.com/office/drawing/2014/main" id="{4617C433-3CE6-44C1-92A0-DC564368E1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5388" y="5788496"/>
            <a:ext cx="2333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1400"/>
              <a:t> </a:t>
            </a:r>
            <a:endParaRPr lang="en-US" altLang="zh-CN"/>
          </a:p>
        </p:txBody>
      </p:sp>
      <p:graphicFrame>
        <p:nvGraphicFramePr>
          <p:cNvPr id="67589" name="Object 5">
            <a:extLst>
              <a:ext uri="{FF2B5EF4-FFF2-40B4-BE49-F238E27FC236}">
                <a16:creationId xmlns:a16="http://schemas.microsoft.com/office/drawing/2014/main" id="{D46ED30F-D44D-4BBC-92D3-2DB902F0FB5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451810"/>
              </p:ext>
            </p:extLst>
          </p:nvPr>
        </p:nvGraphicFramePr>
        <p:xfrm>
          <a:off x="1187450" y="2095971"/>
          <a:ext cx="2489200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18" name="Equation" r:id="rId3" imgW="2489040" imgH="1206360" progId="Equation.DSMT4">
                  <p:embed/>
                </p:oleObj>
              </mc:Choice>
              <mc:Fallback>
                <p:oleObj name="Equation" r:id="rId3" imgW="2489040" imgH="1206360" progId="Equation.DSMT4">
                  <p:embed/>
                  <p:pic>
                    <p:nvPicPr>
                      <p:cNvPr id="67589" name="Object 5">
                        <a:extLst>
                          <a:ext uri="{FF2B5EF4-FFF2-40B4-BE49-F238E27FC236}">
                            <a16:creationId xmlns:a16="http://schemas.microsoft.com/office/drawing/2014/main" id="{D46ED30F-D44D-4BBC-92D3-2DB902F0FB5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2095971"/>
                        <a:ext cx="2489200" cy="120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90" name="Object 6">
            <a:extLst>
              <a:ext uri="{FF2B5EF4-FFF2-40B4-BE49-F238E27FC236}">
                <a16:creationId xmlns:a16="http://schemas.microsoft.com/office/drawing/2014/main" id="{3D40383E-848D-412A-BC94-9581C4B9A97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0604451"/>
              </p:ext>
            </p:extLst>
          </p:nvPr>
        </p:nvGraphicFramePr>
        <p:xfrm>
          <a:off x="1042988" y="3824759"/>
          <a:ext cx="344170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19" name="Equation" r:id="rId5" imgW="3441600" imgH="1600200" progId="Equation.DSMT4">
                  <p:embed/>
                </p:oleObj>
              </mc:Choice>
              <mc:Fallback>
                <p:oleObj name="Equation" r:id="rId5" imgW="3441600" imgH="1600200" progId="Equation.DSMT4">
                  <p:embed/>
                  <p:pic>
                    <p:nvPicPr>
                      <p:cNvPr id="67590" name="Object 6">
                        <a:extLst>
                          <a:ext uri="{FF2B5EF4-FFF2-40B4-BE49-F238E27FC236}">
                            <a16:creationId xmlns:a16="http://schemas.microsoft.com/office/drawing/2014/main" id="{3D40383E-848D-412A-BC94-9581C4B9A97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3824759"/>
                        <a:ext cx="3441700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7591" name="Picture 7" descr="4">
            <a:hlinkClick r:id="rId7" action="ppaction://hlinksldjump"/>
            <a:extLst>
              <a:ext uri="{FF2B5EF4-FFF2-40B4-BE49-F238E27FC236}">
                <a16:creationId xmlns:a16="http://schemas.microsoft.com/office/drawing/2014/main" id="{7BE0DE1C-803F-4D93-BE78-784F98CCC458}"/>
              </a:ext>
            </a:extLst>
          </p:cNvPr>
          <p:cNvPicPr>
            <a:picLocks noChangeAspect="1" noChangeArrowheads="1" noCrop="1"/>
          </p:cNvPicPr>
          <p:nvPr>
            <p:ph idx="4294967295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95963" y="4472459"/>
            <a:ext cx="304800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7592" name="Picture 8" descr="4">
            <a:hlinkClick r:id="rId9" action="ppaction://hlinksldjump"/>
            <a:extLst>
              <a:ext uri="{FF2B5EF4-FFF2-40B4-BE49-F238E27FC236}">
                <a16:creationId xmlns:a16="http://schemas.microsoft.com/office/drawing/2014/main" id="{54CB456B-8588-446A-B158-6C408717060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2383309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7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7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67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7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21" name="Oval 13">
            <a:hlinkClick r:id="rId3" action="ppaction://hlinksldjump"/>
            <a:extLst>
              <a:ext uri="{FF2B5EF4-FFF2-40B4-BE49-F238E27FC236}">
                <a16:creationId xmlns:a16="http://schemas.microsoft.com/office/drawing/2014/main" id="{5F235562-041B-4DFD-AF97-16F4D70031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1863" y="6336481"/>
            <a:ext cx="1366837" cy="1196975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FF">
                        <a:gamma/>
                        <a:tint val="23922"/>
                        <a:invGamma/>
                      </a:srgbClr>
                    </a:gs>
                    <a:gs pos="100000">
                      <a:srgbClr val="0000FF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68610" name="Group 2">
            <a:extLst>
              <a:ext uri="{FF2B5EF4-FFF2-40B4-BE49-F238E27FC236}">
                <a16:creationId xmlns:a16="http://schemas.microsoft.com/office/drawing/2014/main" id="{4343C7E3-7A7A-4F20-B57E-E5A9A1C8E3BB}"/>
              </a:ext>
            </a:extLst>
          </p:cNvPr>
          <p:cNvGrpSpPr>
            <a:grpSpLocks/>
          </p:cNvGrpSpPr>
          <p:nvPr/>
        </p:nvGrpSpPr>
        <p:grpSpPr bwMode="auto">
          <a:xfrm>
            <a:off x="755650" y="935806"/>
            <a:ext cx="4548188" cy="1206500"/>
            <a:chOff x="476" y="164"/>
            <a:chExt cx="2865" cy="760"/>
          </a:xfrm>
        </p:grpSpPr>
        <p:sp>
          <p:nvSpPr>
            <p:cNvPr id="68611" name="Rectangle 3">
              <a:extLst>
                <a:ext uri="{FF2B5EF4-FFF2-40B4-BE49-F238E27FC236}">
                  <a16:creationId xmlns:a16="http://schemas.microsoft.com/office/drawing/2014/main" id="{39093FF6-493C-4507-AC37-B083A778D4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" y="346"/>
              <a:ext cx="286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 b="1"/>
                <a:t>解：</a:t>
              </a:r>
              <a:r>
                <a:rPr lang="en-US" altLang="zh-CN" sz="2800" b="1">
                  <a:latin typeface="Times New Roman" panose="02020603050405020304" pitchFamily="18" charset="0"/>
                </a:rPr>
                <a:t>1</a:t>
              </a:r>
              <a:r>
                <a:rPr lang="zh-CN" altLang="en-US" sz="2800" b="1">
                  <a:latin typeface="Times New Roman" panose="02020603050405020304" pitchFamily="18" charset="0"/>
                </a:rPr>
                <a:t>）　</a:t>
              </a:r>
            </a:p>
          </p:txBody>
        </p:sp>
        <p:graphicFrame>
          <p:nvGraphicFramePr>
            <p:cNvPr id="68612" name="Object 4">
              <a:extLst>
                <a:ext uri="{FF2B5EF4-FFF2-40B4-BE49-F238E27FC236}">
                  <a16:creationId xmlns:a16="http://schemas.microsoft.com/office/drawing/2014/main" id="{BCE9EA3F-2C4F-4B11-A1DC-C1B405A5DDE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474" y="164"/>
            <a:ext cx="1376" cy="7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3842" name="Equation" r:id="rId4" imgW="2184120" imgH="1206360" progId="Equation.DSMT4">
                    <p:embed/>
                  </p:oleObj>
                </mc:Choice>
                <mc:Fallback>
                  <p:oleObj name="Equation" r:id="rId4" imgW="2184120" imgH="1206360" progId="Equation.DSMT4">
                    <p:embed/>
                    <p:pic>
                      <p:nvPicPr>
                        <p:cNvPr id="68612" name="Object 4">
                          <a:extLst>
                            <a:ext uri="{FF2B5EF4-FFF2-40B4-BE49-F238E27FC236}">
                              <a16:creationId xmlns:a16="http://schemas.microsoft.com/office/drawing/2014/main" id="{BCE9EA3F-2C4F-4B11-A1DC-C1B405A5DDEE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74" y="164"/>
                          <a:ext cx="1376" cy="7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8613" name="Rectangle 5">
            <a:extLst>
              <a:ext uri="{FF2B5EF4-FFF2-40B4-BE49-F238E27FC236}">
                <a16:creationId xmlns:a16="http://schemas.microsoft.com/office/drawing/2014/main" id="{5433D338-8E84-442B-A240-5BDE049EA8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2266131"/>
            <a:ext cx="45481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latin typeface="宋体" panose="02010600030101010101" pitchFamily="2" charset="-122"/>
              </a:rPr>
              <a:t>∴ </a:t>
            </a:r>
            <a:r>
              <a:rPr lang="en-US" altLang="zh-CN" sz="2800" b="1">
                <a:latin typeface="Times New Roman" panose="02020603050405020304" pitchFamily="18" charset="0"/>
              </a:rPr>
              <a:t>A</a:t>
            </a:r>
            <a:r>
              <a:rPr lang="zh-CN" altLang="en-US" sz="2800" b="1">
                <a:latin typeface="Times New Roman" panose="02020603050405020304" pitchFamily="18" charset="0"/>
              </a:rPr>
              <a:t>可逆</a:t>
            </a:r>
            <a:r>
              <a:rPr lang="en-US" altLang="zh-CN" sz="2800" b="1">
                <a:latin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68614" name="Object 6">
            <a:extLst>
              <a:ext uri="{FF2B5EF4-FFF2-40B4-BE49-F238E27FC236}">
                <a16:creationId xmlns:a16="http://schemas.microsoft.com/office/drawing/2014/main" id="{E424EED5-D94E-4D31-87D8-43A07395155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8978370"/>
              </p:ext>
            </p:extLst>
          </p:nvPr>
        </p:nvGraphicFramePr>
        <p:xfrm>
          <a:off x="1258888" y="3672656"/>
          <a:ext cx="42545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43" name="Equation" r:id="rId6" imgW="4254480" imgH="431640" progId="Equation.DSMT4">
                  <p:embed/>
                </p:oleObj>
              </mc:Choice>
              <mc:Fallback>
                <p:oleObj name="Equation" r:id="rId6" imgW="4254480" imgH="431640" progId="Equation.DSMT4">
                  <p:embed/>
                  <p:pic>
                    <p:nvPicPr>
                      <p:cNvPr id="68614" name="Object 6">
                        <a:extLst>
                          <a:ext uri="{FF2B5EF4-FFF2-40B4-BE49-F238E27FC236}">
                            <a16:creationId xmlns:a16="http://schemas.microsoft.com/office/drawing/2014/main" id="{E424EED5-D94E-4D31-87D8-43A07395155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3672656"/>
                        <a:ext cx="42545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5" name="Object 7">
            <a:extLst>
              <a:ext uri="{FF2B5EF4-FFF2-40B4-BE49-F238E27FC236}">
                <a16:creationId xmlns:a16="http://schemas.microsoft.com/office/drawing/2014/main" id="{96EC99D8-2AE8-41C1-8B4C-21DB0988A28A}"/>
              </a:ext>
            </a:extLst>
          </p:cNvPr>
          <p:cNvGraphicFramePr>
            <a:graphicFrameLocks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49222674"/>
              </p:ext>
            </p:extLst>
          </p:nvPr>
        </p:nvGraphicFramePr>
        <p:xfrm>
          <a:off x="1331913" y="3024956"/>
          <a:ext cx="40386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44" name="Equation" r:id="rId8" imgW="4038480" imgH="431640" progId="Equation.DSMT4">
                  <p:embed/>
                </p:oleObj>
              </mc:Choice>
              <mc:Fallback>
                <p:oleObj name="Equation" r:id="rId8" imgW="4038480" imgH="431640" progId="Equation.DSMT4">
                  <p:embed/>
                  <p:pic>
                    <p:nvPicPr>
                      <p:cNvPr id="68615" name="Object 7">
                        <a:extLst>
                          <a:ext uri="{FF2B5EF4-FFF2-40B4-BE49-F238E27FC236}">
                            <a16:creationId xmlns:a16="http://schemas.microsoft.com/office/drawing/2014/main" id="{96EC99D8-2AE8-41C1-8B4C-21DB0988A28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3024956"/>
                        <a:ext cx="40386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6" name="Object 8">
            <a:extLst>
              <a:ext uri="{FF2B5EF4-FFF2-40B4-BE49-F238E27FC236}">
                <a16:creationId xmlns:a16="http://schemas.microsoft.com/office/drawing/2014/main" id="{66644D63-917A-484E-A314-2711DE33773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135168"/>
              </p:ext>
            </p:extLst>
          </p:nvPr>
        </p:nvGraphicFramePr>
        <p:xfrm>
          <a:off x="1331913" y="4464819"/>
          <a:ext cx="40513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45" name="Equation" r:id="rId10" imgW="4051080" imgH="431640" progId="Equation.DSMT4">
                  <p:embed/>
                </p:oleObj>
              </mc:Choice>
              <mc:Fallback>
                <p:oleObj name="Equation" r:id="rId10" imgW="4051080" imgH="431640" progId="Equation.DSMT4">
                  <p:embed/>
                  <p:pic>
                    <p:nvPicPr>
                      <p:cNvPr id="68616" name="Object 8">
                        <a:extLst>
                          <a:ext uri="{FF2B5EF4-FFF2-40B4-BE49-F238E27FC236}">
                            <a16:creationId xmlns:a16="http://schemas.microsoft.com/office/drawing/2014/main" id="{66644D63-917A-484E-A314-2711DE33773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4464819"/>
                        <a:ext cx="40513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17" name="Rectangle 9">
            <a:extLst>
              <a:ext uri="{FF2B5EF4-FFF2-40B4-BE49-F238E27FC236}">
                <a16:creationId xmlns:a16="http://schemas.microsoft.com/office/drawing/2014/main" id="{4C90297E-13C0-43C9-9C76-628D61FEB7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775" y="2232794"/>
            <a:ext cx="3743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latin typeface="Times New Roman" panose="02020603050405020304" pitchFamily="18" charset="0"/>
              </a:rPr>
              <a:t>再由</a:t>
            </a:r>
          </a:p>
        </p:txBody>
      </p:sp>
      <p:grpSp>
        <p:nvGrpSpPr>
          <p:cNvPr id="68618" name="Group 10">
            <a:extLst>
              <a:ext uri="{FF2B5EF4-FFF2-40B4-BE49-F238E27FC236}">
                <a16:creationId xmlns:a16="http://schemas.microsoft.com/office/drawing/2014/main" id="{0975C782-64A1-4E04-924E-27BB149F12A4}"/>
              </a:ext>
            </a:extLst>
          </p:cNvPr>
          <p:cNvGrpSpPr>
            <a:grpSpLocks/>
          </p:cNvGrpSpPr>
          <p:nvPr/>
        </p:nvGrpSpPr>
        <p:grpSpPr bwMode="auto">
          <a:xfrm>
            <a:off x="827088" y="5256981"/>
            <a:ext cx="4733925" cy="1206500"/>
            <a:chOff x="521" y="2886"/>
            <a:chExt cx="2982" cy="760"/>
          </a:xfrm>
        </p:grpSpPr>
        <p:graphicFrame>
          <p:nvGraphicFramePr>
            <p:cNvPr id="68619" name="Object 11">
              <a:extLst>
                <a:ext uri="{FF2B5EF4-FFF2-40B4-BE49-F238E27FC236}">
                  <a16:creationId xmlns:a16="http://schemas.microsoft.com/office/drawing/2014/main" id="{843D9ACD-A8A2-4456-9A8F-BC9EB7E98BA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75" y="2886"/>
            <a:ext cx="2528" cy="7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3846" name="Equation" r:id="rId12" imgW="4012920" imgH="1206360" progId="Equation.DSMT4">
                    <p:embed/>
                  </p:oleObj>
                </mc:Choice>
                <mc:Fallback>
                  <p:oleObj name="Equation" r:id="rId12" imgW="4012920" imgH="1206360" progId="Equation.DSMT4">
                    <p:embed/>
                    <p:pic>
                      <p:nvPicPr>
                        <p:cNvPr id="68619" name="Object 11">
                          <a:extLst>
                            <a:ext uri="{FF2B5EF4-FFF2-40B4-BE49-F238E27FC236}">
                              <a16:creationId xmlns:a16="http://schemas.microsoft.com/office/drawing/2014/main" id="{843D9ACD-A8A2-4456-9A8F-BC9EB7E98BA5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75" y="2886"/>
                          <a:ext cx="2528" cy="7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8620" name="Rectangle 12">
              <a:extLst>
                <a:ext uri="{FF2B5EF4-FFF2-40B4-BE49-F238E27FC236}">
                  <a16:creationId xmlns:a16="http://schemas.microsoft.com/office/drawing/2014/main" id="{76EAA8BD-6D3A-4C14-A639-FFC9465736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" y="3067"/>
              <a:ext cx="199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 b="1">
                  <a:latin typeface="Times New Roman" panose="02020603050405020304" pitchFamily="18" charset="0"/>
                </a:rPr>
                <a:t>有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8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8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8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8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8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3" grpId="0"/>
      <p:bldP spid="686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634" name="Object 2">
            <a:extLst>
              <a:ext uri="{FF2B5EF4-FFF2-40B4-BE49-F238E27FC236}">
                <a16:creationId xmlns:a16="http://schemas.microsoft.com/office/drawing/2014/main" id="{B70E910D-214C-490D-9108-FA9B8EA51C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9797427"/>
              </p:ext>
            </p:extLst>
          </p:nvPr>
        </p:nvGraphicFramePr>
        <p:xfrm>
          <a:off x="901502" y="980728"/>
          <a:ext cx="32385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66" name="Equation" r:id="rId3" imgW="3238200" imgH="495000" progId="Equation.DSMT4">
                  <p:embed/>
                </p:oleObj>
              </mc:Choice>
              <mc:Fallback>
                <p:oleObj name="Equation" r:id="rId3" imgW="3238200" imgH="495000" progId="Equation.DSMT4">
                  <p:embed/>
                  <p:pic>
                    <p:nvPicPr>
                      <p:cNvPr id="69634" name="Object 2">
                        <a:extLst>
                          <a:ext uri="{FF2B5EF4-FFF2-40B4-BE49-F238E27FC236}">
                            <a16:creationId xmlns:a16="http://schemas.microsoft.com/office/drawing/2014/main" id="{B70E910D-214C-490D-9108-FA9B8EA51CD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502" y="980728"/>
                        <a:ext cx="32385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9635" name="Group 3">
            <a:extLst>
              <a:ext uri="{FF2B5EF4-FFF2-40B4-BE49-F238E27FC236}">
                <a16:creationId xmlns:a16="http://schemas.microsoft.com/office/drawing/2014/main" id="{FA6A0731-1FEF-4532-A435-2325A44AB3A0}"/>
              </a:ext>
            </a:extLst>
          </p:cNvPr>
          <p:cNvGrpSpPr>
            <a:grpSpLocks/>
          </p:cNvGrpSpPr>
          <p:nvPr/>
        </p:nvGrpSpPr>
        <p:grpSpPr bwMode="auto">
          <a:xfrm>
            <a:off x="755452" y="1701453"/>
            <a:ext cx="8496300" cy="519113"/>
            <a:chOff x="612" y="754"/>
            <a:chExt cx="5352" cy="327"/>
          </a:xfrm>
        </p:grpSpPr>
        <p:sp>
          <p:nvSpPr>
            <p:cNvPr id="69636" name="Rectangle 4">
              <a:extLst>
                <a:ext uri="{FF2B5EF4-FFF2-40B4-BE49-F238E27FC236}">
                  <a16:creationId xmlns:a16="http://schemas.microsoft.com/office/drawing/2014/main" id="{BA1341BD-0EDC-4589-9022-9601FE19F1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2" y="754"/>
              <a:ext cx="535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800" b="1">
                  <a:latin typeface="宋体" panose="02010600030101010101" pitchFamily="2" charset="-122"/>
                </a:rPr>
                <a:t>∴ </a:t>
              </a:r>
              <a:r>
                <a:rPr lang="zh-CN" altLang="en-US" sz="2800" b="1">
                  <a:latin typeface="宋体" panose="02010600030101010101" pitchFamily="2" charset="-122"/>
                </a:rPr>
                <a:t>当　　　　　　　　　时，</a:t>
              </a:r>
              <a:r>
                <a:rPr lang="en-US" altLang="zh-CN" sz="2800" b="1">
                  <a:latin typeface="Times New Roman" panose="02020603050405020304" pitchFamily="18" charset="0"/>
                </a:rPr>
                <a:t>A</a:t>
              </a:r>
              <a:r>
                <a:rPr lang="zh-CN" altLang="en-US" sz="2800" b="1">
                  <a:latin typeface="Times New Roman" panose="02020603050405020304" pitchFamily="18" charset="0"/>
                </a:rPr>
                <a:t>可逆</a:t>
              </a:r>
              <a:r>
                <a:rPr lang="en-US" altLang="zh-CN" sz="2800" b="1">
                  <a:latin typeface="Times New Roman" panose="02020603050405020304" pitchFamily="18" charset="0"/>
                </a:rPr>
                <a:t>.</a:t>
              </a:r>
            </a:p>
          </p:txBody>
        </p:sp>
        <p:graphicFrame>
          <p:nvGraphicFramePr>
            <p:cNvPr id="69637" name="Object 5">
              <a:extLst>
                <a:ext uri="{FF2B5EF4-FFF2-40B4-BE49-F238E27FC236}">
                  <a16:creationId xmlns:a16="http://schemas.microsoft.com/office/drawing/2014/main" id="{5F661135-2554-4C8B-B08A-913EF8C923E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86" y="800"/>
            <a:ext cx="1928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867" name="Equation" r:id="rId5" imgW="3060360" imgH="431640" progId="Equation.DSMT4">
                    <p:embed/>
                  </p:oleObj>
                </mc:Choice>
                <mc:Fallback>
                  <p:oleObj name="Equation" r:id="rId5" imgW="3060360" imgH="431640" progId="Equation.DSMT4">
                    <p:embed/>
                    <p:pic>
                      <p:nvPicPr>
                        <p:cNvPr id="69637" name="Object 5">
                          <a:extLst>
                            <a:ext uri="{FF2B5EF4-FFF2-40B4-BE49-F238E27FC236}">
                              <a16:creationId xmlns:a16="http://schemas.microsoft.com/office/drawing/2014/main" id="{5F661135-2554-4C8B-B08A-913EF8C923E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86" y="800"/>
                          <a:ext cx="1928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9638" name="Object 6">
            <a:extLst>
              <a:ext uri="{FF2B5EF4-FFF2-40B4-BE49-F238E27FC236}">
                <a16:creationId xmlns:a16="http://schemas.microsoft.com/office/drawing/2014/main" id="{9C3A501B-AC2F-4CB5-B10A-71B754A4D9B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0841531"/>
              </p:ext>
            </p:extLst>
          </p:nvPr>
        </p:nvGraphicFramePr>
        <p:xfrm>
          <a:off x="755452" y="2925416"/>
          <a:ext cx="487680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68" name="Equation" r:id="rId7" imgW="4876560" imgH="1752480" progId="Equation.DSMT4">
                  <p:embed/>
                </p:oleObj>
              </mc:Choice>
              <mc:Fallback>
                <p:oleObj name="Equation" r:id="rId7" imgW="4876560" imgH="1752480" progId="Equation.DSMT4">
                  <p:embed/>
                  <p:pic>
                    <p:nvPicPr>
                      <p:cNvPr id="69638" name="Object 6">
                        <a:extLst>
                          <a:ext uri="{FF2B5EF4-FFF2-40B4-BE49-F238E27FC236}">
                            <a16:creationId xmlns:a16="http://schemas.microsoft.com/office/drawing/2014/main" id="{9C3A501B-AC2F-4CB5-B10A-71B754A4D9B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452" y="2925416"/>
                        <a:ext cx="4876800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39" name="Rectangle 7">
            <a:extLst>
              <a:ext uri="{FF2B5EF4-FFF2-40B4-BE49-F238E27FC236}">
                <a16:creationId xmlns:a16="http://schemas.microsoft.com/office/drawing/2014/main" id="{1BE90F99-8940-42FF-9774-A19DA1EC48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52" y="2349153"/>
            <a:ext cx="3743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latin typeface="Times New Roman" panose="02020603050405020304" pitchFamily="18" charset="0"/>
              </a:rPr>
              <a:t>且由于</a:t>
            </a:r>
          </a:p>
        </p:txBody>
      </p:sp>
      <p:graphicFrame>
        <p:nvGraphicFramePr>
          <p:cNvPr id="69640" name="Object 8">
            <a:extLst>
              <a:ext uri="{FF2B5EF4-FFF2-40B4-BE49-F238E27FC236}">
                <a16:creationId xmlns:a16="http://schemas.microsoft.com/office/drawing/2014/main" id="{C9E5CD41-3A85-4E8B-B09A-95E31BAE4A6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4590019"/>
              </p:ext>
            </p:extLst>
          </p:nvPr>
        </p:nvGraphicFramePr>
        <p:xfrm>
          <a:off x="755452" y="4941541"/>
          <a:ext cx="414020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69" name="Equation" r:id="rId9" imgW="4140000" imgH="1752480" progId="Equation.DSMT4">
                  <p:embed/>
                </p:oleObj>
              </mc:Choice>
              <mc:Fallback>
                <p:oleObj name="Equation" r:id="rId9" imgW="4140000" imgH="1752480" progId="Equation.DSMT4">
                  <p:embed/>
                  <p:pic>
                    <p:nvPicPr>
                      <p:cNvPr id="69640" name="Object 8">
                        <a:extLst>
                          <a:ext uri="{FF2B5EF4-FFF2-40B4-BE49-F238E27FC236}">
                            <a16:creationId xmlns:a16="http://schemas.microsoft.com/office/drawing/2014/main" id="{C9E5CD41-3A85-4E8B-B09A-95E31BAE4A6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452" y="4941541"/>
                        <a:ext cx="4140200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41" name="Object 9">
            <a:extLst>
              <a:ext uri="{FF2B5EF4-FFF2-40B4-BE49-F238E27FC236}">
                <a16:creationId xmlns:a16="http://schemas.microsoft.com/office/drawing/2014/main" id="{E4882058-67DB-4E38-B478-8874B6A1DB44}"/>
              </a:ext>
            </a:extLst>
          </p:cNvPr>
          <p:cNvGraphicFramePr>
            <a:graphicFrameLocks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113466243"/>
              </p:ext>
            </p:extLst>
          </p:nvPr>
        </p:nvGraphicFramePr>
        <p:xfrm>
          <a:off x="6222802" y="3069878"/>
          <a:ext cx="2705100" cy="153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70" name="Equation" r:id="rId11" imgW="2705040" imgH="1536480" progId="Equation.DSMT4">
                  <p:embed/>
                </p:oleObj>
              </mc:Choice>
              <mc:Fallback>
                <p:oleObj name="Equation" r:id="rId11" imgW="2705040" imgH="1536480" progId="Equation.DSMT4">
                  <p:embed/>
                  <p:pic>
                    <p:nvPicPr>
                      <p:cNvPr id="69641" name="Object 9">
                        <a:extLst>
                          <a:ext uri="{FF2B5EF4-FFF2-40B4-BE49-F238E27FC236}">
                            <a16:creationId xmlns:a16="http://schemas.microsoft.com/office/drawing/2014/main" id="{E4882058-67DB-4E38-B478-8874B6A1DB4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2802" y="3069878"/>
                        <a:ext cx="2705100" cy="153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9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9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6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9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69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9" grpId="0"/>
    </p:bld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432</Words>
  <Application>Microsoft Office PowerPoint</Application>
  <PresentationFormat>全屏显示(4:3)</PresentationFormat>
  <Paragraphs>104</Paragraphs>
  <Slides>17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17</vt:i4>
      </vt:variant>
    </vt:vector>
  </HeadingPairs>
  <TitlesOfParts>
    <vt:vector size="27" baseType="lpstr">
      <vt:lpstr>等线</vt:lpstr>
      <vt:lpstr>黑体</vt:lpstr>
      <vt:lpstr>宋体</vt:lpstr>
      <vt:lpstr>宋体-方正超大字符集</vt:lpstr>
      <vt:lpstr>Arial</vt:lpstr>
      <vt:lpstr>Times New Roman</vt:lpstr>
      <vt:lpstr>默认设计模板</vt:lpstr>
      <vt:lpstr>MathType 5.0 Equation</vt:lpstr>
      <vt:lpstr>Microsoft 公式 3.0</vt:lpstr>
      <vt:lpstr>MathType 6.0 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User</dc:creator>
  <cp:lastModifiedBy>HP</cp:lastModifiedBy>
  <cp:revision>8</cp:revision>
  <dcterms:created xsi:type="dcterms:W3CDTF">2014-03-21T03:02:44Z</dcterms:created>
  <dcterms:modified xsi:type="dcterms:W3CDTF">2022-12-11T13:11:14Z</dcterms:modified>
</cp:coreProperties>
</file>