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68" r:id="rId3"/>
    <p:sldId id="269" r:id="rId4"/>
    <p:sldId id="270" r:id="rId5"/>
    <p:sldId id="267" r:id="rId6"/>
    <p:sldId id="266" r:id="rId7"/>
    <p:sldId id="271" r:id="rId8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3" autoAdjust="0"/>
    <p:restoredTop sz="86434" autoAdjust="0"/>
  </p:normalViewPr>
  <p:slideViewPr>
    <p:cSldViewPr>
      <p:cViewPr varScale="1">
        <p:scale>
          <a:sx n="98" d="100"/>
          <a:sy n="98" d="100"/>
        </p:scale>
        <p:origin x="20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D15ADB6A-C275-4C84-B7E5-BD130FBA44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739150A-303D-437C-9333-7145241AC7C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520E5EF-0FE9-4201-95BE-9D0AD6C664F2}" type="datetimeFigureOut">
              <a:rPr lang="zh-CN" altLang="en-US"/>
              <a:pPr>
                <a:defRPr/>
              </a:pPr>
              <a:t>2022/11/13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83FF98D3-BB72-4006-8117-733A441E04B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8E5D15BD-5B90-4885-9269-B158607AF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1403512-11B1-4A1C-AC14-8D2F0AC88B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0042F2C-79D8-425B-B416-3C47F8B8E4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1371D57-E376-4A6E-A167-52FF6D8CED1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371D57-E376-4A6E-A167-52FF6D8CED11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5273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813E56-DD9D-4489-8961-6140004DC5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40D49C-E25F-43C3-8E6E-75420CD0FA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427A39-8F36-4E07-A7F9-C8464F1F8A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8B005-2B76-405A-9CAF-A821D2653F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394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FDE5AB-DCE4-4E8E-846B-0CA8B1A75F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197069-56AF-4C64-A80E-42C371F579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D4A850-CB2E-4E06-960F-E60B5A33FE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C5424-E84C-4A05-810E-222E36F72E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373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B412A3-AAF1-4E93-ABF4-A467EB31A9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436115-72CA-4F11-91C1-48CB26F1CE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8EFCC1-8714-47D6-B0C7-61EC22006D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4FB8C-09F9-4DCE-BB79-20AB3BB0C5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806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2">
            <a:extLst>
              <a:ext uri="{FF2B5EF4-FFF2-40B4-BE49-F238E27FC236}">
                <a16:creationId xmlns:a16="http://schemas.microsoft.com/office/drawing/2014/main" id="{FE602DDC-4BD8-4DC7-91FE-CADA7E3BB1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31ADDBF6-6AA9-4EEB-B3BD-1BB19B3B8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DC2E7F5-4E2F-421E-8F34-F043B6363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52E07AF7-8D10-4BA6-96F5-1E8B91125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CD53A7-FEBF-4864-8203-F3FC60883A7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638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FDEE1B-2508-482A-8075-69B0922CF3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AF5270-A53F-46DC-ACB1-4005D69A35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7A45B1-A92F-4F74-B0C3-161F98E04A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CDAC3-A9A3-42EF-B947-EC30821957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261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9D7A8A-0A15-46D6-8C39-7C6472CBFD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C39AE8-8FE0-4C6E-9ACB-7C28EEB2F9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7DBD84-5F50-4DC5-B376-FD4A8023ED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2D5CC-26F9-42F8-AD6D-3014D01C7C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321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E484B98-E8BB-4A6F-9853-3F320EED06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22D2871-1983-45EB-9DAC-EF7F0283F7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FFECD45-EEC2-4819-97DE-813535EA99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70FCC-862E-4CB1-9BCC-AB15355FE37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3618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0FBAFAB-879E-45E7-9EFC-6FF2F9DBDD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077F376-CF4A-4EA1-A81D-D15E60DAC0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86ADC4E-5CB1-4253-AD8E-D429A181AE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0B96A-CF48-43F4-BDC3-953B280C39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062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63F03BE-7A82-459D-8CAA-BC964FBD24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80A0E0F-D6BF-432E-971A-1D549FCEAB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81F40C8-FCEC-463A-8120-D8C78CA1FD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017F4-752E-4858-9004-C81C4C3588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129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2DB62C-CC58-4445-8DB4-256EC4D91D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2F4D9C-1BD0-43CC-9E56-002FEA0F6F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42EF44-48D5-4267-91A9-58278F6D73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EC5A7-3BA4-4C4E-B091-CA84C4F7AF3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594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10A318-E089-4280-894B-1F1465424E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BF76D0-F3E3-436B-8710-F41DC1D0E4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9D3944-9DBE-473A-9C45-C68ED20CFF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61243-57D7-46CF-8E50-72C2705A55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64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a2">
            <a:extLst>
              <a:ext uri="{FF2B5EF4-FFF2-40B4-BE49-F238E27FC236}">
                <a16:creationId xmlns:a16="http://schemas.microsoft.com/office/drawing/2014/main" id="{DB3E8536-7E19-4AF0-9344-ECA5574F4E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6BC16A4B-ED64-4383-A919-75ABECAE32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03DA02CF-FC30-4774-A317-0F149B0AD0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5E0E13E-19FE-44B0-98D2-8F211E65D8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DC644C0-9E54-4B69-8898-6CE46510F7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1775FCB-1EBF-41CA-BD58-B86D9074D8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31232F4-6F1F-4F01-8E51-EA64F71AD0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3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2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2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D6F578B-AACB-484B-BE5F-34B6892A8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6950" y="2993876"/>
            <a:ext cx="5545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zh-CN" altLang="en-US" sz="3200" b="1">
                <a:solidFill>
                  <a:srgbClr val="0066FF"/>
                </a:solidFill>
                <a:ea typeface="黑体" panose="02010609060101010101" pitchFamily="49" charset="-122"/>
              </a:rPr>
              <a:t>一、</a:t>
            </a:r>
            <a:r>
              <a:rPr kumimoji="0" lang="en-US" altLang="zh-CN" sz="3200" b="1" i="1">
                <a:solidFill>
                  <a:srgbClr val="0066FF"/>
                </a:solidFill>
                <a:ea typeface="黑体" panose="02010609060101010101" pitchFamily="49" charset="-122"/>
              </a:rPr>
              <a:t>n</a:t>
            </a:r>
            <a:r>
              <a:rPr kumimoji="0" lang="zh-CN" altLang="en-US" sz="3200" b="1">
                <a:solidFill>
                  <a:srgbClr val="0066FF"/>
                </a:solidFill>
                <a:ea typeface="黑体" panose="02010609060101010101" pitchFamily="49" charset="-122"/>
              </a:rPr>
              <a:t>维向量的概念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3A80DDC-AAF3-48BB-9055-6D45EF28C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6950" y="3744764"/>
            <a:ext cx="5616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zh-CN" altLang="en-US" sz="3200" b="1">
                <a:solidFill>
                  <a:srgbClr val="0066FF"/>
                </a:solidFill>
                <a:ea typeface="黑体" panose="02010609060101010101" pitchFamily="49" charset="-122"/>
              </a:rPr>
              <a:t>二、</a:t>
            </a:r>
            <a:r>
              <a:rPr kumimoji="0" lang="en-US" altLang="zh-CN" sz="3200" b="1" i="1">
                <a:solidFill>
                  <a:srgbClr val="0066FF"/>
                </a:solidFill>
                <a:ea typeface="黑体" panose="02010609060101010101" pitchFamily="49" charset="-122"/>
              </a:rPr>
              <a:t>n</a:t>
            </a:r>
            <a:r>
              <a:rPr kumimoji="0" lang="zh-CN" altLang="en-US" sz="3200" b="1">
                <a:solidFill>
                  <a:srgbClr val="0066FF"/>
                </a:solidFill>
                <a:ea typeface="黑体" panose="02010609060101010101" pitchFamily="49" charset="-122"/>
              </a:rPr>
              <a:t>维向量的运算</a:t>
            </a:r>
          </a:p>
        </p:txBody>
      </p:sp>
      <p:sp>
        <p:nvSpPr>
          <p:cNvPr id="11268" name="WordArt 4">
            <a:extLst>
              <a:ext uri="{FF2B5EF4-FFF2-40B4-BE49-F238E27FC236}">
                <a16:creationId xmlns:a16="http://schemas.microsoft.com/office/drawing/2014/main" id="{2192C737-1350-4DC8-984F-2D6FA13000E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7704" y="1556792"/>
            <a:ext cx="4679950" cy="10080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009900"/>
              </a:contourClr>
            </a:sp3d>
          </a:bodyPr>
          <a:lstStyle/>
          <a:p>
            <a:pPr algn="ctr"/>
            <a:r>
              <a:rPr lang="en-US" altLang="zh-CN" sz="5400" b="1" kern="10" dirty="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33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cs typeface="Times New Roman" panose="02020603050405020304" pitchFamily="18" charset="0"/>
              </a:rPr>
              <a:t>§3.2  n</a:t>
            </a:r>
            <a:r>
              <a:rPr lang="zh-CN" altLang="en-US" sz="5400" b="1" kern="10" dirty="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33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cs typeface="Times New Roman" panose="02020603050405020304" pitchFamily="18" charset="0"/>
              </a:rPr>
              <a:t>维向量空间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77A57E5F-E184-48D0-8203-DB25151C6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6950" y="4433739"/>
            <a:ext cx="5545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zh-CN" altLang="en-US" sz="3200" b="1">
                <a:solidFill>
                  <a:srgbClr val="0066FF"/>
                </a:solidFill>
                <a:ea typeface="黑体" panose="02010609060101010101" pitchFamily="49" charset="-122"/>
              </a:rPr>
              <a:t>三、</a:t>
            </a:r>
            <a:r>
              <a:rPr kumimoji="0" lang="en-US" altLang="zh-CN" sz="3200" b="1" i="1">
                <a:solidFill>
                  <a:srgbClr val="0066FF"/>
                </a:solidFill>
                <a:ea typeface="黑体" panose="02010609060101010101" pitchFamily="49" charset="-122"/>
              </a:rPr>
              <a:t>n</a:t>
            </a:r>
            <a:r>
              <a:rPr kumimoji="0" lang="zh-CN" altLang="en-US" sz="3200" b="1">
                <a:solidFill>
                  <a:srgbClr val="0066FF"/>
                </a:solidFill>
                <a:ea typeface="黑体" panose="02010609060101010101" pitchFamily="49" charset="-122"/>
              </a:rPr>
              <a:t>维向量空间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6" name="Text Box 22">
            <a:extLst>
              <a:ext uri="{FF2B5EF4-FFF2-40B4-BE49-F238E27FC236}">
                <a16:creationId xmlns:a16="http://schemas.microsoft.com/office/drawing/2014/main" id="{D7359CF3-F4A1-4E32-92CA-71ED87B83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825" y="3426495"/>
            <a:ext cx="6065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zh-CN"/>
          </a:p>
        </p:txBody>
      </p:sp>
      <p:sp>
        <p:nvSpPr>
          <p:cNvPr id="16408" name="Text Box 24">
            <a:extLst>
              <a:ext uri="{FF2B5EF4-FFF2-40B4-BE49-F238E27FC236}">
                <a16:creationId xmlns:a16="http://schemas.microsoft.com/office/drawing/2014/main" id="{A08D3D88-C8AD-4DD8-827B-6CD9C2F3C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140745"/>
            <a:ext cx="5292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称为数域</a:t>
            </a:r>
            <a:r>
              <a:rPr lang="en-US" altLang="zh-CN" sz="2800" b="1">
                <a:solidFill>
                  <a:srgbClr val="000000"/>
                </a:solidFill>
              </a:rPr>
              <a:t>P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上的一个</a:t>
            </a:r>
            <a:r>
              <a:rPr lang="en-US" altLang="zh-CN" sz="2800" b="1" i="1">
                <a:solidFill>
                  <a:srgbClr val="CC0000"/>
                </a:solidFill>
              </a:rPr>
              <a:t>n</a:t>
            </a:r>
            <a:r>
              <a:rPr lang="zh-CN" altLang="en-US" sz="2800" b="1">
                <a:solidFill>
                  <a:srgbClr val="CC0000"/>
                </a:solidFill>
                <a:latin typeface="宋体" panose="02010600030101010101" pitchFamily="2" charset="-122"/>
              </a:rPr>
              <a:t>维向量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；</a:t>
            </a:r>
            <a:endParaRPr lang="zh-CN" altLang="en-US" sz="2800">
              <a:solidFill>
                <a:srgbClr val="000000"/>
              </a:solidFill>
            </a:endParaRPr>
          </a:p>
        </p:txBody>
      </p:sp>
      <p:grpSp>
        <p:nvGrpSpPr>
          <p:cNvPr id="16422" name="Group 38">
            <a:extLst>
              <a:ext uri="{FF2B5EF4-FFF2-40B4-BE49-F238E27FC236}">
                <a16:creationId xmlns:a16="http://schemas.microsoft.com/office/drawing/2014/main" id="{F722847A-D63E-4C41-94CD-217970FCED00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2420020"/>
            <a:ext cx="7848600" cy="519113"/>
            <a:chOff x="567" y="1253"/>
            <a:chExt cx="4944" cy="327"/>
          </a:xfrm>
        </p:grpSpPr>
        <p:sp>
          <p:nvSpPr>
            <p:cNvPr id="16405" name="Text Box 21">
              <a:extLst>
                <a:ext uri="{FF2B5EF4-FFF2-40B4-BE49-F238E27FC236}">
                  <a16:creationId xmlns:a16="http://schemas.microsoft.com/office/drawing/2014/main" id="{B9773F50-DDAA-48F0-B907-A5B05A7B44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1253"/>
              <a:ext cx="49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00"/>
                  </a:solidFill>
                </a:rPr>
                <a:t>由数域</a:t>
              </a:r>
              <a:r>
                <a:rPr lang="en-US" altLang="zh-CN" sz="2800" b="1">
                  <a:solidFill>
                    <a:srgbClr val="000000"/>
                  </a:solidFill>
                </a:rPr>
                <a:t>P</a:t>
              </a:r>
              <a:r>
                <a:rPr lang="zh-CN" altLang="en-US" sz="2800" b="1">
                  <a:solidFill>
                    <a:srgbClr val="000000"/>
                  </a:solidFill>
                </a:rPr>
                <a:t>上的</a:t>
              </a:r>
              <a:r>
                <a:rPr lang="en-US" altLang="zh-CN" sz="2800" b="1" i="1">
                  <a:solidFill>
                    <a:srgbClr val="000000"/>
                  </a:solidFill>
                </a:rPr>
                <a:t>n</a:t>
              </a:r>
              <a:r>
                <a:rPr lang="zh-CN" altLang="en-US" sz="2800" b="1">
                  <a:solidFill>
                    <a:srgbClr val="000000"/>
                  </a:solidFill>
                </a:rPr>
                <a:t>个数组成的有序数组 </a:t>
              </a:r>
            </a:p>
          </p:txBody>
        </p:sp>
        <p:graphicFrame>
          <p:nvGraphicFramePr>
            <p:cNvPr id="16409" name="Object 25">
              <a:extLst>
                <a:ext uri="{FF2B5EF4-FFF2-40B4-BE49-F238E27FC236}">
                  <a16:creationId xmlns:a16="http://schemas.microsoft.com/office/drawing/2014/main" id="{5334A83F-4D39-43AE-89A4-29F22607BB8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05" y="1298"/>
            <a:ext cx="1215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698" name="Equation" r:id="rId3" imgW="1942920" imgH="431640" progId="Equation.DSMT4">
                    <p:embed/>
                  </p:oleObj>
                </mc:Choice>
                <mc:Fallback>
                  <p:oleObj name="Equation" r:id="rId3" imgW="1942920" imgH="431640" progId="Equation.DSMT4">
                    <p:embed/>
                    <p:pic>
                      <p:nvPicPr>
                        <p:cNvPr id="16409" name="Object 25">
                          <a:extLst>
                            <a:ext uri="{FF2B5EF4-FFF2-40B4-BE49-F238E27FC236}">
                              <a16:creationId xmlns:a16="http://schemas.microsoft.com/office/drawing/2014/main" id="{5334A83F-4D39-43AE-89A4-29F22607BB8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5" y="1298"/>
                          <a:ext cx="1215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410" name="Group 26">
            <a:extLst>
              <a:ext uri="{FF2B5EF4-FFF2-40B4-BE49-F238E27FC236}">
                <a16:creationId xmlns:a16="http://schemas.microsoft.com/office/drawing/2014/main" id="{C108FDAC-40BD-405C-8971-749140C2974C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3859883"/>
            <a:ext cx="7129462" cy="519112"/>
            <a:chOff x="657" y="2151"/>
            <a:chExt cx="4491" cy="327"/>
          </a:xfrm>
        </p:grpSpPr>
        <p:sp>
          <p:nvSpPr>
            <p:cNvPr id="16411" name="Text Box 27">
              <a:extLst>
                <a:ext uri="{FF2B5EF4-FFF2-40B4-BE49-F238E27FC236}">
                  <a16:creationId xmlns:a16="http://schemas.microsoft.com/office/drawing/2014/main" id="{890BE841-FBCF-43C2-B254-FD9E5939E5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2151"/>
              <a:ext cx="435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00"/>
                  </a:solidFill>
                  <a:latin typeface="Arial" panose="020B0604020202020204" pitchFamily="34" charset="0"/>
                </a:rPr>
                <a:t>称为该向量的第</a:t>
              </a:r>
              <a:r>
                <a:rPr lang="en-US" altLang="zh-CN" sz="2800" b="1" i="1">
                  <a:solidFill>
                    <a:srgbClr val="000000"/>
                  </a:solidFill>
                </a:rPr>
                <a:t>i</a:t>
              </a:r>
              <a:r>
                <a:rPr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个</a:t>
              </a:r>
              <a:r>
                <a:rPr lang="zh-CN" altLang="en-US" sz="2800" b="1">
                  <a:solidFill>
                    <a:srgbClr val="CC0000"/>
                  </a:solidFill>
                  <a:latin typeface="宋体" panose="02010600030101010101" pitchFamily="2" charset="-122"/>
                </a:rPr>
                <a:t>分量</a:t>
              </a:r>
              <a:r>
                <a: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宋体" panose="02010600030101010101" pitchFamily="2" charset="-122"/>
                </a:rPr>
                <a:t>．</a:t>
              </a:r>
              <a:r>
                <a:rPr lang="zh-CN" altLang="en-US" sz="2800" b="1" i="1" u="sng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</a:t>
              </a:r>
            </a:p>
          </p:txBody>
        </p:sp>
        <p:graphicFrame>
          <p:nvGraphicFramePr>
            <p:cNvPr id="16412" name="Object 28">
              <a:extLst>
                <a:ext uri="{FF2B5EF4-FFF2-40B4-BE49-F238E27FC236}">
                  <a16:creationId xmlns:a16="http://schemas.microsoft.com/office/drawing/2014/main" id="{1ECAF4B3-F224-48FF-99E0-32D26939DB3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57" y="2160"/>
            <a:ext cx="183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699" name="Equation" r:id="rId5" imgW="291960" imgH="431640" progId="Equation.DSMT4">
                    <p:embed/>
                  </p:oleObj>
                </mc:Choice>
                <mc:Fallback>
                  <p:oleObj name="Equation" r:id="rId5" imgW="291960" imgH="431640" progId="Equation.DSMT4">
                    <p:embed/>
                    <p:pic>
                      <p:nvPicPr>
                        <p:cNvPr id="16412" name="Object 28">
                          <a:extLst>
                            <a:ext uri="{FF2B5EF4-FFF2-40B4-BE49-F238E27FC236}">
                              <a16:creationId xmlns:a16="http://schemas.microsoft.com/office/drawing/2014/main" id="{1ECAF4B3-F224-48FF-99E0-32D26939DB3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" y="2160"/>
                          <a:ext cx="183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413" name="Group 29">
            <a:extLst>
              <a:ext uri="{FF2B5EF4-FFF2-40B4-BE49-F238E27FC236}">
                <a16:creationId xmlns:a16="http://schemas.microsoft.com/office/drawing/2014/main" id="{A7E0884D-AFAD-4719-B291-289AFEBB7420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4652045"/>
            <a:ext cx="8459787" cy="519113"/>
            <a:chOff x="431" y="2251"/>
            <a:chExt cx="5329" cy="327"/>
          </a:xfrm>
        </p:grpSpPr>
        <p:sp>
          <p:nvSpPr>
            <p:cNvPr id="16414" name="Text Box 30">
              <a:extLst>
                <a:ext uri="{FF2B5EF4-FFF2-40B4-BE49-F238E27FC236}">
                  <a16:creationId xmlns:a16="http://schemas.microsoft.com/office/drawing/2014/main" id="{6990DD95-D341-4109-8795-BBC3FA723B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2251"/>
              <a:ext cx="532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注</a:t>
              </a: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:</a:t>
              </a:r>
              <a:r>
                <a:rPr lang="en-US" altLang="zh-CN" sz="2800" b="1">
                  <a:solidFill>
                    <a:srgbClr val="000000"/>
                  </a:solidFill>
                  <a:latin typeface="Arial" panose="020B0604020202020204" pitchFamily="34" charset="0"/>
                </a:rPr>
                <a:t>①  </a:t>
              </a:r>
              <a:r>
                <a:rPr lang="zh-CN" altLang="en-US" sz="2800" b="1">
                  <a:solidFill>
                    <a:srgbClr val="000000"/>
                  </a:solidFill>
                  <a:latin typeface="Arial" panose="020B0604020202020204" pitchFamily="34" charset="0"/>
                </a:rPr>
                <a:t>向量常用小写希腊字母               来表示；</a:t>
              </a:r>
              <a:r>
                <a:rPr lang="zh-CN" altLang="en-US" sz="2800" b="1">
                  <a:solidFill>
                    <a:srgbClr val="000000"/>
                  </a:solidFill>
                </a:rPr>
                <a:t> </a:t>
              </a:r>
            </a:p>
          </p:txBody>
        </p:sp>
        <p:graphicFrame>
          <p:nvGraphicFramePr>
            <p:cNvPr id="16415" name="Object 31">
              <a:extLst>
                <a:ext uri="{FF2B5EF4-FFF2-40B4-BE49-F238E27FC236}">
                  <a16:creationId xmlns:a16="http://schemas.microsoft.com/office/drawing/2014/main" id="{E3A28B6A-FA4B-4B30-A5A3-41DF84C73B8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08" y="2296"/>
            <a:ext cx="889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00" name="Equation" r:id="rId7" imgW="1422360" imgH="380880" progId="Equation.DSMT4">
                    <p:embed/>
                  </p:oleObj>
                </mc:Choice>
                <mc:Fallback>
                  <p:oleObj name="Equation" r:id="rId7" imgW="1422360" imgH="380880" progId="Equation.DSMT4">
                    <p:embed/>
                    <p:pic>
                      <p:nvPicPr>
                        <p:cNvPr id="16415" name="Object 31">
                          <a:extLst>
                            <a:ext uri="{FF2B5EF4-FFF2-40B4-BE49-F238E27FC236}">
                              <a16:creationId xmlns:a16="http://schemas.microsoft.com/office/drawing/2014/main" id="{E3A28B6A-FA4B-4B30-A5A3-41DF84C73B8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2296"/>
                          <a:ext cx="889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416" name="Group 32">
            <a:extLst>
              <a:ext uri="{FF2B5EF4-FFF2-40B4-BE49-F238E27FC236}">
                <a16:creationId xmlns:a16="http://schemas.microsoft.com/office/drawing/2014/main" id="{D6D31B1F-1D32-4165-AAB2-A0E7E8FC711C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5299745"/>
            <a:ext cx="7812087" cy="519113"/>
            <a:chOff x="771" y="2659"/>
            <a:chExt cx="4921" cy="327"/>
          </a:xfrm>
        </p:grpSpPr>
        <p:sp>
          <p:nvSpPr>
            <p:cNvPr id="16417" name="Text Box 33">
              <a:extLst>
                <a:ext uri="{FF2B5EF4-FFF2-40B4-BE49-F238E27FC236}">
                  <a16:creationId xmlns:a16="http://schemas.microsoft.com/office/drawing/2014/main" id="{9949DCF0-016D-46D5-99D8-7E5B35BF46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1" y="2659"/>
              <a:ext cx="492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② </a:t>
              </a:r>
              <a:r>
                <a:rPr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向量通常写成一行　　            </a:t>
              </a: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, </a:t>
              </a:r>
              <a:endParaRPr lang="en-US" altLang="zh-CN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graphicFrame>
          <p:nvGraphicFramePr>
            <p:cNvPr id="16418" name="Object 34">
              <a:extLst>
                <a:ext uri="{FF2B5EF4-FFF2-40B4-BE49-F238E27FC236}">
                  <a16:creationId xmlns:a16="http://schemas.microsoft.com/office/drawing/2014/main" id="{2C6216BD-6BF0-408D-8419-86CD9069E0B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52" y="2704"/>
            <a:ext cx="159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01" name="Equation" r:id="rId9" imgW="2552400" imgH="431640" progId="Equation.DSMT4">
                    <p:embed/>
                  </p:oleObj>
                </mc:Choice>
                <mc:Fallback>
                  <p:oleObj name="Equation" r:id="rId9" imgW="2552400" imgH="431640" progId="Equation.DSMT4">
                    <p:embed/>
                    <p:pic>
                      <p:nvPicPr>
                        <p:cNvPr id="16418" name="Object 34">
                          <a:extLst>
                            <a:ext uri="{FF2B5EF4-FFF2-40B4-BE49-F238E27FC236}">
                              <a16:creationId xmlns:a16="http://schemas.microsoft.com/office/drawing/2014/main" id="{2C6216BD-6BF0-408D-8419-86CD9069E0B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2" y="2704"/>
                          <a:ext cx="159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419" name="Text Box 35">
            <a:extLst>
              <a:ext uri="{FF2B5EF4-FFF2-40B4-BE49-F238E27FC236}">
                <a16:creationId xmlns:a16="http://schemas.microsoft.com/office/drawing/2014/main" id="{768659F3-1EDE-4913-A89A-859757AD9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6091908"/>
            <a:ext cx="56245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称之为</a:t>
            </a:r>
            <a:r>
              <a:rPr lang="zh-CN" altLang="en-US" sz="2800" b="1">
                <a:solidFill>
                  <a:srgbClr val="CC0000"/>
                </a:solidFill>
                <a:latin typeface="宋体" panose="02010600030101010101" pitchFamily="2" charset="-122"/>
              </a:rPr>
              <a:t>行向量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</a:rPr>
              <a:t>；</a:t>
            </a:r>
            <a:r>
              <a:rPr lang="zh-CN" alt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6420" name="Rectangle 36">
            <a:extLst>
              <a:ext uri="{FF2B5EF4-FFF2-40B4-BE49-F238E27FC236}">
                <a16:creationId xmlns:a16="http://schemas.microsoft.com/office/drawing/2014/main" id="{831F7491-54DF-4975-B822-88AF5CECD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908720"/>
            <a:ext cx="7343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zh-CN" altLang="en-US" sz="4000" b="1">
                <a:solidFill>
                  <a:srgbClr val="0033CC"/>
                </a:solidFill>
                <a:ea typeface="黑体" panose="02010609060101010101" pitchFamily="49" charset="-122"/>
              </a:rPr>
              <a:t>一、</a:t>
            </a:r>
            <a:r>
              <a:rPr kumimoji="0" lang="en-US" altLang="zh-CN" sz="4000" b="1" i="1">
                <a:solidFill>
                  <a:srgbClr val="0033CC"/>
                </a:solidFill>
                <a:ea typeface="黑体" panose="02010609060101010101" pitchFamily="49" charset="-122"/>
              </a:rPr>
              <a:t>n </a:t>
            </a:r>
            <a:r>
              <a:rPr kumimoji="0" lang="zh-CN" altLang="en-US" sz="4000" b="1">
                <a:solidFill>
                  <a:srgbClr val="0033CC"/>
                </a:solidFill>
                <a:ea typeface="黑体" panose="02010609060101010101" pitchFamily="49" charset="-122"/>
              </a:rPr>
              <a:t>维向量的概念 </a:t>
            </a:r>
          </a:p>
        </p:txBody>
      </p:sp>
      <p:sp>
        <p:nvSpPr>
          <p:cNvPr id="16421" name="Rectangle 37">
            <a:extLst>
              <a:ext uri="{FF2B5EF4-FFF2-40B4-BE49-F238E27FC236}">
                <a16:creationId xmlns:a16="http://schemas.microsoft.com/office/drawing/2014/main" id="{FA565B6D-D029-4219-AD9D-6E3BF9B9D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700883"/>
            <a:ext cx="48974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3200" b="1">
                <a:solidFill>
                  <a:srgbClr val="0000FF"/>
                </a:solidFill>
              </a:rPr>
              <a:t>1</a:t>
            </a:r>
            <a:r>
              <a:rPr kumimoji="0"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．定义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8" grpId="0"/>
      <p:bldP spid="16419" grpId="0" autoUpdateAnimBg="0"/>
      <p:bldP spid="16420" grpId="0" autoUpdateAnimBg="0"/>
      <p:bldP spid="164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51" name="Group 43">
            <a:extLst>
              <a:ext uri="{FF2B5EF4-FFF2-40B4-BE49-F238E27FC236}">
                <a16:creationId xmlns:a16="http://schemas.microsoft.com/office/drawing/2014/main" id="{EEAA8DBF-6E58-443D-B7DD-7181BB7AED4C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893911"/>
            <a:ext cx="6264275" cy="1600200"/>
            <a:chOff x="476" y="210"/>
            <a:chExt cx="3946" cy="1008"/>
          </a:xfrm>
        </p:grpSpPr>
        <p:sp>
          <p:nvSpPr>
            <p:cNvPr id="17430" name="Text Box 22">
              <a:extLst>
                <a:ext uri="{FF2B5EF4-FFF2-40B4-BE49-F238E27FC236}">
                  <a16:creationId xmlns:a16="http://schemas.microsoft.com/office/drawing/2014/main" id="{0D45D618-EAC2-408B-91DD-CBA62617E8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538"/>
              <a:ext cx="394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向量有时也写成一列        </a:t>
              </a:r>
              <a:r>
                <a:rPr lang="zh-CN" altLang="en-US" sz="2800">
                  <a:solidFill>
                    <a:srgbClr val="3333CC"/>
                  </a:solidFill>
                  <a:latin typeface="宋体" panose="02010600030101010101" pitchFamily="2" charset="-122"/>
                </a:rPr>
                <a:t>　　</a:t>
              </a:r>
            </a:p>
          </p:txBody>
        </p:sp>
        <p:graphicFrame>
          <p:nvGraphicFramePr>
            <p:cNvPr id="17431" name="Object 23">
              <a:extLst>
                <a:ext uri="{FF2B5EF4-FFF2-40B4-BE49-F238E27FC236}">
                  <a16:creationId xmlns:a16="http://schemas.microsoft.com/office/drawing/2014/main" id="{5B884C41-1DB3-4812-8927-44C2476B5D0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51" y="210"/>
            <a:ext cx="944" cy="10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22" name="Equation" r:id="rId3" imgW="1498320" imgH="1600200" progId="Equation.DSMT4">
                    <p:embed/>
                  </p:oleObj>
                </mc:Choice>
                <mc:Fallback>
                  <p:oleObj name="Equation" r:id="rId3" imgW="1498320" imgH="1600200" progId="Equation.DSMT4">
                    <p:embed/>
                    <p:pic>
                      <p:nvPicPr>
                        <p:cNvPr id="17431" name="Object 23">
                          <a:extLst>
                            <a:ext uri="{FF2B5EF4-FFF2-40B4-BE49-F238E27FC236}">
                              <a16:creationId xmlns:a16="http://schemas.microsoft.com/office/drawing/2014/main" id="{5B884C41-1DB3-4812-8927-44C2476B5D0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1" y="210"/>
                          <a:ext cx="944" cy="10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433" name="Group 25">
            <a:extLst>
              <a:ext uri="{FF2B5EF4-FFF2-40B4-BE49-F238E27FC236}">
                <a16:creationId xmlns:a16="http://schemas.microsoft.com/office/drawing/2014/main" id="{6C08BB13-7898-4D45-9826-96FA375B565B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3484711"/>
            <a:ext cx="7416800" cy="519113"/>
            <a:chOff x="657" y="1706"/>
            <a:chExt cx="4672" cy="327"/>
          </a:xfrm>
        </p:grpSpPr>
        <p:sp>
          <p:nvSpPr>
            <p:cNvPr id="17434" name="Text Box 26">
              <a:extLst>
                <a:ext uri="{FF2B5EF4-FFF2-40B4-BE49-F238E27FC236}">
                  <a16:creationId xmlns:a16="http://schemas.microsoft.com/office/drawing/2014/main" id="{DDC4DDCA-4891-4A60-808E-3B20C3FFB5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" y="1706"/>
              <a:ext cx="44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如果</a:t>
              </a:r>
              <a:r>
                <a:rPr lang="en-US" altLang="zh-CN" sz="2800" b="1" i="1">
                  <a:solidFill>
                    <a:srgbClr val="000000"/>
                  </a:solidFill>
                </a:rPr>
                <a:t>n</a:t>
              </a:r>
              <a:r>
                <a:rPr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维向量</a:t>
              </a:r>
              <a:r>
                <a:rPr lang="zh-CN" altLang="en-US" sz="2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宋体" panose="02010600030101010101" pitchFamily="2" charset="-122"/>
                </a:rPr>
                <a:t>               </a:t>
              </a:r>
              <a:r>
                <a:rPr lang="zh-CN" altLang="en-US" sz="28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</a:t>
              </a:r>
              <a:r>
                <a:rPr lang="en-US" altLang="zh-CN" sz="28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,</a:t>
              </a:r>
            </a:p>
          </p:txBody>
        </p:sp>
        <p:graphicFrame>
          <p:nvGraphicFramePr>
            <p:cNvPr id="17435" name="Object 27">
              <a:extLst>
                <a:ext uri="{FF2B5EF4-FFF2-40B4-BE49-F238E27FC236}">
                  <a16:creationId xmlns:a16="http://schemas.microsoft.com/office/drawing/2014/main" id="{AB8DE603-04CC-47DB-8337-7D812645866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45" y="1752"/>
            <a:ext cx="158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23" name="Equation" r:id="rId5" imgW="2514600" imgH="431640" progId="Equation.DSMT4">
                    <p:embed/>
                  </p:oleObj>
                </mc:Choice>
                <mc:Fallback>
                  <p:oleObj name="Equation" r:id="rId5" imgW="2514600" imgH="431640" progId="Equation.DSMT4">
                    <p:embed/>
                    <p:pic>
                      <p:nvPicPr>
                        <p:cNvPr id="17435" name="Object 27">
                          <a:extLst>
                            <a:ext uri="{FF2B5EF4-FFF2-40B4-BE49-F238E27FC236}">
                              <a16:creationId xmlns:a16="http://schemas.microsoft.com/office/drawing/2014/main" id="{AB8DE603-04CC-47DB-8337-7D812645866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5" y="1752"/>
                          <a:ext cx="158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36" name="Object 28">
              <a:extLst>
                <a:ext uri="{FF2B5EF4-FFF2-40B4-BE49-F238E27FC236}">
                  <a16:creationId xmlns:a16="http://schemas.microsoft.com/office/drawing/2014/main" id="{42B5C97F-E114-4C78-86D1-D5D996F2869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94" y="1752"/>
            <a:ext cx="160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24" name="Equation" r:id="rId7" imgW="2552400" imgH="431640" progId="Equation.DSMT4">
                    <p:embed/>
                  </p:oleObj>
                </mc:Choice>
                <mc:Fallback>
                  <p:oleObj name="Equation" r:id="rId7" imgW="2552400" imgH="431640" progId="Equation.DSMT4">
                    <p:embed/>
                    <p:pic>
                      <p:nvPicPr>
                        <p:cNvPr id="17436" name="Object 28">
                          <a:extLst>
                            <a:ext uri="{FF2B5EF4-FFF2-40B4-BE49-F238E27FC236}">
                              <a16:creationId xmlns:a16="http://schemas.microsoft.com/office/drawing/2014/main" id="{42B5C97F-E114-4C78-86D1-D5D996F2869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4" y="1752"/>
                          <a:ext cx="160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438" name="Text Box 30">
            <a:extLst>
              <a:ext uri="{FF2B5EF4-FFF2-40B4-BE49-F238E27FC236}">
                <a16:creationId xmlns:a16="http://schemas.microsoft.com/office/drawing/2014/main" id="{721BBA91-E5D3-48AB-9190-54DD02FC3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349899"/>
            <a:ext cx="6629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的对应分量皆相等，即　</a:t>
            </a:r>
            <a:r>
              <a:rPr lang="zh-CN" altLang="en-US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graphicFrame>
        <p:nvGraphicFramePr>
          <p:cNvPr id="17439" name="Object 31">
            <a:extLst>
              <a:ext uri="{FF2B5EF4-FFF2-40B4-BE49-F238E27FC236}">
                <a16:creationId xmlns:a16="http://schemas.microsoft.com/office/drawing/2014/main" id="{B2EB5F9E-4A59-4423-9036-1239D9A5CA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257532"/>
              </p:ext>
            </p:extLst>
          </p:nvPr>
        </p:nvGraphicFramePr>
        <p:xfrm>
          <a:off x="1908175" y="5142061"/>
          <a:ext cx="3810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9" imgW="3809880" imgH="431640" progId="Equation.DSMT4">
                  <p:embed/>
                </p:oleObj>
              </mc:Choice>
              <mc:Fallback>
                <p:oleObj name="Equation" r:id="rId9" imgW="3809880" imgH="431640" progId="Equation.DSMT4">
                  <p:embed/>
                  <p:pic>
                    <p:nvPicPr>
                      <p:cNvPr id="17439" name="Object 31">
                        <a:extLst>
                          <a:ext uri="{FF2B5EF4-FFF2-40B4-BE49-F238E27FC236}">
                            <a16:creationId xmlns:a16="http://schemas.microsoft.com/office/drawing/2014/main" id="{B2EB5F9E-4A59-4423-9036-1239D9A5CA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5142061"/>
                        <a:ext cx="3810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40" name="Group 32">
            <a:extLst>
              <a:ext uri="{FF2B5EF4-FFF2-40B4-BE49-F238E27FC236}">
                <a16:creationId xmlns:a16="http://schemas.microsoft.com/office/drawing/2014/main" id="{50990262-D4F4-43AC-A0AA-C63ED910E47E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5934224"/>
            <a:ext cx="6096000" cy="519112"/>
            <a:chOff x="748" y="2478"/>
            <a:chExt cx="3840" cy="327"/>
          </a:xfrm>
        </p:grpSpPr>
        <p:sp>
          <p:nvSpPr>
            <p:cNvPr id="17441" name="Text Box 33">
              <a:extLst>
                <a:ext uri="{FF2B5EF4-FFF2-40B4-BE49-F238E27FC236}">
                  <a16:creationId xmlns:a16="http://schemas.microsoft.com/office/drawing/2014/main" id="{788737B6-9235-4FB8-B525-315160BE7D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" y="2478"/>
              <a:ext cx="38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00"/>
                  </a:solidFill>
                </a:rPr>
                <a:t>则称向量    与    </a:t>
              </a:r>
              <a:r>
                <a:rPr lang="zh-CN" altLang="en-US" sz="2800" b="1">
                  <a:solidFill>
                    <a:srgbClr val="CC3300"/>
                  </a:solidFill>
                </a:rPr>
                <a:t>相等</a:t>
              </a:r>
              <a:r>
                <a:rPr lang="zh-CN" altLang="en-US" sz="2800" b="1">
                  <a:solidFill>
                    <a:srgbClr val="000000"/>
                  </a:solidFill>
                </a:rPr>
                <a:t>，记作           ．</a:t>
              </a:r>
            </a:p>
          </p:txBody>
        </p:sp>
        <p:graphicFrame>
          <p:nvGraphicFramePr>
            <p:cNvPr id="17442" name="Object 34">
              <a:extLst>
                <a:ext uri="{FF2B5EF4-FFF2-40B4-BE49-F238E27FC236}">
                  <a16:creationId xmlns:a16="http://schemas.microsoft.com/office/drawing/2014/main" id="{798590E1-0BEB-4DB3-9410-E3B6EEE81DE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46" y="2568"/>
            <a:ext cx="176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26" name="Equation" r:id="rId11" imgW="279360" imgH="241200" progId="Equation.DSMT4">
                    <p:embed/>
                  </p:oleObj>
                </mc:Choice>
                <mc:Fallback>
                  <p:oleObj name="Equation" r:id="rId11" imgW="279360" imgH="241200" progId="Equation.DSMT4">
                    <p:embed/>
                    <p:pic>
                      <p:nvPicPr>
                        <p:cNvPr id="17442" name="Object 34">
                          <a:extLst>
                            <a:ext uri="{FF2B5EF4-FFF2-40B4-BE49-F238E27FC236}">
                              <a16:creationId xmlns:a16="http://schemas.microsoft.com/office/drawing/2014/main" id="{798590E1-0BEB-4DB3-9410-E3B6EEE81DE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6" y="2568"/>
                          <a:ext cx="176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43" name="Object 35">
              <a:extLst>
                <a:ext uri="{FF2B5EF4-FFF2-40B4-BE49-F238E27FC236}">
                  <a16:creationId xmlns:a16="http://schemas.microsoft.com/office/drawing/2014/main" id="{CA07F0C6-8395-4449-B00C-AC061D885B4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54" y="2523"/>
            <a:ext cx="184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27" name="Equation" r:id="rId13" imgW="291960" imgH="380880" progId="Equation.DSMT4">
                    <p:embed/>
                  </p:oleObj>
                </mc:Choice>
                <mc:Fallback>
                  <p:oleObj name="Equation" r:id="rId13" imgW="291960" imgH="380880" progId="Equation.DSMT4">
                    <p:embed/>
                    <p:pic>
                      <p:nvPicPr>
                        <p:cNvPr id="17443" name="Object 35">
                          <a:extLst>
                            <a:ext uri="{FF2B5EF4-FFF2-40B4-BE49-F238E27FC236}">
                              <a16:creationId xmlns:a16="http://schemas.microsoft.com/office/drawing/2014/main" id="{CA07F0C6-8395-4449-B00C-AC061D885B4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2523"/>
                          <a:ext cx="184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44" name="Object 36">
              <a:extLst>
                <a:ext uri="{FF2B5EF4-FFF2-40B4-BE49-F238E27FC236}">
                  <a16:creationId xmlns:a16="http://schemas.microsoft.com/office/drawing/2014/main" id="{0C48DD91-D5D4-4EC6-BF5C-177C0D6B130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15" y="2523"/>
            <a:ext cx="57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28" name="Equation" r:id="rId15" imgW="914400" imgH="380880" progId="Equation.DSMT4">
                    <p:embed/>
                  </p:oleObj>
                </mc:Choice>
                <mc:Fallback>
                  <p:oleObj name="Equation" r:id="rId15" imgW="914400" imgH="380880" progId="Equation.DSMT4">
                    <p:embed/>
                    <p:pic>
                      <p:nvPicPr>
                        <p:cNvPr id="17444" name="Object 36">
                          <a:extLst>
                            <a:ext uri="{FF2B5EF4-FFF2-40B4-BE49-F238E27FC236}">
                              <a16:creationId xmlns:a16="http://schemas.microsoft.com/office/drawing/2014/main" id="{0C48DD91-D5D4-4EC6-BF5C-177C0D6B130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5" y="2523"/>
                          <a:ext cx="576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449" name="Rectangle 41">
            <a:extLst>
              <a:ext uri="{FF2B5EF4-FFF2-40B4-BE49-F238E27FC236}">
                <a16:creationId xmlns:a16="http://schemas.microsoft.com/office/drawing/2014/main" id="{9D9BB6CC-7656-48E8-9287-60780275C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1397149"/>
            <a:ext cx="4941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称之为</a:t>
            </a:r>
            <a:r>
              <a:rPr lang="zh-CN" altLang="en-US" sz="2800" b="1">
                <a:solidFill>
                  <a:srgbClr val="CC33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列向量</a:t>
            </a:r>
            <a:r>
              <a:rPr lang="zh-CN" altLang="en-US" sz="28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7450" name="Rectangle 42">
            <a:extLst>
              <a:ext uri="{FF2B5EF4-FFF2-40B4-BE49-F238E27FC236}">
                <a16:creationId xmlns:a16="http://schemas.microsoft.com/office/drawing/2014/main" id="{C11D25D5-2FF9-4B20-AACE-E424B0A9D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694136"/>
            <a:ext cx="6480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3200" b="1">
                <a:solidFill>
                  <a:srgbClr val="0000FF"/>
                </a:solidFill>
              </a:rPr>
              <a:t>2</a:t>
            </a:r>
            <a:r>
              <a:rPr kumimoji="0"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．向量的相等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8" grpId="0"/>
      <p:bldP spid="17449" grpId="0"/>
      <p:bldP spid="174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1B8C09B3-65AA-42B3-B91A-A75E87132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196752"/>
            <a:ext cx="6480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3200" b="1">
                <a:solidFill>
                  <a:srgbClr val="0000FF"/>
                </a:solidFill>
              </a:rPr>
              <a:t>3</a:t>
            </a:r>
            <a:r>
              <a:rPr kumimoji="0"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．特殊向量 </a:t>
            </a: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AD53C513-F958-4895-A25E-C3BC72F40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060352"/>
            <a:ext cx="8353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800" b="1">
                <a:solidFill>
                  <a:srgbClr val="3333CC"/>
                </a:solidFill>
              </a:rPr>
              <a:t>零向量</a:t>
            </a:r>
            <a:r>
              <a:rPr lang="zh-CN" altLang="en-US" sz="2800">
                <a:solidFill>
                  <a:srgbClr val="000000"/>
                </a:solidFill>
              </a:rPr>
              <a:t>：</a:t>
            </a:r>
            <a:r>
              <a:rPr lang="zh-CN" altLang="en-US" sz="2800" b="1">
                <a:solidFill>
                  <a:srgbClr val="000000"/>
                </a:solidFill>
              </a:rPr>
              <a:t>分量全为零的向量称为</a:t>
            </a:r>
            <a:r>
              <a:rPr lang="zh-CN" altLang="en-US" sz="2800" b="1">
                <a:solidFill>
                  <a:srgbClr val="CC3300"/>
                </a:solidFill>
              </a:rPr>
              <a:t>零向量</a:t>
            </a:r>
            <a:r>
              <a:rPr lang="zh-CN" altLang="en-US" sz="2800" b="1">
                <a:solidFill>
                  <a:srgbClr val="000000"/>
                </a:solidFill>
              </a:rPr>
              <a:t>，记作</a:t>
            </a:r>
            <a:r>
              <a:rPr lang="en-US" altLang="zh-CN" sz="2800" b="1">
                <a:solidFill>
                  <a:srgbClr val="000000"/>
                </a:solidFill>
              </a:rPr>
              <a:t>0</a:t>
            </a:r>
            <a:r>
              <a:rPr lang="zh-CN" altLang="en-US" sz="2800">
                <a:solidFill>
                  <a:srgbClr val="000000"/>
                </a:solidFill>
              </a:rPr>
              <a:t>．</a:t>
            </a:r>
          </a:p>
        </p:txBody>
      </p:sp>
      <p:grpSp>
        <p:nvGrpSpPr>
          <p:cNvPr id="20489" name="Group 9">
            <a:extLst>
              <a:ext uri="{FF2B5EF4-FFF2-40B4-BE49-F238E27FC236}">
                <a16:creationId xmlns:a16="http://schemas.microsoft.com/office/drawing/2014/main" id="{6A364234-7CE9-4765-B733-67961E0A61D0}"/>
              </a:ext>
            </a:extLst>
          </p:cNvPr>
          <p:cNvGrpSpPr>
            <a:grpSpLocks/>
          </p:cNvGrpSpPr>
          <p:nvPr/>
        </p:nvGrpSpPr>
        <p:grpSpPr bwMode="auto">
          <a:xfrm>
            <a:off x="1619250" y="2781077"/>
            <a:ext cx="4572000" cy="465137"/>
            <a:chOff x="1020" y="1253"/>
            <a:chExt cx="2880" cy="293"/>
          </a:xfrm>
        </p:grpSpPr>
        <p:sp>
          <p:nvSpPr>
            <p:cNvPr id="20487" name="Text Box 7">
              <a:extLst>
                <a:ext uri="{FF2B5EF4-FFF2-40B4-BE49-F238E27FC236}">
                  <a16:creationId xmlns:a16="http://schemas.microsoft.com/office/drawing/2014/main" id="{AD48B58D-C301-4822-B9CA-31121B94C7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0" y="1253"/>
              <a:ext cx="28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宋体" panose="02010600030101010101" pitchFamily="2" charset="-122"/>
                </a:rPr>
                <a:t>即</a:t>
              </a:r>
              <a:r>
                <a:rPr lang="en-US" altLang="zh-CN" b="1">
                  <a:solidFill>
                    <a:srgbClr val="000000"/>
                  </a:solidFill>
                  <a:latin typeface="宋体" panose="02010600030101010101" pitchFamily="2" charset="-122"/>
                </a:rPr>
                <a:t>,</a:t>
              </a:r>
              <a:endParaRPr lang="en-US" altLang="zh-CN" b="1">
                <a:solidFill>
                  <a:srgbClr val="000000"/>
                </a:solidFill>
              </a:endParaRPr>
            </a:p>
          </p:txBody>
        </p:sp>
        <p:graphicFrame>
          <p:nvGraphicFramePr>
            <p:cNvPr id="20488" name="Object 8">
              <a:extLst>
                <a:ext uri="{FF2B5EF4-FFF2-40B4-BE49-F238E27FC236}">
                  <a16:creationId xmlns:a16="http://schemas.microsoft.com/office/drawing/2014/main" id="{FB743133-E223-4E78-93DC-C657A7E2FD0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19" y="1298"/>
            <a:ext cx="1384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46" name="Equation" r:id="rId3" imgW="2197080" imgH="393480" progId="Equation.DSMT4">
                    <p:embed/>
                  </p:oleObj>
                </mc:Choice>
                <mc:Fallback>
                  <p:oleObj name="Equation" r:id="rId3" imgW="2197080" imgH="393480" progId="Equation.DSMT4">
                    <p:embed/>
                    <p:pic>
                      <p:nvPicPr>
                        <p:cNvPr id="20488" name="Object 8">
                          <a:extLst>
                            <a:ext uri="{FF2B5EF4-FFF2-40B4-BE49-F238E27FC236}">
                              <a16:creationId xmlns:a16="http://schemas.microsoft.com/office/drawing/2014/main" id="{FB743133-E223-4E78-93DC-C657A7E2FD0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1298"/>
                          <a:ext cx="1384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492" name="Object 12">
            <a:extLst>
              <a:ext uri="{FF2B5EF4-FFF2-40B4-BE49-F238E27FC236}">
                <a16:creationId xmlns:a16="http://schemas.microsoft.com/office/drawing/2014/main" id="{1D2E6BE5-D2D4-42A5-880C-32DD95AD04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57526"/>
              </p:ext>
            </p:extLst>
          </p:nvPr>
        </p:nvGraphicFramePr>
        <p:xfrm>
          <a:off x="2843213" y="4292377"/>
          <a:ext cx="2590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Equation" r:id="rId5" imgW="2590560" imgH="431640" progId="Equation.DSMT4">
                  <p:embed/>
                </p:oleObj>
              </mc:Choice>
              <mc:Fallback>
                <p:oleObj name="Equation" r:id="rId5" imgW="2590560" imgH="431640" progId="Equation.DSMT4">
                  <p:embed/>
                  <p:pic>
                    <p:nvPicPr>
                      <p:cNvPr id="20492" name="Object 12">
                        <a:extLst>
                          <a:ext uri="{FF2B5EF4-FFF2-40B4-BE49-F238E27FC236}">
                            <a16:creationId xmlns:a16="http://schemas.microsoft.com/office/drawing/2014/main" id="{1D2E6BE5-D2D4-42A5-880C-32DD95AD04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292377"/>
                        <a:ext cx="2590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00" name="Group 20">
            <a:extLst>
              <a:ext uri="{FF2B5EF4-FFF2-40B4-BE49-F238E27FC236}">
                <a16:creationId xmlns:a16="http://schemas.microsoft.com/office/drawing/2014/main" id="{E8C5357E-162F-4836-9147-67F3F7374389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3500214"/>
            <a:ext cx="7993062" cy="519113"/>
            <a:chOff x="295" y="1706"/>
            <a:chExt cx="5035" cy="327"/>
          </a:xfrm>
        </p:grpSpPr>
        <p:sp>
          <p:nvSpPr>
            <p:cNvPr id="20491" name="Text Box 11">
              <a:extLst>
                <a:ext uri="{FF2B5EF4-FFF2-40B4-BE49-F238E27FC236}">
                  <a16:creationId xmlns:a16="http://schemas.microsoft.com/office/drawing/2014/main" id="{D8C4CB6A-F777-414D-81E6-BA5B8A6EA4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" y="1706"/>
              <a:ext cx="503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3333CC"/>
                  </a:solidFill>
                  <a:latin typeface="宋体" panose="02010600030101010101" pitchFamily="2" charset="-122"/>
                </a:rPr>
                <a:t>负向量：</a:t>
              </a:r>
              <a:r>
                <a:rPr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向量                 则向量                         </a:t>
              </a:r>
              <a:endParaRPr lang="zh-CN" altLang="en-US" sz="2800" b="1">
                <a:solidFill>
                  <a:srgbClr val="000000"/>
                </a:solidFill>
              </a:endParaRPr>
            </a:p>
          </p:txBody>
        </p:sp>
        <p:graphicFrame>
          <p:nvGraphicFramePr>
            <p:cNvPr id="20495" name="Object 15">
              <a:extLst>
                <a:ext uri="{FF2B5EF4-FFF2-40B4-BE49-F238E27FC236}">
                  <a16:creationId xmlns:a16="http://schemas.microsoft.com/office/drawing/2014/main" id="{A4D4BB65-4DB7-4CE8-A865-AD2FFF73F8D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91" y="1752"/>
            <a:ext cx="170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48" name="Equation" r:id="rId7" imgW="2705040" imgH="431640" progId="Equation.DSMT4">
                    <p:embed/>
                  </p:oleObj>
                </mc:Choice>
                <mc:Fallback>
                  <p:oleObj name="Equation" r:id="rId7" imgW="2705040" imgH="431640" progId="Equation.DSMT4">
                    <p:embed/>
                    <p:pic>
                      <p:nvPicPr>
                        <p:cNvPr id="20495" name="Object 15">
                          <a:extLst>
                            <a:ext uri="{FF2B5EF4-FFF2-40B4-BE49-F238E27FC236}">
                              <a16:creationId xmlns:a16="http://schemas.microsoft.com/office/drawing/2014/main" id="{A4D4BB65-4DB7-4CE8-A865-AD2FFF73F8D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1" y="1752"/>
                          <a:ext cx="170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499" name="Group 19">
            <a:extLst>
              <a:ext uri="{FF2B5EF4-FFF2-40B4-BE49-F238E27FC236}">
                <a16:creationId xmlns:a16="http://schemas.microsoft.com/office/drawing/2014/main" id="{949C5823-70B7-449B-8E01-BE150738E149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4941664"/>
            <a:ext cx="6481763" cy="519113"/>
            <a:chOff x="521" y="2646"/>
            <a:chExt cx="4083" cy="327"/>
          </a:xfrm>
        </p:grpSpPr>
        <p:graphicFrame>
          <p:nvGraphicFramePr>
            <p:cNvPr id="20496" name="Object 16">
              <a:extLst>
                <a:ext uri="{FF2B5EF4-FFF2-40B4-BE49-F238E27FC236}">
                  <a16:creationId xmlns:a16="http://schemas.microsoft.com/office/drawing/2014/main" id="{7AAD6660-0413-439A-A4A4-54AE7FECA3F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88" y="2750"/>
            <a:ext cx="40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49" name="Equation" r:id="rId9" imgW="647640" imgH="317160" progId="Equation.DSMT4">
                    <p:embed/>
                  </p:oleObj>
                </mc:Choice>
                <mc:Fallback>
                  <p:oleObj name="Equation" r:id="rId9" imgW="647640" imgH="317160" progId="Equation.DSMT4">
                    <p:embed/>
                    <p:pic>
                      <p:nvPicPr>
                        <p:cNvPr id="20496" name="Object 16">
                          <a:extLst>
                            <a:ext uri="{FF2B5EF4-FFF2-40B4-BE49-F238E27FC236}">
                              <a16:creationId xmlns:a16="http://schemas.microsoft.com/office/drawing/2014/main" id="{7AAD6660-0413-439A-A4A4-54AE7FECA3F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2750"/>
                          <a:ext cx="408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7" name="Rectangle 17">
              <a:extLst>
                <a:ext uri="{FF2B5EF4-FFF2-40B4-BE49-F238E27FC236}">
                  <a16:creationId xmlns:a16="http://schemas.microsoft.com/office/drawing/2014/main" id="{CA316CF7-85D1-4815-8DA0-1C37D622E8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2646"/>
              <a:ext cx="408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00"/>
                  </a:solidFill>
                  <a:latin typeface="Arial" panose="020B0604020202020204" pitchFamily="34" charset="0"/>
                </a:rPr>
                <a:t>称为向量　的</a:t>
              </a:r>
              <a:r>
                <a:rPr lang="zh-CN" altLang="en-US" sz="2800" b="1">
                  <a:solidFill>
                    <a:srgbClr val="CC3300"/>
                  </a:solidFill>
                  <a:latin typeface="Arial" panose="020B0604020202020204" pitchFamily="34" charset="0"/>
                </a:rPr>
                <a:t>负向量</a:t>
              </a:r>
              <a:r>
                <a:rPr lang="zh-CN" altLang="en-US" sz="2800" b="1">
                  <a:solidFill>
                    <a:srgbClr val="000000"/>
                  </a:solidFill>
                  <a:latin typeface="Arial" panose="020B0604020202020204" pitchFamily="34" charset="0"/>
                </a:rPr>
                <a:t>，记作</a:t>
              </a:r>
              <a:endParaRPr lang="zh-CN" altLang="en-US" sz="2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aphicFrame>
          <p:nvGraphicFramePr>
            <p:cNvPr id="20498" name="Object 18">
              <a:extLst>
                <a:ext uri="{FF2B5EF4-FFF2-40B4-BE49-F238E27FC236}">
                  <a16:creationId xmlns:a16="http://schemas.microsoft.com/office/drawing/2014/main" id="{054431B8-74B8-4055-A576-8DFCE16E72F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19" y="2750"/>
            <a:ext cx="176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50" name="Equation" r:id="rId11" imgW="279360" imgH="241200" progId="Equation.DSMT4">
                    <p:embed/>
                  </p:oleObj>
                </mc:Choice>
                <mc:Fallback>
                  <p:oleObj name="Equation" r:id="rId11" imgW="279360" imgH="241200" progId="Equation.DSMT4">
                    <p:embed/>
                    <p:pic>
                      <p:nvPicPr>
                        <p:cNvPr id="20498" name="Object 18">
                          <a:extLst>
                            <a:ext uri="{FF2B5EF4-FFF2-40B4-BE49-F238E27FC236}">
                              <a16:creationId xmlns:a16="http://schemas.microsoft.com/office/drawing/2014/main" id="{054431B8-74B8-4055-A576-8DFCE16E72F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2750"/>
                          <a:ext cx="176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5" name="Text Box 33">
            <a:extLst>
              <a:ext uri="{FF2B5EF4-FFF2-40B4-BE49-F238E27FC236}">
                <a16:creationId xmlns:a16="http://schemas.microsoft.com/office/drawing/2014/main" id="{4B216A08-3295-49A2-9AFE-DF36121B7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412827"/>
            <a:ext cx="7200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>
                <a:solidFill>
                  <a:srgbClr val="000000"/>
                </a:solidFill>
              </a:rPr>
              <a:t>k</a:t>
            </a:r>
            <a:r>
              <a:rPr lang="en-US" altLang="zh-CN" sz="2800" b="1">
                <a:solidFill>
                  <a:srgbClr val="000000"/>
                </a:solidFill>
              </a:rPr>
              <a:t> 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为数域</a:t>
            </a:r>
            <a:r>
              <a:rPr lang="zh-CN" altLang="en-US" sz="2800" b="1">
                <a:solidFill>
                  <a:srgbClr val="000000"/>
                </a:solidFill>
              </a:rPr>
              <a:t> </a:t>
            </a:r>
            <a:r>
              <a:rPr lang="en-US" altLang="zh-CN" sz="2800" b="1">
                <a:solidFill>
                  <a:srgbClr val="000000"/>
                </a:solidFill>
              </a:rPr>
              <a:t>P 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中的数，定义向量</a:t>
            </a:r>
            <a:r>
              <a:rPr lang="zh-CN" altLang="en-US" sz="2800" b="1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18466" name="Object 34">
            <a:extLst>
              <a:ext uri="{FF2B5EF4-FFF2-40B4-BE49-F238E27FC236}">
                <a16:creationId xmlns:a16="http://schemas.microsoft.com/office/drawing/2014/main" id="{51349349-14E8-4867-B636-A209F5AEC1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482054"/>
              </p:ext>
            </p:extLst>
          </p:nvPr>
        </p:nvGraphicFramePr>
        <p:xfrm>
          <a:off x="1619250" y="4133552"/>
          <a:ext cx="5092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" name="Equation" r:id="rId3" imgW="5092560" imgH="431640" progId="Equation.DSMT4">
                  <p:embed/>
                </p:oleObj>
              </mc:Choice>
              <mc:Fallback>
                <p:oleObj name="Equation" r:id="rId3" imgW="5092560" imgH="431640" progId="Equation.DSMT4">
                  <p:embed/>
                  <p:pic>
                    <p:nvPicPr>
                      <p:cNvPr id="18466" name="Object 34">
                        <a:extLst>
                          <a:ext uri="{FF2B5EF4-FFF2-40B4-BE49-F238E27FC236}">
                            <a16:creationId xmlns:a16="http://schemas.microsoft.com/office/drawing/2014/main" id="{51349349-14E8-4867-B636-A209F5AEC1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133552"/>
                        <a:ext cx="5092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67" name="Group 35">
            <a:extLst>
              <a:ext uri="{FF2B5EF4-FFF2-40B4-BE49-F238E27FC236}">
                <a16:creationId xmlns:a16="http://schemas.microsoft.com/office/drawing/2014/main" id="{7DBF7922-A632-4396-B985-0767DE2F0E47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4709815"/>
            <a:ext cx="4953000" cy="519112"/>
            <a:chOff x="703" y="2886"/>
            <a:chExt cx="3120" cy="327"/>
          </a:xfrm>
        </p:grpSpPr>
        <p:sp>
          <p:nvSpPr>
            <p:cNvPr id="18468" name="Text Box 36">
              <a:extLst>
                <a:ext uri="{FF2B5EF4-FFF2-40B4-BE49-F238E27FC236}">
                  <a16:creationId xmlns:a16="http://schemas.microsoft.com/office/drawing/2014/main" id="{9853C32A-139D-4D5D-8BA8-28FFC77F0D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2886"/>
              <a:ext cx="31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称     为向量  与  的</a:t>
              </a:r>
              <a:r>
                <a:rPr lang="zh-CN" altLang="en-US" sz="2800" b="1">
                  <a:solidFill>
                    <a:srgbClr val="CC3300"/>
                  </a:solidFill>
                  <a:latin typeface="宋体" panose="02010600030101010101" pitchFamily="2" charset="-122"/>
                </a:rPr>
                <a:t>和</a:t>
              </a:r>
              <a:r>
                <a:rPr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；　　</a:t>
              </a:r>
              <a:r>
                <a:rPr lang="zh-CN" altLang="en-US" sz="2800" b="1">
                  <a:solidFill>
                    <a:srgbClr val="000000"/>
                  </a:solidFill>
                </a:rPr>
                <a:t> </a:t>
              </a:r>
            </a:p>
          </p:txBody>
        </p:sp>
        <p:graphicFrame>
          <p:nvGraphicFramePr>
            <p:cNvPr id="18469" name="Object 37">
              <a:extLst>
                <a:ext uri="{FF2B5EF4-FFF2-40B4-BE49-F238E27FC236}">
                  <a16:creationId xmlns:a16="http://schemas.microsoft.com/office/drawing/2014/main" id="{708ABF7D-FD9A-4E7F-BF90-46861248842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2928"/>
            <a:ext cx="552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71" name="Equation" r:id="rId5" imgW="876240" imgH="380880" progId="Equation.DSMT4">
                    <p:embed/>
                  </p:oleObj>
                </mc:Choice>
                <mc:Fallback>
                  <p:oleObj name="Equation" r:id="rId5" imgW="876240" imgH="380880" progId="Equation.DSMT4">
                    <p:embed/>
                    <p:pic>
                      <p:nvPicPr>
                        <p:cNvPr id="18469" name="Object 37">
                          <a:extLst>
                            <a:ext uri="{FF2B5EF4-FFF2-40B4-BE49-F238E27FC236}">
                              <a16:creationId xmlns:a16="http://schemas.microsoft.com/office/drawing/2014/main" id="{708ABF7D-FD9A-4E7F-BF90-46861248842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2928"/>
                          <a:ext cx="552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70" name="Object 38">
              <a:extLst>
                <a:ext uri="{FF2B5EF4-FFF2-40B4-BE49-F238E27FC236}">
                  <a16:creationId xmlns:a16="http://schemas.microsoft.com/office/drawing/2014/main" id="{74CAC207-B596-47FA-B823-A91D6ED5BCB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45" y="2976"/>
            <a:ext cx="176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72" name="Equation" r:id="rId7" imgW="279360" imgH="241200" progId="Equation.DSMT4">
                    <p:embed/>
                  </p:oleObj>
                </mc:Choice>
                <mc:Fallback>
                  <p:oleObj name="Equation" r:id="rId7" imgW="279360" imgH="241200" progId="Equation.DSMT4">
                    <p:embed/>
                    <p:pic>
                      <p:nvPicPr>
                        <p:cNvPr id="18470" name="Object 38">
                          <a:extLst>
                            <a:ext uri="{FF2B5EF4-FFF2-40B4-BE49-F238E27FC236}">
                              <a16:creationId xmlns:a16="http://schemas.microsoft.com/office/drawing/2014/main" id="{74CAC207-B596-47FA-B823-A91D6ED5BCB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5" y="2976"/>
                          <a:ext cx="176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71" name="Object 39">
              <a:extLst>
                <a:ext uri="{FF2B5EF4-FFF2-40B4-BE49-F238E27FC236}">
                  <a16:creationId xmlns:a16="http://schemas.microsoft.com/office/drawing/2014/main" id="{3AE5F4A4-1E40-453F-A3A8-D6D2839A5A6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99" y="2928"/>
            <a:ext cx="184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73" name="Equation" r:id="rId9" imgW="291960" imgH="380880" progId="Equation.DSMT4">
                    <p:embed/>
                  </p:oleObj>
                </mc:Choice>
                <mc:Fallback>
                  <p:oleObj name="Equation" r:id="rId9" imgW="291960" imgH="380880" progId="Equation.DSMT4">
                    <p:embed/>
                    <p:pic>
                      <p:nvPicPr>
                        <p:cNvPr id="18471" name="Object 39">
                          <a:extLst>
                            <a:ext uri="{FF2B5EF4-FFF2-40B4-BE49-F238E27FC236}">
                              <a16:creationId xmlns:a16="http://schemas.microsoft.com/office/drawing/2014/main" id="{3AE5F4A4-1E40-453F-A3A8-D6D2839A5A6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" y="2928"/>
                          <a:ext cx="184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472" name="Object 40">
            <a:extLst>
              <a:ext uri="{FF2B5EF4-FFF2-40B4-BE49-F238E27FC236}">
                <a16:creationId xmlns:a16="http://schemas.microsoft.com/office/drawing/2014/main" id="{24D30C62-DC09-4A56-AC6F-9D841D63E9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116078"/>
              </p:ext>
            </p:extLst>
          </p:nvPr>
        </p:nvGraphicFramePr>
        <p:xfrm>
          <a:off x="1547813" y="5430540"/>
          <a:ext cx="3302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Equation" r:id="rId11" imgW="3301920" imgH="431640" progId="Equation.DSMT4">
                  <p:embed/>
                </p:oleObj>
              </mc:Choice>
              <mc:Fallback>
                <p:oleObj name="Equation" r:id="rId11" imgW="3301920" imgH="431640" progId="Equation.DSMT4">
                  <p:embed/>
                  <p:pic>
                    <p:nvPicPr>
                      <p:cNvPr id="18472" name="Object 40">
                        <a:extLst>
                          <a:ext uri="{FF2B5EF4-FFF2-40B4-BE49-F238E27FC236}">
                            <a16:creationId xmlns:a16="http://schemas.microsoft.com/office/drawing/2014/main" id="{24D30C62-DC09-4A56-AC6F-9D841D63E9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430540"/>
                        <a:ext cx="3302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90" name="Group 58">
            <a:extLst>
              <a:ext uri="{FF2B5EF4-FFF2-40B4-BE49-F238E27FC236}">
                <a16:creationId xmlns:a16="http://schemas.microsoft.com/office/drawing/2014/main" id="{1B6BF6A5-E1A9-4C7C-A139-42F349AC498A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6078240"/>
            <a:ext cx="7151688" cy="519112"/>
            <a:chOff x="476" y="3521"/>
            <a:chExt cx="4505" cy="327"/>
          </a:xfrm>
        </p:grpSpPr>
        <p:sp>
          <p:nvSpPr>
            <p:cNvPr id="18474" name="Text Box 42">
              <a:extLst>
                <a:ext uri="{FF2B5EF4-FFF2-40B4-BE49-F238E27FC236}">
                  <a16:creationId xmlns:a16="http://schemas.microsoft.com/office/drawing/2014/main" id="{48F38686-E1E3-4480-B767-745B76F817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3521"/>
              <a:ext cx="450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00"/>
                  </a:solidFill>
                </a:rPr>
                <a:t>称      为向量    与数 </a:t>
              </a:r>
              <a:r>
                <a:rPr lang="en-US" altLang="zh-CN" sz="2800" b="1" i="1">
                  <a:solidFill>
                    <a:srgbClr val="000000"/>
                  </a:solidFill>
                </a:rPr>
                <a:t>k </a:t>
              </a:r>
              <a:r>
                <a:rPr lang="zh-CN" altLang="en-US" sz="2800" b="1">
                  <a:solidFill>
                    <a:srgbClr val="000000"/>
                  </a:solidFill>
                </a:rPr>
                <a:t>的</a:t>
              </a:r>
              <a:r>
                <a:rPr lang="zh-CN" altLang="en-US" sz="2800" b="1">
                  <a:solidFill>
                    <a:srgbClr val="CC3300"/>
                  </a:solidFill>
                </a:rPr>
                <a:t>数量乘积</a:t>
              </a:r>
              <a:r>
                <a:rPr lang="zh-CN" altLang="en-US" sz="2800" b="1">
                  <a:solidFill>
                    <a:srgbClr val="000000"/>
                  </a:solidFill>
                </a:rPr>
                <a:t>．</a:t>
              </a:r>
            </a:p>
          </p:txBody>
        </p:sp>
        <p:graphicFrame>
          <p:nvGraphicFramePr>
            <p:cNvPr id="18475" name="Object 43">
              <a:extLst>
                <a:ext uri="{FF2B5EF4-FFF2-40B4-BE49-F238E27FC236}">
                  <a16:creationId xmlns:a16="http://schemas.microsoft.com/office/drawing/2014/main" id="{B10102E8-EEFB-4E8F-AB78-7132AA01C7B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93" y="3566"/>
            <a:ext cx="296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75" name="Equation" r:id="rId13" imgW="469800" imgH="317160" progId="Equation.DSMT4">
                    <p:embed/>
                  </p:oleObj>
                </mc:Choice>
                <mc:Fallback>
                  <p:oleObj name="Equation" r:id="rId13" imgW="469800" imgH="317160" progId="Equation.DSMT4">
                    <p:embed/>
                    <p:pic>
                      <p:nvPicPr>
                        <p:cNvPr id="18475" name="Object 43">
                          <a:extLst>
                            <a:ext uri="{FF2B5EF4-FFF2-40B4-BE49-F238E27FC236}">
                              <a16:creationId xmlns:a16="http://schemas.microsoft.com/office/drawing/2014/main" id="{B10102E8-EEFB-4E8F-AB78-7132AA01C7B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3566"/>
                          <a:ext cx="296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76" name="Object 44">
              <a:extLst>
                <a:ext uri="{FF2B5EF4-FFF2-40B4-BE49-F238E27FC236}">
                  <a16:creationId xmlns:a16="http://schemas.microsoft.com/office/drawing/2014/main" id="{B19736AF-5E81-40BB-99DF-6D35B99C386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91" y="3612"/>
            <a:ext cx="176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76" name="Equation" r:id="rId15" imgW="279360" imgH="241200" progId="Equation.DSMT4">
                    <p:embed/>
                  </p:oleObj>
                </mc:Choice>
                <mc:Fallback>
                  <p:oleObj name="Equation" r:id="rId15" imgW="279360" imgH="241200" progId="Equation.DSMT4">
                    <p:embed/>
                    <p:pic>
                      <p:nvPicPr>
                        <p:cNvPr id="18476" name="Object 44">
                          <a:extLst>
                            <a:ext uri="{FF2B5EF4-FFF2-40B4-BE49-F238E27FC236}">
                              <a16:creationId xmlns:a16="http://schemas.microsoft.com/office/drawing/2014/main" id="{B19736AF-5E81-40BB-99DF-6D35B99C386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1" y="3612"/>
                          <a:ext cx="176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493" name="Group 61">
            <a:extLst>
              <a:ext uri="{FF2B5EF4-FFF2-40B4-BE49-F238E27FC236}">
                <a16:creationId xmlns:a16="http://schemas.microsoft.com/office/drawing/2014/main" id="{7607791A-7131-44E6-86F2-93D307D63177}"/>
              </a:ext>
            </a:extLst>
          </p:cNvPr>
          <p:cNvGrpSpPr>
            <a:grpSpLocks/>
          </p:cNvGrpSpPr>
          <p:nvPr/>
        </p:nvGrpSpPr>
        <p:grpSpPr bwMode="auto">
          <a:xfrm>
            <a:off x="1079500" y="2765127"/>
            <a:ext cx="6880225" cy="519113"/>
            <a:chOff x="680" y="1434"/>
            <a:chExt cx="4334" cy="327"/>
          </a:xfrm>
        </p:grpSpPr>
        <p:sp>
          <p:nvSpPr>
            <p:cNvPr id="18482" name="Text Box 50">
              <a:extLst>
                <a:ext uri="{FF2B5EF4-FFF2-40B4-BE49-F238E27FC236}">
                  <a16:creationId xmlns:a16="http://schemas.microsoft.com/office/drawing/2014/main" id="{6DCA0A1C-4107-4118-B70A-7CBF4FB91D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0" y="1434"/>
              <a:ext cx="260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设向量</a:t>
              </a:r>
              <a:endParaRPr lang="zh-CN" altLang="en-US" sz="2800" b="1">
                <a:solidFill>
                  <a:srgbClr val="000000"/>
                </a:solidFill>
              </a:endParaRPr>
            </a:p>
          </p:txBody>
        </p:sp>
        <p:graphicFrame>
          <p:nvGraphicFramePr>
            <p:cNvPr id="18483" name="Object 51">
              <a:extLst>
                <a:ext uri="{FF2B5EF4-FFF2-40B4-BE49-F238E27FC236}">
                  <a16:creationId xmlns:a16="http://schemas.microsoft.com/office/drawing/2014/main" id="{544DFF19-2197-4804-8A18-B37C76C0C21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74" y="1480"/>
            <a:ext cx="170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77" name="Equation" r:id="rId17" imgW="2705040" imgH="431640" progId="Equation.DSMT4">
                    <p:embed/>
                  </p:oleObj>
                </mc:Choice>
                <mc:Fallback>
                  <p:oleObj name="Equation" r:id="rId17" imgW="2705040" imgH="431640" progId="Equation.DSMT4">
                    <p:embed/>
                    <p:pic>
                      <p:nvPicPr>
                        <p:cNvPr id="18483" name="Object 51">
                          <a:extLst>
                            <a:ext uri="{FF2B5EF4-FFF2-40B4-BE49-F238E27FC236}">
                              <a16:creationId xmlns:a16="http://schemas.microsoft.com/office/drawing/2014/main" id="{544DFF19-2197-4804-8A18-B37C76C0C21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1480"/>
                          <a:ext cx="170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84" name="Object 52">
              <a:extLst>
                <a:ext uri="{FF2B5EF4-FFF2-40B4-BE49-F238E27FC236}">
                  <a16:creationId xmlns:a16="http://schemas.microsoft.com/office/drawing/2014/main" id="{B64B16EA-F2F1-45D5-A245-DF0A34D1F65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34" y="1480"/>
            <a:ext cx="168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78" name="Equation" r:id="rId19" imgW="2666880" imgH="431640" progId="Equation.DSMT4">
                    <p:embed/>
                  </p:oleObj>
                </mc:Choice>
                <mc:Fallback>
                  <p:oleObj name="Equation" r:id="rId19" imgW="2666880" imgH="431640" progId="Equation.DSMT4">
                    <p:embed/>
                    <p:pic>
                      <p:nvPicPr>
                        <p:cNvPr id="18484" name="Object 52">
                          <a:extLst>
                            <a:ext uri="{FF2B5EF4-FFF2-40B4-BE49-F238E27FC236}">
                              <a16:creationId xmlns:a16="http://schemas.microsoft.com/office/drawing/2014/main" id="{B64B16EA-F2F1-45D5-A245-DF0A34D1F65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4" y="1480"/>
                          <a:ext cx="168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86" name="Rectangle 54">
            <a:extLst>
              <a:ext uri="{FF2B5EF4-FFF2-40B4-BE49-F238E27FC236}">
                <a16:creationId xmlns:a16="http://schemas.microsoft.com/office/drawing/2014/main" id="{DBE9E876-AFB0-4DD5-AE45-13603FD90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822027"/>
            <a:ext cx="7343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altLang="en-US" sz="4000" b="1">
                <a:solidFill>
                  <a:srgbClr val="0033CC"/>
                </a:solidFill>
                <a:ea typeface="黑体" panose="02010609060101010101" pitchFamily="49" charset="-122"/>
              </a:rPr>
              <a:t>二、</a:t>
            </a:r>
            <a:r>
              <a:rPr kumimoji="0" lang="en-US" altLang="en-US" sz="4000" b="1" i="1">
                <a:solidFill>
                  <a:srgbClr val="0033CC"/>
                </a:solidFill>
                <a:ea typeface="黑体" panose="02010609060101010101" pitchFamily="49" charset="-122"/>
              </a:rPr>
              <a:t>n</a:t>
            </a:r>
            <a:r>
              <a:rPr kumimoji="0" lang="en-US" altLang="zh-CN" sz="4000" b="1" i="1">
                <a:solidFill>
                  <a:srgbClr val="0033CC"/>
                </a:solidFill>
                <a:ea typeface="黑体" panose="02010609060101010101" pitchFamily="49" charset="-122"/>
              </a:rPr>
              <a:t> </a:t>
            </a:r>
            <a:r>
              <a:rPr kumimoji="0" lang="en-US" altLang="en-US" sz="4000" b="1">
                <a:solidFill>
                  <a:srgbClr val="0033CC"/>
                </a:solidFill>
                <a:ea typeface="黑体" panose="02010609060101010101" pitchFamily="49" charset="-122"/>
              </a:rPr>
              <a:t>维向量的运算</a:t>
            </a:r>
            <a:endParaRPr kumimoji="0" lang="zh-CN" altLang="en-US" sz="4000" b="1">
              <a:solidFill>
                <a:srgbClr val="0033CC"/>
              </a:solidFill>
              <a:ea typeface="黑体" panose="02010609060101010101" pitchFamily="49" charset="-122"/>
            </a:endParaRPr>
          </a:p>
        </p:txBody>
      </p:sp>
      <p:grpSp>
        <p:nvGrpSpPr>
          <p:cNvPr id="18489" name="Group 57">
            <a:extLst>
              <a:ext uri="{FF2B5EF4-FFF2-40B4-BE49-F238E27FC236}">
                <a16:creationId xmlns:a16="http://schemas.microsoft.com/office/drawing/2014/main" id="{0DCDF669-75D8-401B-9C46-7BCB5C06F3E1}"/>
              </a:ext>
            </a:extLst>
          </p:cNvPr>
          <p:cNvGrpSpPr>
            <a:grpSpLocks/>
          </p:cNvGrpSpPr>
          <p:nvPr/>
        </p:nvGrpSpPr>
        <p:grpSpPr bwMode="auto">
          <a:xfrm>
            <a:off x="2411413" y="1469727"/>
            <a:ext cx="6335712" cy="641350"/>
            <a:chOff x="1429" y="618"/>
            <a:chExt cx="3991" cy="404"/>
          </a:xfrm>
        </p:grpSpPr>
        <p:sp>
          <p:nvSpPr>
            <p:cNvPr id="18464" name="Text Box 32">
              <a:extLst>
                <a:ext uri="{FF2B5EF4-FFF2-40B4-BE49-F238E27FC236}">
                  <a16:creationId xmlns:a16="http://schemas.microsoft.com/office/drawing/2014/main" id="{E814C7FA-7E0B-4237-989D-0793E73852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" y="618"/>
              <a:ext cx="303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>
                  <a:solidFill>
                    <a:srgbClr val="3333CC"/>
                  </a:solidFill>
                  <a:latin typeface="楷体_GB2312" pitchFamily="49" charset="-122"/>
                  <a:ea typeface="楷体_GB2312" pitchFamily="49" charset="-122"/>
                </a:rPr>
                <a:t>加法、数量乘法</a:t>
              </a:r>
            </a:p>
          </p:txBody>
        </p:sp>
        <p:sp>
          <p:nvSpPr>
            <p:cNvPr id="18487" name="Line 55">
              <a:extLst>
                <a:ext uri="{FF2B5EF4-FFF2-40B4-BE49-F238E27FC236}">
                  <a16:creationId xmlns:a16="http://schemas.microsoft.com/office/drawing/2014/main" id="{6EFCDCA8-7FFD-4226-886E-D7026E9329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9" y="845"/>
              <a:ext cx="908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488" name="Rectangle 56">
            <a:extLst>
              <a:ext uri="{FF2B5EF4-FFF2-40B4-BE49-F238E27FC236}">
                <a16:creationId xmlns:a16="http://schemas.microsoft.com/office/drawing/2014/main" id="{A15DB0D7-F290-4A3B-BC45-C5F327948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188865"/>
            <a:ext cx="48974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3200" b="1">
                <a:solidFill>
                  <a:srgbClr val="0000FF"/>
                </a:solidFill>
              </a:rPr>
              <a:t>1</a:t>
            </a:r>
            <a:r>
              <a:rPr kumimoji="0"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．定义</a:t>
            </a:r>
          </a:p>
        </p:txBody>
      </p:sp>
      <p:sp>
        <p:nvSpPr>
          <p:cNvPr id="18492" name="Rectangle 60">
            <a:extLst>
              <a:ext uri="{FF2B5EF4-FFF2-40B4-BE49-F238E27FC236}">
                <a16:creationId xmlns:a16="http://schemas.microsoft.com/office/drawing/2014/main" id="{7CDAAB4D-F96C-4A96-A0D4-09BEF2FF5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4709815"/>
            <a:ext cx="3167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定义向量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5" grpId="0"/>
      <p:bldP spid="18486" grpId="0"/>
      <p:bldP spid="18488" grpId="0"/>
      <p:bldP spid="184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9" name="Group 3">
            <a:extLst>
              <a:ext uri="{FF2B5EF4-FFF2-40B4-BE49-F238E27FC236}">
                <a16:creationId xmlns:a16="http://schemas.microsoft.com/office/drawing/2014/main" id="{115A4630-95AC-4A55-8F7D-26BC75138AD9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1613619"/>
            <a:ext cx="2814638" cy="519112"/>
            <a:chOff x="567" y="709"/>
            <a:chExt cx="1773" cy="327"/>
          </a:xfrm>
        </p:grpSpPr>
        <p:sp>
          <p:nvSpPr>
            <p:cNvPr id="19460" name="Text Box 4">
              <a:extLst>
                <a:ext uri="{FF2B5EF4-FFF2-40B4-BE49-F238E27FC236}">
                  <a16:creationId xmlns:a16="http://schemas.microsoft.com/office/drawing/2014/main" id="{B19B6ABE-8557-4C3A-8396-76808EFB33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709"/>
              <a:ext cx="58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zh-CN" sz="2800" b="1"/>
                <a:t>1</a:t>
              </a:r>
              <a:r>
                <a:rPr lang="zh-CN" altLang="en-US" sz="2800" b="1"/>
                <a:t>）</a:t>
              </a:r>
            </a:p>
          </p:txBody>
        </p:sp>
        <p:graphicFrame>
          <p:nvGraphicFramePr>
            <p:cNvPr id="19461" name="Object 5">
              <a:extLst>
                <a:ext uri="{FF2B5EF4-FFF2-40B4-BE49-F238E27FC236}">
                  <a16:creationId xmlns:a16="http://schemas.microsoft.com/office/drawing/2014/main" id="{B2887486-2232-4969-9835-3D131148AB3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0" y="741"/>
            <a:ext cx="132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94" name="Equation" r:id="rId4" imgW="2095200" imgH="380880" progId="Equation.DSMT4">
                    <p:embed/>
                  </p:oleObj>
                </mc:Choice>
                <mc:Fallback>
                  <p:oleObj name="Equation" r:id="rId4" imgW="2095200" imgH="380880" progId="Equation.DSMT4">
                    <p:embed/>
                    <p:pic>
                      <p:nvPicPr>
                        <p:cNvPr id="19461" name="Object 5">
                          <a:extLst>
                            <a:ext uri="{FF2B5EF4-FFF2-40B4-BE49-F238E27FC236}">
                              <a16:creationId xmlns:a16="http://schemas.microsoft.com/office/drawing/2014/main" id="{B2887486-2232-4969-9835-3D131148AB3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741"/>
                          <a:ext cx="1320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467" name="Group 11">
            <a:extLst>
              <a:ext uri="{FF2B5EF4-FFF2-40B4-BE49-F238E27FC236}">
                <a16:creationId xmlns:a16="http://schemas.microsoft.com/office/drawing/2014/main" id="{42D73BDA-C390-4490-B4EA-F9C4C835B374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2261319"/>
            <a:ext cx="4321175" cy="519112"/>
            <a:chOff x="476" y="1085"/>
            <a:chExt cx="2722" cy="327"/>
          </a:xfrm>
        </p:grpSpPr>
        <p:graphicFrame>
          <p:nvGraphicFramePr>
            <p:cNvPr id="19468" name="Object 12">
              <a:extLst>
                <a:ext uri="{FF2B5EF4-FFF2-40B4-BE49-F238E27FC236}">
                  <a16:creationId xmlns:a16="http://schemas.microsoft.com/office/drawing/2014/main" id="{DA0F4DBC-AB4F-4451-9173-175D8F57105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78" y="1117"/>
            <a:ext cx="232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95" name="Equation" r:id="rId6" imgW="3682800" imgH="393480" progId="Equation.DSMT4">
                    <p:embed/>
                  </p:oleObj>
                </mc:Choice>
                <mc:Fallback>
                  <p:oleObj name="Equation" r:id="rId6" imgW="3682800" imgH="393480" progId="Equation.DSMT4">
                    <p:embed/>
                    <p:pic>
                      <p:nvPicPr>
                        <p:cNvPr id="19468" name="Object 12">
                          <a:extLst>
                            <a:ext uri="{FF2B5EF4-FFF2-40B4-BE49-F238E27FC236}">
                              <a16:creationId xmlns:a16="http://schemas.microsoft.com/office/drawing/2014/main" id="{DA0F4DBC-AB4F-4451-9173-175D8F57105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8" y="1117"/>
                          <a:ext cx="2320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9" name="Rectangle 13">
              <a:extLst>
                <a:ext uri="{FF2B5EF4-FFF2-40B4-BE49-F238E27FC236}">
                  <a16:creationId xmlns:a16="http://schemas.microsoft.com/office/drawing/2014/main" id="{4A1BD131-2325-45BE-B670-9EA1705BB3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1085"/>
              <a:ext cx="4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b="1"/>
                <a:t>2</a:t>
              </a:r>
              <a:r>
                <a:rPr lang="zh-CN" altLang="en-US" sz="2800" b="1"/>
                <a:t>）</a:t>
              </a:r>
            </a:p>
          </p:txBody>
        </p:sp>
      </p:grpSp>
      <p:grpSp>
        <p:nvGrpSpPr>
          <p:cNvPr id="19470" name="Group 14">
            <a:extLst>
              <a:ext uri="{FF2B5EF4-FFF2-40B4-BE49-F238E27FC236}">
                <a16:creationId xmlns:a16="http://schemas.microsoft.com/office/drawing/2014/main" id="{389CA42C-9729-42AE-99DE-12DBDB5E8554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2910606"/>
            <a:ext cx="2128838" cy="519113"/>
            <a:chOff x="658" y="1434"/>
            <a:chExt cx="1341" cy="327"/>
          </a:xfrm>
        </p:grpSpPr>
        <p:graphicFrame>
          <p:nvGraphicFramePr>
            <p:cNvPr id="19471" name="Object 15">
              <a:extLst>
                <a:ext uri="{FF2B5EF4-FFF2-40B4-BE49-F238E27FC236}">
                  <a16:creationId xmlns:a16="http://schemas.microsoft.com/office/drawing/2014/main" id="{92CFD255-15A1-49E3-85A4-8696B2981F0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1" y="1480"/>
            <a:ext cx="88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96" name="Equation" r:id="rId8" imgW="1409400" imgH="317160" progId="Equation.DSMT4">
                    <p:embed/>
                  </p:oleObj>
                </mc:Choice>
                <mc:Fallback>
                  <p:oleObj name="Equation" r:id="rId8" imgW="1409400" imgH="317160" progId="Equation.DSMT4">
                    <p:embed/>
                    <p:pic>
                      <p:nvPicPr>
                        <p:cNvPr id="19471" name="Object 15">
                          <a:extLst>
                            <a:ext uri="{FF2B5EF4-FFF2-40B4-BE49-F238E27FC236}">
                              <a16:creationId xmlns:a16="http://schemas.microsoft.com/office/drawing/2014/main" id="{92CFD255-15A1-49E3-85A4-8696B2981F0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1480"/>
                          <a:ext cx="888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2" name="Rectangle 16">
              <a:extLst>
                <a:ext uri="{FF2B5EF4-FFF2-40B4-BE49-F238E27FC236}">
                  <a16:creationId xmlns:a16="http://schemas.microsoft.com/office/drawing/2014/main" id="{D7086D51-288F-4FBA-9F3F-6C891C7E6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" y="1434"/>
              <a:ext cx="4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800" b="1"/>
                <a:t>3</a:t>
              </a:r>
              <a:r>
                <a:rPr lang="zh-CN" altLang="en-US" sz="2800" b="1"/>
                <a:t>）</a:t>
              </a:r>
            </a:p>
          </p:txBody>
        </p:sp>
      </p:grpSp>
      <p:grpSp>
        <p:nvGrpSpPr>
          <p:cNvPr id="19473" name="Group 17">
            <a:extLst>
              <a:ext uri="{FF2B5EF4-FFF2-40B4-BE49-F238E27FC236}">
                <a16:creationId xmlns:a16="http://schemas.microsoft.com/office/drawing/2014/main" id="{8407AE3A-635E-4412-9B2F-5F37E245CAD2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5429969"/>
            <a:ext cx="2808287" cy="519112"/>
            <a:chOff x="703" y="2886"/>
            <a:chExt cx="1769" cy="327"/>
          </a:xfrm>
        </p:grpSpPr>
        <p:graphicFrame>
          <p:nvGraphicFramePr>
            <p:cNvPr id="19474" name="Object 18">
              <a:extLst>
                <a:ext uri="{FF2B5EF4-FFF2-40B4-BE49-F238E27FC236}">
                  <a16:creationId xmlns:a16="http://schemas.microsoft.com/office/drawing/2014/main" id="{79E5752E-CC7F-4C8A-B94E-D787063BEB7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0" y="2928"/>
            <a:ext cx="1272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97" name="Equation" r:id="rId10" imgW="2019240" imgH="393480" progId="Equation.DSMT4">
                    <p:embed/>
                  </p:oleObj>
                </mc:Choice>
                <mc:Fallback>
                  <p:oleObj name="Equation" r:id="rId10" imgW="2019240" imgH="393480" progId="Equation.DSMT4">
                    <p:embed/>
                    <p:pic>
                      <p:nvPicPr>
                        <p:cNvPr id="19474" name="Object 18">
                          <a:extLst>
                            <a:ext uri="{FF2B5EF4-FFF2-40B4-BE49-F238E27FC236}">
                              <a16:creationId xmlns:a16="http://schemas.microsoft.com/office/drawing/2014/main" id="{79E5752E-CC7F-4C8A-B94E-D787063BEB7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2928"/>
                          <a:ext cx="1272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5" name="Rectangle 19">
              <a:extLst>
                <a:ext uri="{FF2B5EF4-FFF2-40B4-BE49-F238E27FC236}">
                  <a16:creationId xmlns:a16="http://schemas.microsoft.com/office/drawing/2014/main" id="{0310ED99-53F9-4E18-A1D4-99385EF05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2886"/>
              <a:ext cx="4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b="1"/>
                <a:t>7</a:t>
              </a:r>
              <a:r>
                <a:rPr lang="zh-CN" altLang="en-US" sz="2800" b="1"/>
                <a:t>）</a:t>
              </a:r>
            </a:p>
          </p:txBody>
        </p:sp>
      </p:grpSp>
      <p:grpSp>
        <p:nvGrpSpPr>
          <p:cNvPr id="19476" name="Group 20">
            <a:extLst>
              <a:ext uri="{FF2B5EF4-FFF2-40B4-BE49-F238E27FC236}">
                <a16:creationId xmlns:a16="http://schemas.microsoft.com/office/drawing/2014/main" id="{338D927F-C6E6-45DE-9ED5-9606E5A7E91C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6006231"/>
            <a:ext cx="1979613" cy="519113"/>
            <a:chOff x="657" y="3203"/>
            <a:chExt cx="1247" cy="327"/>
          </a:xfrm>
        </p:grpSpPr>
        <p:graphicFrame>
          <p:nvGraphicFramePr>
            <p:cNvPr id="19477" name="Object 21">
              <a:extLst>
                <a:ext uri="{FF2B5EF4-FFF2-40B4-BE49-F238E27FC236}">
                  <a16:creationId xmlns:a16="http://schemas.microsoft.com/office/drawing/2014/main" id="{B10CBE66-445E-40D9-8640-5A9B98A827B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28" y="3264"/>
            <a:ext cx="776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98" name="Equation" r:id="rId12" imgW="1231560" imgH="317160" progId="Equation.DSMT4">
                    <p:embed/>
                  </p:oleObj>
                </mc:Choice>
                <mc:Fallback>
                  <p:oleObj name="Equation" r:id="rId12" imgW="1231560" imgH="317160" progId="Equation.DSMT4">
                    <p:embed/>
                    <p:pic>
                      <p:nvPicPr>
                        <p:cNvPr id="19477" name="Object 21">
                          <a:extLst>
                            <a:ext uri="{FF2B5EF4-FFF2-40B4-BE49-F238E27FC236}">
                              <a16:creationId xmlns:a16="http://schemas.microsoft.com/office/drawing/2014/main" id="{B10CBE66-445E-40D9-8640-5A9B98A827B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8" y="3264"/>
                          <a:ext cx="776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8" name="Rectangle 22">
              <a:extLst>
                <a:ext uri="{FF2B5EF4-FFF2-40B4-BE49-F238E27FC236}">
                  <a16:creationId xmlns:a16="http://schemas.microsoft.com/office/drawing/2014/main" id="{4FB07D28-4EE6-4E97-B06D-F0498D305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3203"/>
              <a:ext cx="4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b="1"/>
                <a:t>8</a:t>
              </a:r>
              <a:r>
                <a:rPr lang="zh-CN" altLang="en-US" sz="2800" b="1"/>
                <a:t>）</a:t>
              </a:r>
            </a:p>
          </p:txBody>
        </p:sp>
      </p:grpSp>
      <p:grpSp>
        <p:nvGrpSpPr>
          <p:cNvPr id="19479" name="Group 23">
            <a:extLst>
              <a:ext uri="{FF2B5EF4-FFF2-40B4-BE49-F238E27FC236}">
                <a16:creationId xmlns:a16="http://schemas.microsoft.com/office/drawing/2014/main" id="{824FAFBA-6350-4B4F-A617-C6DD03310380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3485281"/>
            <a:ext cx="2627313" cy="519113"/>
            <a:chOff x="657" y="1842"/>
            <a:chExt cx="1655" cy="327"/>
          </a:xfrm>
        </p:grpSpPr>
        <p:graphicFrame>
          <p:nvGraphicFramePr>
            <p:cNvPr id="19480" name="Object 24">
              <a:extLst>
                <a:ext uri="{FF2B5EF4-FFF2-40B4-BE49-F238E27FC236}">
                  <a16:creationId xmlns:a16="http://schemas.microsoft.com/office/drawing/2014/main" id="{20AC6631-03F9-4288-A112-68B5CC226DE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36" y="1872"/>
            <a:ext cx="117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99" name="Equation" r:id="rId14" imgW="1866600" imgH="393480" progId="Equation.DSMT4">
                    <p:embed/>
                  </p:oleObj>
                </mc:Choice>
                <mc:Fallback>
                  <p:oleObj name="Equation" r:id="rId14" imgW="1866600" imgH="393480" progId="Equation.DSMT4">
                    <p:embed/>
                    <p:pic>
                      <p:nvPicPr>
                        <p:cNvPr id="19480" name="Object 24">
                          <a:extLst>
                            <a:ext uri="{FF2B5EF4-FFF2-40B4-BE49-F238E27FC236}">
                              <a16:creationId xmlns:a16="http://schemas.microsoft.com/office/drawing/2014/main" id="{20AC6631-03F9-4288-A112-68B5CC226DE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6" y="1872"/>
                          <a:ext cx="1176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81" name="Rectangle 25">
              <a:extLst>
                <a:ext uri="{FF2B5EF4-FFF2-40B4-BE49-F238E27FC236}">
                  <a16:creationId xmlns:a16="http://schemas.microsoft.com/office/drawing/2014/main" id="{EC7A9212-6ACC-4568-9334-C192910C5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1842"/>
              <a:ext cx="4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b="1"/>
                <a:t>4</a:t>
              </a:r>
              <a:r>
                <a:rPr lang="zh-CN" altLang="en-US" sz="2800" b="1"/>
                <a:t>）</a:t>
              </a:r>
            </a:p>
          </p:txBody>
        </p:sp>
      </p:grpSp>
      <p:grpSp>
        <p:nvGrpSpPr>
          <p:cNvPr id="19482" name="Group 26">
            <a:extLst>
              <a:ext uri="{FF2B5EF4-FFF2-40B4-BE49-F238E27FC236}">
                <a16:creationId xmlns:a16="http://schemas.microsoft.com/office/drawing/2014/main" id="{8C44803A-AD96-4421-A3BE-39A9648B9332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4134569"/>
            <a:ext cx="3675062" cy="519112"/>
            <a:chOff x="657" y="2205"/>
            <a:chExt cx="2315" cy="327"/>
          </a:xfrm>
        </p:grpSpPr>
        <p:graphicFrame>
          <p:nvGraphicFramePr>
            <p:cNvPr id="19483" name="Object 27">
              <a:extLst>
                <a:ext uri="{FF2B5EF4-FFF2-40B4-BE49-F238E27FC236}">
                  <a16:creationId xmlns:a16="http://schemas.microsoft.com/office/drawing/2014/main" id="{61BA22B5-F624-45F2-BB5D-A236E139087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6" y="2251"/>
            <a:ext cx="185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0" name="Equation" r:id="rId16" imgW="2946240" imgH="393480" progId="Equation.DSMT4">
                    <p:embed/>
                  </p:oleObj>
                </mc:Choice>
                <mc:Fallback>
                  <p:oleObj name="Equation" r:id="rId16" imgW="2946240" imgH="393480" progId="Equation.DSMT4">
                    <p:embed/>
                    <p:pic>
                      <p:nvPicPr>
                        <p:cNvPr id="19483" name="Object 27">
                          <a:extLst>
                            <a:ext uri="{FF2B5EF4-FFF2-40B4-BE49-F238E27FC236}">
                              <a16:creationId xmlns:a16="http://schemas.microsoft.com/office/drawing/2014/main" id="{61BA22B5-F624-45F2-BB5D-A236E139087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6" y="2251"/>
                          <a:ext cx="1856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84" name="Rectangle 28">
              <a:extLst>
                <a:ext uri="{FF2B5EF4-FFF2-40B4-BE49-F238E27FC236}">
                  <a16:creationId xmlns:a16="http://schemas.microsoft.com/office/drawing/2014/main" id="{0BE04E4B-6F33-4AE3-A05C-4BC78DFA8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2205"/>
              <a:ext cx="4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b="1"/>
                <a:t>5</a:t>
              </a:r>
              <a:r>
                <a:rPr lang="zh-CN" altLang="en-US" sz="2800" b="1"/>
                <a:t>）</a:t>
              </a:r>
            </a:p>
          </p:txBody>
        </p:sp>
      </p:grpSp>
      <p:grpSp>
        <p:nvGrpSpPr>
          <p:cNvPr id="19485" name="Group 29">
            <a:extLst>
              <a:ext uri="{FF2B5EF4-FFF2-40B4-BE49-F238E27FC236}">
                <a16:creationId xmlns:a16="http://schemas.microsoft.com/office/drawing/2014/main" id="{D9508F00-53AE-49B9-9FD6-0FB487A3302A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4782269"/>
            <a:ext cx="3455987" cy="519112"/>
            <a:chOff x="703" y="2568"/>
            <a:chExt cx="2177" cy="327"/>
          </a:xfrm>
        </p:grpSpPr>
        <p:graphicFrame>
          <p:nvGraphicFramePr>
            <p:cNvPr id="19486" name="Object 30">
              <a:extLst>
                <a:ext uri="{FF2B5EF4-FFF2-40B4-BE49-F238E27FC236}">
                  <a16:creationId xmlns:a16="http://schemas.microsoft.com/office/drawing/2014/main" id="{4DCBC605-3695-4E08-8002-AF589DE64BC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68" y="2592"/>
            <a:ext cx="1712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1" name="Equation" r:id="rId18" imgW="2717640" imgH="393480" progId="Equation.DSMT4">
                    <p:embed/>
                  </p:oleObj>
                </mc:Choice>
                <mc:Fallback>
                  <p:oleObj name="Equation" r:id="rId18" imgW="2717640" imgH="393480" progId="Equation.DSMT4">
                    <p:embed/>
                    <p:pic>
                      <p:nvPicPr>
                        <p:cNvPr id="19486" name="Object 30">
                          <a:extLst>
                            <a:ext uri="{FF2B5EF4-FFF2-40B4-BE49-F238E27FC236}">
                              <a16:creationId xmlns:a16="http://schemas.microsoft.com/office/drawing/2014/main" id="{4DCBC605-3695-4E08-8002-AF589DE64BC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2592"/>
                          <a:ext cx="1712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87" name="Rectangle 31">
              <a:extLst>
                <a:ext uri="{FF2B5EF4-FFF2-40B4-BE49-F238E27FC236}">
                  <a16:creationId xmlns:a16="http://schemas.microsoft.com/office/drawing/2014/main" id="{55B6F8D0-084C-45DA-92A3-36B315CEA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2568"/>
              <a:ext cx="4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b="1"/>
                <a:t>6</a:t>
              </a:r>
              <a:r>
                <a:rPr lang="zh-CN" altLang="en-US" sz="2800" b="1"/>
                <a:t>）</a:t>
              </a:r>
            </a:p>
          </p:txBody>
        </p:sp>
      </p:grpSp>
      <p:sp>
        <p:nvSpPr>
          <p:cNvPr id="19488" name="Rectangle 32">
            <a:extLst>
              <a:ext uri="{FF2B5EF4-FFF2-40B4-BE49-F238E27FC236}">
                <a16:creationId xmlns:a16="http://schemas.microsoft.com/office/drawing/2014/main" id="{91FBE22C-816C-47BB-8F70-4DC25B61B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894481"/>
            <a:ext cx="698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3200" b="1">
                <a:solidFill>
                  <a:srgbClr val="0000FF"/>
                </a:solidFill>
              </a:rPr>
              <a:t>2</a:t>
            </a:r>
            <a:r>
              <a:rPr kumimoji="0"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．向量运算的基本性质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8" name="Group 4">
            <a:extLst>
              <a:ext uri="{FF2B5EF4-FFF2-40B4-BE49-F238E27FC236}">
                <a16:creationId xmlns:a16="http://schemas.microsoft.com/office/drawing/2014/main" id="{8955E6B8-352C-47B7-B89B-6E0F1D172B5D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965349"/>
            <a:ext cx="5473700" cy="519112"/>
            <a:chOff x="657" y="3566"/>
            <a:chExt cx="3448" cy="327"/>
          </a:xfrm>
        </p:grpSpPr>
        <p:sp>
          <p:nvSpPr>
            <p:cNvPr id="21509" name="Text Box 5">
              <a:extLst>
                <a:ext uri="{FF2B5EF4-FFF2-40B4-BE49-F238E27FC236}">
                  <a16:creationId xmlns:a16="http://schemas.microsoft.com/office/drawing/2014/main" id="{6636FF2D-6446-4B5F-A296-B87082C5B5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" y="3566"/>
              <a:ext cx="33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zh-CN" sz="2800" b="1"/>
                <a:t>9</a:t>
              </a:r>
              <a:r>
                <a:rPr lang="zh-CN" altLang="en-US" sz="2800" b="1"/>
                <a:t>）                ，           ，</a:t>
              </a:r>
            </a:p>
          </p:txBody>
        </p:sp>
        <p:graphicFrame>
          <p:nvGraphicFramePr>
            <p:cNvPr id="21510" name="Object 6">
              <a:extLst>
                <a:ext uri="{FF2B5EF4-FFF2-40B4-BE49-F238E27FC236}">
                  <a16:creationId xmlns:a16="http://schemas.microsoft.com/office/drawing/2014/main" id="{C87D3084-4755-48DB-8417-9AD421CE094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40" y="3638"/>
            <a:ext cx="75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18" name="Equation" r:id="rId3" imgW="1193760" imgH="317160" progId="Equation.DSMT4">
                    <p:embed/>
                  </p:oleObj>
                </mc:Choice>
                <mc:Fallback>
                  <p:oleObj name="Equation" r:id="rId3" imgW="1193760" imgH="317160" progId="Equation.DSMT4">
                    <p:embed/>
                    <p:pic>
                      <p:nvPicPr>
                        <p:cNvPr id="21510" name="Object 6">
                          <a:extLst>
                            <a:ext uri="{FF2B5EF4-FFF2-40B4-BE49-F238E27FC236}">
                              <a16:creationId xmlns:a16="http://schemas.microsoft.com/office/drawing/2014/main" id="{C87D3084-4755-48DB-8417-9AD421CE094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0" y="3638"/>
                          <a:ext cx="752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1" name="Object 7">
              <a:extLst>
                <a:ext uri="{FF2B5EF4-FFF2-40B4-BE49-F238E27FC236}">
                  <a16:creationId xmlns:a16="http://schemas.microsoft.com/office/drawing/2014/main" id="{D919542C-E586-4D98-B127-DB21578A39C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97" y="3636"/>
            <a:ext cx="120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19" name="Equation" r:id="rId5" imgW="1917360" imgH="393480" progId="Equation.DSMT4">
                    <p:embed/>
                  </p:oleObj>
                </mc:Choice>
                <mc:Fallback>
                  <p:oleObj name="Equation" r:id="rId5" imgW="1917360" imgH="393480" progId="Equation.DSMT4">
                    <p:embed/>
                    <p:pic>
                      <p:nvPicPr>
                        <p:cNvPr id="21511" name="Object 7">
                          <a:extLst>
                            <a:ext uri="{FF2B5EF4-FFF2-40B4-BE49-F238E27FC236}">
                              <a16:creationId xmlns:a16="http://schemas.microsoft.com/office/drawing/2014/main" id="{D919542C-E586-4D98-B127-DB21578A39C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7" y="3636"/>
                          <a:ext cx="120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2" name="Object 8">
              <a:extLst>
                <a:ext uri="{FF2B5EF4-FFF2-40B4-BE49-F238E27FC236}">
                  <a16:creationId xmlns:a16="http://schemas.microsoft.com/office/drawing/2014/main" id="{A1F3C980-F833-4493-ACD4-BE44D55A9CB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61" y="3638"/>
            <a:ext cx="72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20" name="Equation" r:id="rId7" imgW="1155600" imgH="317160" progId="Equation.DSMT4">
                    <p:embed/>
                  </p:oleObj>
                </mc:Choice>
                <mc:Fallback>
                  <p:oleObj name="Equation" r:id="rId7" imgW="1155600" imgH="317160" progId="Equation.DSMT4">
                    <p:embed/>
                    <p:pic>
                      <p:nvPicPr>
                        <p:cNvPr id="21512" name="Object 8">
                          <a:extLst>
                            <a:ext uri="{FF2B5EF4-FFF2-40B4-BE49-F238E27FC236}">
                              <a16:creationId xmlns:a16="http://schemas.microsoft.com/office/drawing/2014/main" id="{A1F3C980-F833-4493-ACD4-BE44D55A9CB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1" y="3638"/>
                          <a:ext cx="728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531" name="Group 27">
            <a:extLst>
              <a:ext uri="{FF2B5EF4-FFF2-40B4-BE49-F238E27FC236}">
                <a16:creationId xmlns:a16="http://schemas.microsoft.com/office/drawing/2014/main" id="{4A4DEDB9-E93C-43A0-8AF9-DF9A21F9DFD2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1686074"/>
            <a:ext cx="4876800" cy="519112"/>
            <a:chOff x="768" y="528"/>
            <a:chExt cx="3072" cy="327"/>
          </a:xfrm>
        </p:grpSpPr>
        <p:sp>
          <p:nvSpPr>
            <p:cNvPr id="21532" name="Text Box 28">
              <a:extLst>
                <a:ext uri="{FF2B5EF4-FFF2-40B4-BE49-F238E27FC236}">
                  <a16:creationId xmlns:a16="http://schemas.microsoft.com/office/drawing/2014/main" id="{E7B63A3D-F02D-48F6-8631-7D504F494D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528"/>
              <a:ext cx="30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00"/>
                  </a:solidFill>
                </a:rPr>
                <a:t>10</a:t>
              </a:r>
              <a:r>
                <a:rPr lang="zh-CN" altLang="en-US" sz="2800" b="1">
                  <a:solidFill>
                    <a:srgbClr val="000000"/>
                  </a:solidFill>
                </a:rPr>
                <a:t>）若                   </a:t>
              </a:r>
              <a:r>
                <a:rPr lang="en-US" altLang="zh-CN" sz="2800" b="1">
                  <a:solidFill>
                    <a:srgbClr val="000000"/>
                  </a:solidFill>
                </a:rPr>
                <a:t>,</a:t>
              </a:r>
              <a:r>
                <a:rPr lang="zh-CN" altLang="en-US" sz="2800" b="1">
                  <a:solidFill>
                    <a:srgbClr val="000000"/>
                  </a:solidFill>
                </a:rPr>
                <a:t>则</a:t>
              </a:r>
            </a:p>
          </p:txBody>
        </p:sp>
        <p:graphicFrame>
          <p:nvGraphicFramePr>
            <p:cNvPr id="21533" name="Object 29">
              <a:extLst>
                <a:ext uri="{FF2B5EF4-FFF2-40B4-BE49-F238E27FC236}">
                  <a16:creationId xmlns:a16="http://schemas.microsoft.com/office/drawing/2014/main" id="{B4C49B9A-182C-4003-92B2-93295CC0B66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19" y="576"/>
            <a:ext cx="1007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21" name="Equation" r:id="rId9" imgW="1854000" imgH="393480" progId="Equation.DSMT4">
                    <p:embed/>
                  </p:oleObj>
                </mc:Choice>
                <mc:Fallback>
                  <p:oleObj name="Equation" r:id="rId9" imgW="1854000" imgH="393480" progId="Equation.DSMT4">
                    <p:embed/>
                    <p:pic>
                      <p:nvPicPr>
                        <p:cNvPr id="21533" name="Object 29">
                          <a:extLst>
                            <a:ext uri="{FF2B5EF4-FFF2-40B4-BE49-F238E27FC236}">
                              <a16:creationId xmlns:a16="http://schemas.microsoft.com/office/drawing/2014/main" id="{B4C49B9A-182C-4003-92B2-93295CC0B66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576"/>
                          <a:ext cx="1007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34" name="Object 30">
              <a:extLst>
                <a:ext uri="{FF2B5EF4-FFF2-40B4-BE49-F238E27FC236}">
                  <a16:creationId xmlns:a16="http://schemas.microsoft.com/office/drawing/2014/main" id="{84A4B39B-1DF4-4F0C-B1B5-0257D2EE572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25" y="572"/>
            <a:ext cx="66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22" name="Equation" r:id="rId11" imgW="1231560" imgH="317160" progId="Equation.DSMT4">
                    <p:embed/>
                  </p:oleObj>
                </mc:Choice>
                <mc:Fallback>
                  <p:oleObj name="Equation" r:id="rId11" imgW="1231560" imgH="317160" progId="Equation.DSMT4">
                    <p:embed/>
                    <p:pic>
                      <p:nvPicPr>
                        <p:cNvPr id="21534" name="Object 30">
                          <a:extLst>
                            <a:ext uri="{FF2B5EF4-FFF2-40B4-BE49-F238E27FC236}">
                              <a16:creationId xmlns:a16="http://schemas.microsoft.com/office/drawing/2014/main" id="{84A4B39B-1DF4-4F0C-B1B5-0257D2EE572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5" y="572"/>
                          <a:ext cx="668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535" name="Group 31">
            <a:extLst>
              <a:ext uri="{FF2B5EF4-FFF2-40B4-BE49-F238E27FC236}">
                <a16:creationId xmlns:a16="http://schemas.microsoft.com/office/drawing/2014/main" id="{CCE353F9-7921-4B00-9414-42B8FF5631E0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2405211"/>
            <a:ext cx="5538787" cy="519113"/>
            <a:chOff x="793" y="1017"/>
            <a:chExt cx="3489" cy="327"/>
          </a:xfrm>
        </p:grpSpPr>
        <p:graphicFrame>
          <p:nvGraphicFramePr>
            <p:cNvPr id="21536" name="Object 32">
              <a:extLst>
                <a:ext uri="{FF2B5EF4-FFF2-40B4-BE49-F238E27FC236}">
                  <a16:creationId xmlns:a16="http://schemas.microsoft.com/office/drawing/2014/main" id="{2B17D852-7089-4D9C-970A-343C4CBB03A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19" y="1077"/>
            <a:ext cx="66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23" name="Equation" r:id="rId13" imgW="1231560" imgH="317160" progId="Equation.DSMT4">
                    <p:embed/>
                  </p:oleObj>
                </mc:Choice>
                <mc:Fallback>
                  <p:oleObj name="Equation" r:id="rId13" imgW="1231560" imgH="317160" progId="Equation.DSMT4">
                    <p:embed/>
                    <p:pic>
                      <p:nvPicPr>
                        <p:cNvPr id="21536" name="Object 32">
                          <a:extLst>
                            <a:ext uri="{FF2B5EF4-FFF2-40B4-BE49-F238E27FC236}">
                              <a16:creationId xmlns:a16="http://schemas.microsoft.com/office/drawing/2014/main" id="{2B17D852-7089-4D9C-970A-343C4CBB03A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1077"/>
                          <a:ext cx="668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37" name="Object 33">
              <a:extLst>
                <a:ext uri="{FF2B5EF4-FFF2-40B4-BE49-F238E27FC236}">
                  <a16:creationId xmlns:a16="http://schemas.microsoft.com/office/drawing/2014/main" id="{B2AF8A98-19B8-429F-A7DE-816EB97285B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53" y="1050"/>
            <a:ext cx="483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24" name="Equation" r:id="rId15" imgW="888840" imgH="393480" progId="Equation.DSMT4">
                    <p:embed/>
                  </p:oleObj>
                </mc:Choice>
                <mc:Fallback>
                  <p:oleObj name="Equation" r:id="rId15" imgW="888840" imgH="393480" progId="Equation.DSMT4">
                    <p:embed/>
                    <p:pic>
                      <p:nvPicPr>
                        <p:cNvPr id="21537" name="Object 33">
                          <a:extLst>
                            <a:ext uri="{FF2B5EF4-FFF2-40B4-BE49-F238E27FC236}">
                              <a16:creationId xmlns:a16="http://schemas.microsoft.com/office/drawing/2014/main" id="{B2AF8A98-19B8-429F-A7DE-816EB97285B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3" y="1050"/>
                          <a:ext cx="483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38" name="Object 34">
              <a:extLst>
                <a:ext uri="{FF2B5EF4-FFF2-40B4-BE49-F238E27FC236}">
                  <a16:creationId xmlns:a16="http://schemas.microsoft.com/office/drawing/2014/main" id="{C2BA2AAF-8D2C-47E0-BAC5-CEB47A6AE8C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79" y="1050"/>
            <a:ext cx="44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25" name="Equation" r:id="rId17" imgW="825480" imgH="317160" progId="Equation.DSMT4">
                    <p:embed/>
                  </p:oleObj>
                </mc:Choice>
                <mc:Fallback>
                  <p:oleObj name="Equation" r:id="rId17" imgW="825480" imgH="317160" progId="Equation.DSMT4">
                    <p:embed/>
                    <p:pic>
                      <p:nvPicPr>
                        <p:cNvPr id="21538" name="Object 34">
                          <a:extLst>
                            <a:ext uri="{FF2B5EF4-FFF2-40B4-BE49-F238E27FC236}">
                              <a16:creationId xmlns:a16="http://schemas.microsoft.com/office/drawing/2014/main" id="{C2BA2AAF-8D2C-47E0-BAC5-CEB47A6AE8C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9" y="1050"/>
                          <a:ext cx="448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39" name="Rectangle 35">
              <a:extLst>
                <a:ext uri="{FF2B5EF4-FFF2-40B4-BE49-F238E27FC236}">
                  <a16:creationId xmlns:a16="http://schemas.microsoft.com/office/drawing/2014/main" id="{D4B2C5B8-1E8F-4EB7-9F24-1C9C15A8D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1017"/>
              <a:ext cx="348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00"/>
                  </a:solidFill>
                  <a:latin typeface="Arial" panose="020B0604020202020204" pitchFamily="34" charset="0"/>
                </a:rPr>
                <a:t>即，若           ，则        或        ．</a:t>
              </a:r>
              <a:r>
                <a:rPr lang="zh-CN" altLang="en-US" sz="2800">
                  <a:solidFill>
                    <a:srgbClr val="000000"/>
                  </a:solidFill>
                  <a:latin typeface="Arial" panose="020B0604020202020204" pitchFamily="34" charset="0"/>
                </a:rPr>
                <a:t>  </a:t>
              </a:r>
            </a:p>
          </p:txBody>
        </p:sp>
      </p:grpSp>
      <p:sp>
        <p:nvSpPr>
          <p:cNvPr id="21540" name="Text Box 36">
            <a:extLst>
              <a:ext uri="{FF2B5EF4-FFF2-40B4-BE49-F238E27FC236}">
                <a16:creationId xmlns:a16="http://schemas.microsoft.com/office/drawing/2014/main" id="{9C716A48-C14F-442F-979B-5D4D394B5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197374"/>
            <a:ext cx="6448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</a:t>
            </a:r>
            <a:r>
              <a:rPr lang="en-US" altLang="zh-CN" sz="4000" b="1" i="1">
                <a:solidFill>
                  <a:srgbClr val="3333CC"/>
                </a:solidFill>
                <a:ea typeface="黑体" panose="02010609060101010101" pitchFamily="49" charset="-122"/>
              </a:rPr>
              <a:t>n </a:t>
            </a:r>
            <a:r>
              <a:rPr lang="zh-CN" altLang="en-US" sz="4000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维向量空间</a:t>
            </a:r>
            <a:r>
              <a:rPr lang="zh-CN" alt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1541" name="Rectangle 37">
            <a:extLst>
              <a:ext uri="{FF2B5EF4-FFF2-40B4-BE49-F238E27FC236}">
                <a16:creationId xmlns:a16="http://schemas.microsoft.com/office/drawing/2014/main" id="{200215FE-7D3F-4037-8628-0F63632FD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205436"/>
            <a:ext cx="3024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定义</a:t>
            </a:r>
          </a:p>
        </p:txBody>
      </p:sp>
      <p:sp>
        <p:nvSpPr>
          <p:cNvPr id="21542" name="Text Box 38">
            <a:extLst>
              <a:ext uri="{FF2B5EF4-FFF2-40B4-BE49-F238E27FC236}">
                <a16:creationId xmlns:a16="http://schemas.microsoft.com/office/drawing/2014/main" id="{AD407D04-9734-4D4C-B2A3-25BD68849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4276874"/>
            <a:ext cx="82089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数域</a:t>
            </a:r>
            <a:r>
              <a:rPr lang="en-US" altLang="zh-CN" sz="2800" b="1">
                <a:solidFill>
                  <a:srgbClr val="000000"/>
                </a:solidFill>
              </a:rPr>
              <a:t>P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上的</a:t>
            </a:r>
            <a:r>
              <a:rPr lang="zh-CN" altLang="en-US" sz="2800" b="1">
                <a:solidFill>
                  <a:srgbClr val="000000"/>
                </a:solidFill>
              </a:rPr>
              <a:t> </a:t>
            </a:r>
            <a:r>
              <a:rPr lang="en-US" altLang="zh-CN" sz="2800" b="1" i="1">
                <a:solidFill>
                  <a:srgbClr val="000000"/>
                </a:solidFill>
              </a:rPr>
              <a:t>n</a:t>
            </a:r>
            <a:r>
              <a:rPr lang="en-US" altLang="zh-CN" sz="2800" b="1">
                <a:solidFill>
                  <a:srgbClr val="000000"/>
                </a:solidFill>
              </a:rPr>
              <a:t> 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维向量的全体，同时考虑到</a:t>
            </a:r>
            <a:endParaRPr lang="zh-CN" altLang="en-US" sz="2800">
              <a:solidFill>
                <a:srgbClr val="000000"/>
              </a:solidFill>
            </a:endParaRPr>
          </a:p>
        </p:txBody>
      </p:sp>
      <p:sp>
        <p:nvSpPr>
          <p:cNvPr id="21543" name="Text Box 39">
            <a:extLst>
              <a:ext uri="{FF2B5EF4-FFF2-40B4-BE49-F238E27FC236}">
                <a16:creationId xmlns:a16="http://schemas.microsoft.com/office/drawing/2014/main" id="{136CE89A-13FB-4646-9E56-9A2B7363E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142061"/>
            <a:ext cx="9001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定义在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它们上的加法和数量乘法，称为数域</a:t>
            </a:r>
            <a:r>
              <a:rPr lang="zh-CN" altLang="en-US" sz="2800" b="1">
                <a:solidFill>
                  <a:srgbClr val="000000"/>
                </a:solidFill>
              </a:rPr>
              <a:t> </a:t>
            </a:r>
            <a:r>
              <a:rPr lang="en-US" altLang="zh-CN" sz="2800" b="1">
                <a:solidFill>
                  <a:srgbClr val="000000"/>
                </a:solidFill>
              </a:rPr>
              <a:t>P </a:t>
            </a:r>
            <a:r>
              <a:rPr lang="zh-CN" altLang="en-US" sz="2800" b="1">
                <a:solidFill>
                  <a:srgbClr val="000000"/>
                </a:solidFill>
              </a:rPr>
              <a:t>上的</a:t>
            </a:r>
            <a:endParaRPr lang="zh-CN" altLang="en-US" sz="2800">
              <a:solidFill>
                <a:srgbClr val="000000"/>
              </a:solidFill>
            </a:endParaRPr>
          </a:p>
        </p:txBody>
      </p:sp>
      <p:grpSp>
        <p:nvGrpSpPr>
          <p:cNvPr id="21547" name="Group 43">
            <a:extLst>
              <a:ext uri="{FF2B5EF4-FFF2-40B4-BE49-F238E27FC236}">
                <a16:creationId xmlns:a16="http://schemas.microsoft.com/office/drawing/2014/main" id="{96CCF5E7-B5DF-431F-B4A2-6E6C64A646F4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5934224"/>
            <a:ext cx="6016625" cy="519112"/>
            <a:chOff x="431" y="3385"/>
            <a:chExt cx="3790" cy="327"/>
          </a:xfrm>
        </p:grpSpPr>
        <p:sp>
          <p:nvSpPr>
            <p:cNvPr id="21545" name="Text Box 41">
              <a:extLst>
                <a:ext uri="{FF2B5EF4-FFF2-40B4-BE49-F238E27FC236}">
                  <a16:creationId xmlns:a16="http://schemas.microsoft.com/office/drawing/2014/main" id="{21857AFB-BD04-44AC-AE9B-115F4646DD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3385"/>
              <a:ext cx="37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solidFill>
                    <a:srgbClr val="CC0000"/>
                  </a:solidFill>
                </a:rPr>
                <a:t>n </a:t>
              </a:r>
              <a:r>
                <a:rPr lang="zh-CN" altLang="en-US" sz="2800" b="1">
                  <a:solidFill>
                    <a:srgbClr val="CC0000"/>
                  </a:solidFill>
                  <a:latin typeface="Arial" panose="020B0604020202020204" pitchFamily="34" charset="0"/>
                </a:rPr>
                <a:t>维向量空</a:t>
              </a:r>
              <a:r>
                <a:rPr lang="zh-CN" altLang="en-US" sz="2800" b="1">
                  <a:solidFill>
                    <a:srgbClr val="CC0000"/>
                  </a:solidFill>
                  <a:latin typeface="宋体" panose="02010600030101010101" pitchFamily="2" charset="-122"/>
                </a:rPr>
                <a:t>间</a:t>
              </a:r>
              <a:r>
                <a:rPr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，记作   ．</a:t>
              </a:r>
              <a:r>
                <a:rPr lang="zh-CN" altLang="en-US" sz="2800">
                  <a:solidFill>
                    <a:srgbClr val="000000"/>
                  </a:solidFill>
                </a:rPr>
                <a:t> </a:t>
              </a:r>
            </a:p>
          </p:txBody>
        </p:sp>
        <p:graphicFrame>
          <p:nvGraphicFramePr>
            <p:cNvPr id="21546" name="Object 42">
              <a:extLst>
                <a:ext uri="{FF2B5EF4-FFF2-40B4-BE49-F238E27FC236}">
                  <a16:creationId xmlns:a16="http://schemas.microsoft.com/office/drawing/2014/main" id="{515C991E-39B7-4453-B2B1-4FCB4F87788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72" y="3430"/>
            <a:ext cx="272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26" name="Equation" r:id="rId19" imgW="431640" imgH="380880" progId="Equation.DSMT4">
                    <p:embed/>
                  </p:oleObj>
                </mc:Choice>
                <mc:Fallback>
                  <p:oleObj name="Equation" r:id="rId19" imgW="431640" imgH="380880" progId="Equation.DSMT4">
                    <p:embed/>
                    <p:pic>
                      <p:nvPicPr>
                        <p:cNvPr id="21546" name="Object 42">
                          <a:extLst>
                            <a:ext uri="{FF2B5EF4-FFF2-40B4-BE49-F238E27FC236}">
                              <a16:creationId xmlns:a16="http://schemas.microsoft.com/office/drawing/2014/main" id="{515C991E-39B7-4453-B2B1-4FCB4F87788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3430"/>
                          <a:ext cx="272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0" grpId="0" autoUpdateAnimBg="0"/>
      <p:bldP spid="21541" grpId="0"/>
      <p:bldP spid="21542" grpId="0" autoUpdateAnimBg="0"/>
      <p:bldP spid="21543" grpId="0" autoUpdateAnimBg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280</Words>
  <Application>Microsoft Office PowerPoint</Application>
  <PresentationFormat>全屏显示(4:3)</PresentationFormat>
  <Paragraphs>49</Paragraphs>
  <Slides>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等线</vt:lpstr>
      <vt:lpstr>黑体</vt:lpstr>
      <vt:lpstr>楷体_GB2312</vt:lpstr>
      <vt:lpstr>宋体</vt:lpstr>
      <vt:lpstr>Arial</vt:lpstr>
      <vt:lpstr>Times New Roman</vt:lpstr>
      <vt:lpstr>默认设计模板</vt:lpstr>
      <vt:lpstr>MathType 5.0 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Administrator</cp:lastModifiedBy>
  <cp:revision>5</cp:revision>
  <dcterms:created xsi:type="dcterms:W3CDTF">2014-03-21T03:02:44Z</dcterms:created>
  <dcterms:modified xsi:type="dcterms:W3CDTF">2022-11-13T04:39:43Z</dcterms:modified>
</cp:coreProperties>
</file>