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5" r:id="rId3"/>
    <p:sldId id="258" r:id="rId4"/>
    <p:sldId id="273" r:id="rId5"/>
    <p:sldId id="260" r:id="rId6"/>
    <p:sldId id="261" r:id="rId7"/>
    <p:sldId id="262" r:id="rId8"/>
    <p:sldId id="263" r:id="rId9"/>
    <p:sldId id="276" r:id="rId10"/>
    <p:sldId id="277" r:id="rId11"/>
    <p:sldId id="278" r:id="rId12"/>
    <p:sldId id="264" r:id="rId13"/>
    <p:sldId id="265" r:id="rId14"/>
    <p:sldId id="266" r:id="rId15"/>
    <p:sldId id="267" r:id="rId16"/>
    <p:sldId id="268" r:id="rId17"/>
    <p:sldId id="279" r:id="rId18"/>
    <p:sldId id="270" r:id="rId19"/>
    <p:sldId id="280" r:id="rId20"/>
    <p:sldId id="281" r:id="rId21"/>
    <p:sldId id="282" r:id="rId22"/>
    <p:sldId id="271" r:id="rId2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3" autoAdjust="0"/>
    <p:restoredTop sz="86434" autoAdjust="0"/>
  </p:normalViewPr>
  <p:slideViewPr>
    <p:cSldViewPr>
      <p:cViewPr varScale="1">
        <p:scale>
          <a:sx n="98" d="100"/>
          <a:sy n="98" d="100"/>
        </p:scale>
        <p:origin x="20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0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wmf"/><Relationship Id="rId1" Type="http://schemas.openxmlformats.org/officeDocument/2006/relationships/image" Target="../media/image8.wmf"/><Relationship Id="rId4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D15ADB6A-C275-4C84-B7E5-BD130FBA44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739150A-303D-437C-9333-7145241AC7C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520E5EF-0FE9-4201-95BE-9D0AD6C664F2}" type="datetimeFigureOut">
              <a:rPr lang="zh-CN" altLang="en-US"/>
              <a:pPr>
                <a:defRPr/>
              </a:pPr>
              <a:t>2022/11/7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83FF98D3-BB72-4006-8117-733A441E04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8E5D15BD-5B90-4885-9269-B158607AF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1403512-11B1-4A1C-AC14-8D2F0AC88B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042F2C-79D8-425B-B416-3C47F8B8E4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1371D57-E376-4A6E-A167-52FF6D8CED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>
            <a:extLst>
              <a:ext uri="{FF2B5EF4-FFF2-40B4-BE49-F238E27FC236}">
                <a16:creationId xmlns:a16="http://schemas.microsoft.com/office/drawing/2014/main" id="{00DEBD3C-074C-4304-9D62-DBD530207E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>
            <a:extLst>
              <a:ext uri="{FF2B5EF4-FFF2-40B4-BE49-F238E27FC236}">
                <a16:creationId xmlns:a16="http://schemas.microsoft.com/office/drawing/2014/main" id="{60A5B720-2491-404D-B5E7-AC07B9C1F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6148" name="灯片编号占位符 3">
            <a:extLst>
              <a:ext uri="{FF2B5EF4-FFF2-40B4-BE49-F238E27FC236}">
                <a16:creationId xmlns:a16="http://schemas.microsoft.com/office/drawing/2014/main" id="{C51B0FE8-E2E6-4336-AD1F-178CA18D0E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97BA00F-ABA9-4416-984D-673EA08B2B2F}" type="slidenum">
              <a:rPr lang="zh-CN" altLang="en-US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>
            <a:extLst>
              <a:ext uri="{FF2B5EF4-FFF2-40B4-BE49-F238E27FC236}">
                <a16:creationId xmlns:a16="http://schemas.microsoft.com/office/drawing/2014/main" id="{DE41F1A4-ABF9-48A8-9CCE-05824D33EC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备注占位符 2">
            <a:extLst>
              <a:ext uri="{FF2B5EF4-FFF2-40B4-BE49-F238E27FC236}">
                <a16:creationId xmlns:a16="http://schemas.microsoft.com/office/drawing/2014/main" id="{4937E71C-645A-4D00-B26E-3D0E01A96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9220" name="灯片编号占位符 3">
            <a:extLst>
              <a:ext uri="{FF2B5EF4-FFF2-40B4-BE49-F238E27FC236}">
                <a16:creationId xmlns:a16="http://schemas.microsoft.com/office/drawing/2014/main" id="{CC853385-5D80-42AD-A759-40552D8C5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A5172BF-4DE1-43B9-9A72-7BF455DA57A5}" type="slidenum">
              <a:rPr lang="zh-CN" altLang="en-US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>
            <a:extLst>
              <a:ext uri="{FF2B5EF4-FFF2-40B4-BE49-F238E27FC236}">
                <a16:creationId xmlns:a16="http://schemas.microsoft.com/office/drawing/2014/main" id="{6B725BCB-E5CB-443B-8589-102ED3CEB6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>
            <a:extLst>
              <a:ext uri="{FF2B5EF4-FFF2-40B4-BE49-F238E27FC236}">
                <a16:creationId xmlns:a16="http://schemas.microsoft.com/office/drawing/2014/main" id="{272ADDDF-B7A3-4037-87C3-ED31E6F27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11268" name="灯片编号占位符 3">
            <a:extLst>
              <a:ext uri="{FF2B5EF4-FFF2-40B4-BE49-F238E27FC236}">
                <a16:creationId xmlns:a16="http://schemas.microsoft.com/office/drawing/2014/main" id="{394B1373-635E-47E9-844C-F0D5D2080F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8DE9F63-A67E-4550-89CA-1E0945BB765C}" type="slidenum">
              <a:rPr lang="zh-CN" altLang="en-US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813E56-DD9D-4489-8961-6140004DC5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40D49C-E25F-43C3-8E6E-75420CD0FA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427A39-8F36-4E07-A7F9-C8464F1F8A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8B005-2B76-405A-9CAF-A821D2653F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394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FDE5AB-DCE4-4E8E-846B-0CA8B1A75F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197069-56AF-4C64-A80E-42C371F579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D4A850-CB2E-4E06-960F-E60B5A33F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C5424-E84C-4A05-810E-222E36F72E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373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B412A3-AAF1-4E93-ABF4-A467EB31A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436115-72CA-4F11-91C1-48CB26F1CE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8EFCC1-8714-47D6-B0C7-61EC22006D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4FB8C-09F9-4DCE-BB79-20AB3BB0C5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806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2">
            <a:extLst>
              <a:ext uri="{FF2B5EF4-FFF2-40B4-BE49-F238E27FC236}">
                <a16:creationId xmlns:a16="http://schemas.microsoft.com/office/drawing/2014/main" id="{FE602DDC-4BD8-4DC7-91FE-CADA7E3BB1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1ADDBF6-6AA9-4EEB-B3BD-1BB19B3B8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DC2E7F5-4E2F-421E-8F34-F043B636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52E07AF7-8D10-4BA6-96F5-1E8B91125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CD53A7-FEBF-4864-8203-F3FC60883A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638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FDEE1B-2508-482A-8075-69B0922CF3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AF5270-A53F-46DC-ACB1-4005D69A35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7A45B1-A92F-4F74-B0C3-161F98E04A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CDAC3-A9A3-42EF-B947-EC30821957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261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9D7A8A-0A15-46D6-8C39-7C6472CBFD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C39AE8-8FE0-4C6E-9ACB-7C28EEB2F9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7DBD84-5F50-4DC5-B376-FD4A8023ED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2D5CC-26F9-42F8-AD6D-3014D01C7C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321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E484B98-E8BB-4A6F-9853-3F320EED06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22D2871-1983-45EB-9DAC-EF7F0283F7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FFECD45-EEC2-4819-97DE-813535EA99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70FCC-862E-4CB1-9BCC-AB15355FE37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361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0FBAFAB-879E-45E7-9EFC-6FF2F9DBDD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77F376-CF4A-4EA1-A81D-D15E60DAC0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6ADC4E-5CB1-4253-AD8E-D429A181AE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B96A-CF48-43F4-BDC3-953B280C39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7062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63F03BE-7A82-459D-8CAA-BC964FBD24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0A0E0F-D6BF-432E-971A-1D549FCEAB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1F40C8-FCEC-463A-8120-D8C78CA1FD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017F4-752E-4858-9004-C81C4C3588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129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2DB62C-CC58-4445-8DB4-256EC4D91D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2F4D9C-1BD0-43CC-9E56-002FEA0F6F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42EF44-48D5-4267-91A9-58278F6D73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EC5A7-3BA4-4C4E-B091-CA84C4F7AF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94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10A318-E089-4280-894B-1F1465424E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F76D0-F3E3-436B-8710-F41DC1D0E4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9D3944-9DBE-473A-9C45-C68ED20CFF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61243-57D7-46CF-8E50-72C2705A55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64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a2">
            <a:extLst>
              <a:ext uri="{FF2B5EF4-FFF2-40B4-BE49-F238E27FC236}">
                <a16:creationId xmlns:a16="http://schemas.microsoft.com/office/drawing/2014/main" id="{DB3E8536-7E19-4AF0-9344-ECA5574F4E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6BC16A4B-ED64-4383-A919-75ABECAE3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03DA02CF-FC30-4774-A317-0F149B0AD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5E0E13E-19FE-44B0-98D2-8F211E65D8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C644C0-9E54-4B69-8898-6CE46510F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775FCB-1EBF-41CA-BD58-B86D9074D8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31232F4-6F1F-4F01-8E51-EA64F71AD0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34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4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50.wmf"/><Relationship Id="rId3" Type="http://schemas.openxmlformats.org/officeDocument/2006/relationships/slide" Target="slide1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4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6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4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65.wmf"/><Relationship Id="rId3" Type="http://schemas.openxmlformats.org/officeDocument/2006/relationships/slide" Target="slide1.xml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6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6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6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7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637EE0B-311A-4C6A-B6F4-C238DF0A2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13" y="2852960"/>
            <a:ext cx="8027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zh-CN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一、一般线性方程组的基本概念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8C56102-A02A-4C09-8A99-BFF0B4238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3878485"/>
            <a:ext cx="7596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zh-CN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二、消元法解一般线性方程组</a:t>
            </a:r>
          </a:p>
        </p:txBody>
      </p:sp>
      <p:sp>
        <p:nvSpPr>
          <p:cNvPr id="6" name="WordArt 4">
            <a:extLst>
              <a:ext uri="{FF2B5EF4-FFF2-40B4-BE49-F238E27FC236}">
                <a16:creationId xmlns:a16="http://schemas.microsoft.com/office/drawing/2014/main" id="{FB2B1687-1312-4C15-A0DB-EF899BB0813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53219" y="1485453"/>
            <a:ext cx="3600450" cy="771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009900"/>
              </a:contourClr>
            </a:sp3d>
          </a:bodyPr>
          <a:lstStyle/>
          <a:p>
            <a:pPr algn="ctr" eaLnBrk="1" hangingPunct="1">
              <a:defRPr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§3.1  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消元法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20A5C7A-53A2-4DA3-B5AF-34D1E9A11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4959573"/>
            <a:ext cx="55451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zh-CN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三、齐次线性方程组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4" name="Object 4">
            <a:extLst>
              <a:ext uri="{FF2B5EF4-FFF2-40B4-BE49-F238E27FC236}">
                <a16:creationId xmlns:a16="http://schemas.microsoft.com/office/drawing/2014/main" id="{1622BDF6-C086-4924-98B1-F3CA218623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893763"/>
          <a:ext cx="4608512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3" imgW="4699000" imgH="1612900" progId="Equation.DSMT4">
                  <p:embed/>
                </p:oleObj>
              </mc:Choice>
              <mc:Fallback>
                <p:oleObj name="Equation" r:id="rId3" imgW="4699000" imgH="1612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893763"/>
                        <a:ext cx="4608512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7" name="Object 7">
            <a:extLst>
              <a:ext uri="{FF2B5EF4-FFF2-40B4-BE49-F238E27FC236}">
                <a16:creationId xmlns:a16="http://schemas.microsoft.com/office/drawing/2014/main" id="{5EF45C9C-A1DC-4210-9CC6-04C63F7C83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3200400"/>
          <a:ext cx="7073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5" imgW="7073900" imgH="431800" progId="Equation.DSMT4">
                  <p:embed/>
                </p:oleObj>
              </mc:Choice>
              <mc:Fallback>
                <p:oleObj name="Equation" r:id="rId5" imgW="70739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200400"/>
                        <a:ext cx="7073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8" name="Object 8">
            <a:extLst>
              <a:ext uri="{FF2B5EF4-FFF2-40B4-BE49-F238E27FC236}">
                <a16:creationId xmlns:a16="http://schemas.microsoft.com/office/drawing/2014/main" id="{D1EFCEC7-2813-44F2-AB98-50B00E9AE8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3775075"/>
          <a:ext cx="8191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7" imgW="8191500" imgH="431800" progId="Equation.DSMT4">
                  <p:embed/>
                </p:oleObj>
              </mc:Choice>
              <mc:Fallback>
                <p:oleObj name="Equation" r:id="rId7" imgW="81915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775075"/>
                        <a:ext cx="8191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9" name="Object 9">
            <a:extLst>
              <a:ext uri="{FF2B5EF4-FFF2-40B4-BE49-F238E27FC236}">
                <a16:creationId xmlns:a16="http://schemas.microsoft.com/office/drawing/2014/main" id="{898B7176-E52F-41AC-9528-C6CFE56EE4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4351338"/>
          <a:ext cx="1397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9" imgW="1397000" imgH="431800" progId="Equation.DSMT4">
                  <p:embed/>
                </p:oleObj>
              </mc:Choice>
              <mc:Fallback>
                <p:oleObj name="Equation" r:id="rId9" imgW="1397000" imgH="431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351338"/>
                        <a:ext cx="1397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462" name="Group 22">
            <a:extLst>
              <a:ext uri="{FF2B5EF4-FFF2-40B4-BE49-F238E27FC236}">
                <a16:creationId xmlns:a16="http://schemas.microsoft.com/office/drawing/2014/main" id="{1240B6B5-12E0-4C1C-9543-511F9DBA4AE7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4926013"/>
            <a:ext cx="8459787" cy="519112"/>
            <a:chOff x="431" y="2795"/>
            <a:chExt cx="5329" cy="327"/>
          </a:xfrm>
        </p:grpSpPr>
        <p:sp>
          <p:nvSpPr>
            <p:cNvPr id="16394" name="Rectangle 11">
              <a:extLst>
                <a:ext uri="{FF2B5EF4-FFF2-40B4-BE49-F238E27FC236}">
                  <a16:creationId xmlns:a16="http://schemas.microsoft.com/office/drawing/2014/main" id="{7342E3FE-27CB-40E0-A194-3316B8FA1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795"/>
              <a:ext cx="53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所以　　　　　 也是方程组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（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1</a:t>
              </a:r>
              <a:r>
                <a:rPr lang="zh-CN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'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）</a:t>
              </a:r>
              <a:r>
                <a:rPr lang="zh-CN" altLang="en-US" sz="28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的解</a:t>
              </a:r>
              <a:r>
                <a:rPr lang="en-US" altLang="zh-CN" sz="28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.</a:t>
              </a:r>
            </a:p>
          </p:txBody>
        </p:sp>
        <p:graphicFrame>
          <p:nvGraphicFramePr>
            <p:cNvPr id="16395" name="Object 12">
              <a:extLst>
                <a:ext uri="{FF2B5EF4-FFF2-40B4-BE49-F238E27FC236}">
                  <a16:creationId xmlns:a16="http://schemas.microsoft.com/office/drawing/2014/main" id="{268D3E83-AD26-4361-9F7F-EFC811816C5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2840"/>
            <a:ext cx="118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5" name="Equation" r:id="rId11" imgW="1879600" imgH="431800" progId="Equation.DSMT4">
                    <p:embed/>
                  </p:oleObj>
                </mc:Choice>
                <mc:Fallback>
                  <p:oleObj name="Equation" r:id="rId11" imgW="1879600" imgH="4318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2840"/>
                          <a:ext cx="118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457" name="Rectangle 17">
            <a:extLst>
              <a:ext uri="{FF2B5EF4-FFF2-40B4-BE49-F238E27FC236}">
                <a16:creationId xmlns:a16="http://schemas.microsoft.com/office/drawing/2014/main" id="{759E534B-925B-47D1-936C-6FB451B3A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622550"/>
            <a:ext cx="5903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于是有</a:t>
            </a:r>
          </a:p>
        </p:txBody>
      </p:sp>
      <p:sp>
        <p:nvSpPr>
          <p:cNvPr id="61461" name="Rectangle 21">
            <a:extLst>
              <a:ext uri="{FF2B5EF4-FFF2-40B4-BE49-F238E27FC236}">
                <a16:creationId xmlns:a16="http://schemas.microsoft.com/office/drawing/2014/main" id="{11AE439A-3598-4B8A-B5F3-A6871910D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575300"/>
            <a:ext cx="7921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同理可证的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'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）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任一解也是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）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的解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1463" name="Rectangle 23">
            <a:extLst>
              <a:ext uri="{FF2B5EF4-FFF2-40B4-BE49-F238E27FC236}">
                <a16:creationId xmlns:a16="http://schemas.microsoft.com/office/drawing/2014/main" id="{41F29EBF-9D07-442C-B3F3-AE4F2562C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6223000"/>
            <a:ext cx="7272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故方程组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 </a:t>
            </a:r>
            <a:r>
              <a:rPr lang="zh-CN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' 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）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与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）是同解的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7" grpId="0"/>
      <p:bldP spid="61461" grpId="0"/>
      <p:bldP spid="614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Text Box 5">
            <a:extLst>
              <a:ext uri="{FF2B5EF4-FFF2-40B4-BE49-F238E27FC236}">
                <a16:creationId xmlns:a16="http://schemas.microsoft.com/office/drawing/2014/main" id="{68DFCA4E-F146-4809-A837-A01B27FCA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050925"/>
            <a:ext cx="77041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．利用初等变换解一般线性方程组</a:t>
            </a:r>
          </a:p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　（化阶梯方程组）　 </a:t>
            </a:r>
          </a:p>
        </p:txBody>
      </p:sp>
      <p:graphicFrame>
        <p:nvGraphicFramePr>
          <p:cNvPr id="59398" name="Object 6">
            <a:extLst>
              <a:ext uri="{FF2B5EF4-FFF2-40B4-BE49-F238E27FC236}">
                <a16:creationId xmlns:a16="http://schemas.microsoft.com/office/drawing/2014/main" id="{3CF0C966-F049-402F-8481-A383524757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2260600"/>
          <a:ext cx="62992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3" imgW="6299200" imgH="1612900" progId="Equation.DSMT4">
                  <p:embed/>
                </p:oleObj>
              </mc:Choice>
              <mc:Fallback>
                <p:oleObj name="Equation" r:id="rId3" imgW="6299200" imgH="1612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260600"/>
                        <a:ext cx="62992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413" name="Group 21">
            <a:extLst>
              <a:ext uri="{FF2B5EF4-FFF2-40B4-BE49-F238E27FC236}">
                <a16:creationId xmlns:a16="http://schemas.microsoft.com/office/drawing/2014/main" id="{152EAE22-2BE1-4EE0-B054-2E07BC0A205F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4133850"/>
            <a:ext cx="9505950" cy="519113"/>
            <a:chOff x="703" y="2251"/>
            <a:chExt cx="5988" cy="327"/>
          </a:xfrm>
        </p:grpSpPr>
        <p:grpSp>
          <p:nvGrpSpPr>
            <p:cNvPr id="17421" name="Group 20">
              <a:extLst>
                <a:ext uri="{FF2B5EF4-FFF2-40B4-BE49-F238E27FC236}">
                  <a16:creationId xmlns:a16="http://schemas.microsoft.com/office/drawing/2014/main" id="{05B12B02-6944-4A47-9AB7-0AB0A10761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2251"/>
              <a:ext cx="5988" cy="327"/>
              <a:chOff x="748" y="2205"/>
              <a:chExt cx="5988" cy="327"/>
            </a:xfrm>
          </p:grpSpPr>
          <p:sp>
            <p:nvSpPr>
              <p:cNvPr id="17423" name="Rectangle 10">
                <a:extLst>
                  <a:ext uri="{FF2B5EF4-FFF2-40B4-BE49-F238E27FC236}">
                    <a16:creationId xmlns:a16="http://schemas.microsoft.com/office/drawing/2014/main" id="{71E6EC0E-96F4-45CF-852A-6C4E64E57E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8" y="2205"/>
                <a:ext cx="59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先检查</a:t>
                </a: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(1)</a:t>
                </a:r>
                <a:r>
                  <a: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中    的系数，若                      全为零，</a:t>
                </a:r>
              </a:p>
            </p:txBody>
          </p:sp>
          <p:graphicFrame>
            <p:nvGraphicFramePr>
              <p:cNvPr id="17424" name="Object 8">
                <a:extLst>
                  <a:ext uri="{FF2B5EF4-FFF2-40B4-BE49-F238E27FC236}">
                    <a16:creationId xmlns:a16="http://schemas.microsoft.com/office/drawing/2014/main" id="{9957AA26-A74A-40B4-9B1F-AEF31A8566F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334" y="2205"/>
              <a:ext cx="1232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32" name="Equation" r:id="rId5" imgW="1955800" imgH="431800" progId="Equation.DSMT4">
                      <p:embed/>
                    </p:oleObj>
                  </mc:Choice>
                  <mc:Fallback>
                    <p:oleObj name="Equation" r:id="rId5" imgW="1955800" imgH="431800" progId="Equation.DSMT4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34" y="2205"/>
                            <a:ext cx="1232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7422" name="Object 9">
              <a:extLst>
                <a:ext uri="{FF2B5EF4-FFF2-40B4-BE49-F238E27FC236}">
                  <a16:creationId xmlns:a16="http://schemas.microsoft.com/office/drawing/2014/main" id="{2F353139-59FE-4B9D-8763-D2DC9AD803A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7" y="2296"/>
            <a:ext cx="21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3" name="Equation" r:id="rId7" imgW="342751" imgH="431613" progId="Equation.DSMT4">
                    <p:embed/>
                  </p:oleObj>
                </mc:Choice>
                <mc:Fallback>
                  <p:oleObj name="Equation" r:id="rId7" imgW="342751" imgH="431613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2296"/>
                          <a:ext cx="21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9414" name="Group 22">
            <a:extLst>
              <a:ext uri="{FF2B5EF4-FFF2-40B4-BE49-F238E27FC236}">
                <a16:creationId xmlns:a16="http://schemas.microsoft.com/office/drawing/2014/main" id="{8CAD3073-D2B1-40EA-B3E7-3938F46C171E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4852988"/>
            <a:ext cx="9288462" cy="519112"/>
            <a:chOff x="431" y="2704"/>
            <a:chExt cx="5851" cy="327"/>
          </a:xfrm>
        </p:grpSpPr>
        <p:grpSp>
          <p:nvGrpSpPr>
            <p:cNvPr id="17417" name="Group 19">
              <a:extLst>
                <a:ext uri="{FF2B5EF4-FFF2-40B4-BE49-F238E27FC236}">
                  <a16:creationId xmlns:a16="http://schemas.microsoft.com/office/drawing/2014/main" id="{D61B5064-A98F-492C-A7E4-0F4A3B3C78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1" y="2704"/>
              <a:ext cx="5851" cy="327"/>
              <a:chOff x="431" y="2659"/>
              <a:chExt cx="5851" cy="327"/>
            </a:xfrm>
          </p:grpSpPr>
          <p:sp>
            <p:nvSpPr>
              <p:cNvPr id="17419" name="Rectangle 14">
                <a:extLst>
                  <a:ext uri="{FF2B5EF4-FFF2-40B4-BE49-F238E27FC236}">
                    <a16:creationId xmlns:a16="http://schemas.microsoft.com/office/drawing/2014/main" id="{68A40B19-CC71-4988-8A5D-C3FBDA947C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2659"/>
                <a:ext cx="585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则    没有任何限制，即   可取任意值，从而方程组</a:t>
                </a:r>
              </a:p>
            </p:txBody>
          </p:sp>
          <p:graphicFrame>
            <p:nvGraphicFramePr>
              <p:cNvPr id="17420" name="Object 12">
                <a:extLst>
                  <a:ext uri="{FF2B5EF4-FFF2-40B4-BE49-F238E27FC236}">
                    <a16:creationId xmlns:a16="http://schemas.microsoft.com/office/drawing/2014/main" id="{4060A746-2013-433A-B876-D6C406DDEC9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699" y="2659"/>
              <a:ext cx="21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34" name="Equation" r:id="rId9" imgW="342751" imgH="431613" progId="Equation.DSMT4">
                      <p:embed/>
                    </p:oleObj>
                  </mc:Choice>
                  <mc:Fallback>
                    <p:oleObj name="Equation" r:id="rId9" imgW="342751" imgH="431613" progId="Equation.DSMT4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99" y="2659"/>
                            <a:ext cx="216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7418" name="Object 13">
              <a:extLst>
                <a:ext uri="{FF2B5EF4-FFF2-40B4-BE49-F238E27FC236}">
                  <a16:creationId xmlns:a16="http://schemas.microsoft.com/office/drawing/2014/main" id="{A66DBD21-C936-47A7-8DA4-5A6DD7D8E89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48" y="2750"/>
            <a:ext cx="21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5" name="Equation" r:id="rId10" imgW="342751" imgH="431613" progId="Equation.DSMT4">
                    <p:embed/>
                  </p:oleObj>
                </mc:Choice>
                <mc:Fallback>
                  <p:oleObj name="Equation" r:id="rId10" imgW="342751" imgH="431613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2750"/>
                          <a:ext cx="21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9410" name="Group 18">
            <a:extLst>
              <a:ext uri="{FF2B5EF4-FFF2-40B4-BE49-F238E27FC236}">
                <a16:creationId xmlns:a16="http://schemas.microsoft.com/office/drawing/2014/main" id="{6F52C318-BF49-4548-9AC2-16A189C84F3B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5718175"/>
            <a:ext cx="7991475" cy="519113"/>
            <a:chOff x="431" y="3203"/>
            <a:chExt cx="5034" cy="327"/>
          </a:xfrm>
        </p:grpSpPr>
        <p:sp>
          <p:nvSpPr>
            <p:cNvPr id="17415" name="Rectangle 16">
              <a:extLst>
                <a:ext uri="{FF2B5EF4-FFF2-40B4-BE49-F238E27FC236}">
                  <a16:creationId xmlns:a16="http://schemas.microsoft.com/office/drawing/2014/main" id="{A5F7748B-A4BE-4827-B5F3-33D4CA233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3203"/>
              <a:ext cx="50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(1)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可以看作是               的方程组来解．</a:t>
              </a:r>
            </a:p>
          </p:txBody>
        </p:sp>
        <p:graphicFrame>
          <p:nvGraphicFramePr>
            <p:cNvPr id="17416" name="Object 17">
              <a:extLst>
                <a:ext uri="{FF2B5EF4-FFF2-40B4-BE49-F238E27FC236}">
                  <a16:creationId xmlns:a16="http://schemas.microsoft.com/office/drawing/2014/main" id="{2C96E3D7-5A68-4E70-8C29-45D43D32E68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7" y="3249"/>
            <a:ext cx="82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6" name="Equation" r:id="rId11" imgW="1307532" imgH="431613" progId="Equation.DSMT4">
                    <p:embed/>
                  </p:oleObj>
                </mc:Choice>
                <mc:Fallback>
                  <p:oleObj name="Equation" r:id="rId11" imgW="1307532" imgH="431613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3249"/>
                          <a:ext cx="82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>
            <a:extLst>
              <a:ext uri="{FF2B5EF4-FFF2-40B4-BE49-F238E27FC236}">
                <a16:creationId xmlns:a16="http://schemas.microsoft.com/office/drawing/2014/main" id="{9B6AA68F-4D5B-4241-B1A7-449AF1C9F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94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2582" name="Group 54">
            <a:extLst>
              <a:ext uri="{FF2B5EF4-FFF2-40B4-BE49-F238E27FC236}">
                <a16:creationId xmlns:a16="http://schemas.microsoft.com/office/drawing/2014/main" id="{93183495-1B58-4558-A35C-9F1BFC63DBDF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984250"/>
            <a:ext cx="8064500" cy="519113"/>
            <a:chOff x="431" y="255"/>
            <a:chExt cx="5080" cy="327"/>
          </a:xfrm>
        </p:grpSpPr>
        <p:sp>
          <p:nvSpPr>
            <p:cNvPr id="18447" name="Rectangle 44">
              <a:extLst>
                <a:ext uri="{FF2B5EF4-FFF2-40B4-BE49-F238E27FC236}">
                  <a16:creationId xmlns:a16="http://schemas.microsoft.com/office/drawing/2014/main" id="{E22DA87E-DE7F-414B-AE9C-1046426C2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55"/>
              <a:ext cx="50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如果    的系数不全为零，不妨设，</a:t>
              </a:r>
            </a:p>
          </p:txBody>
        </p:sp>
        <p:graphicFrame>
          <p:nvGraphicFramePr>
            <p:cNvPr id="18448" name="Object 37">
              <a:extLst>
                <a:ext uri="{FF2B5EF4-FFF2-40B4-BE49-F238E27FC236}">
                  <a16:creationId xmlns:a16="http://schemas.microsoft.com/office/drawing/2014/main" id="{887E692D-B15A-427F-89B7-90318FBBC57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300"/>
            <a:ext cx="21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6" name="Equation" r:id="rId3" imgW="342751" imgH="431613" progId="Equation.DSMT4">
                    <p:embed/>
                  </p:oleObj>
                </mc:Choice>
                <mc:Fallback>
                  <p:oleObj name="Equation" r:id="rId3" imgW="342751" imgH="431613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300"/>
                          <a:ext cx="21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9" name="Object 45">
              <a:extLst>
                <a:ext uri="{FF2B5EF4-FFF2-40B4-BE49-F238E27FC236}">
                  <a16:creationId xmlns:a16="http://schemas.microsoft.com/office/drawing/2014/main" id="{C1F76DA7-97F9-4EA0-9150-24AED756975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09" y="300"/>
            <a:ext cx="6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7" name="Equation" r:id="rId5" imgW="1066800" imgH="431800" progId="Equation.DSMT4">
                    <p:embed/>
                  </p:oleObj>
                </mc:Choice>
                <mc:Fallback>
                  <p:oleObj name="Equation" r:id="rId5" imgW="1066800" imgH="431800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9" y="300"/>
                          <a:ext cx="67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83" name="Group 55">
            <a:extLst>
              <a:ext uri="{FF2B5EF4-FFF2-40B4-BE49-F238E27FC236}">
                <a16:creationId xmlns:a16="http://schemas.microsoft.com/office/drawing/2014/main" id="{1746405F-4FA8-4594-BF9F-23E391818BD7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776413"/>
            <a:ext cx="9074150" cy="792162"/>
            <a:chOff x="295" y="709"/>
            <a:chExt cx="5716" cy="499"/>
          </a:xfrm>
        </p:grpSpPr>
        <p:sp>
          <p:nvSpPr>
            <p:cNvPr id="18444" name="Text Box 6">
              <a:extLst>
                <a:ext uri="{FF2B5EF4-FFF2-40B4-BE49-F238E27FC236}">
                  <a16:creationId xmlns:a16="http://schemas.microsoft.com/office/drawing/2014/main" id="{1FB99AD5-2F53-4DC9-9A2A-08FCFAF789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754"/>
              <a:ext cx="57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分别把第一个方程         的倍加 到第</a:t>
              </a:r>
              <a:r>
                <a:rPr lang="en-US" altLang="zh-CN" sz="28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i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个方程              ．</a:t>
              </a:r>
            </a:p>
          </p:txBody>
        </p:sp>
        <p:graphicFrame>
          <p:nvGraphicFramePr>
            <p:cNvPr id="18445" name="Object 48">
              <a:extLst>
                <a:ext uri="{FF2B5EF4-FFF2-40B4-BE49-F238E27FC236}">
                  <a16:creationId xmlns:a16="http://schemas.microsoft.com/office/drawing/2014/main" id="{5F169EB3-FCF9-4FD5-8F44-5A3DD71F4A1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45" y="709"/>
            <a:ext cx="411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8" name="Equation" r:id="rId7" imgW="774364" imgH="939392" progId="Equation.DSMT4">
                    <p:embed/>
                  </p:oleObj>
                </mc:Choice>
                <mc:Fallback>
                  <p:oleObj name="Equation" r:id="rId7" imgW="774364" imgH="939392" progId="Equation.DSMT4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709"/>
                          <a:ext cx="411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6" name="Object 49">
              <a:extLst>
                <a:ext uri="{FF2B5EF4-FFF2-40B4-BE49-F238E27FC236}">
                  <a16:creationId xmlns:a16="http://schemas.microsoft.com/office/drawing/2014/main" id="{3208BA8A-C135-4298-9589-28514A5C283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94" y="845"/>
            <a:ext cx="873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9" name="Equation" r:id="rId9" imgW="1701800" imgH="393700" progId="Equation.DSMT4">
                    <p:embed/>
                  </p:oleObj>
                </mc:Choice>
                <mc:Fallback>
                  <p:oleObj name="Equation" r:id="rId9" imgW="1701800" imgH="393700" progId="Equation.DSMT4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4" y="845"/>
                          <a:ext cx="873" cy="2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87" name="Group 59">
            <a:extLst>
              <a:ext uri="{FF2B5EF4-FFF2-40B4-BE49-F238E27FC236}">
                <a16:creationId xmlns:a16="http://schemas.microsoft.com/office/drawing/2014/main" id="{14E5C825-5209-40A8-BB24-F49F43D46768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3648075"/>
            <a:ext cx="7596188" cy="1612900"/>
            <a:chOff x="839" y="1979"/>
            <a:chExt cx="4785" cy="1016"/>
          </a:xfrm>
        </p:grpSpPr>
        <p:sp>
          <p:nvSpPr>
            <p:cNvPr id="18442" name="Text Box 26">
              <a:extLst>
                <a:ext uri="{FF2B5EF4-FFF2-40B4-BE49-F238E27FC236}">
                  <a16:creationId xmlns:a16="http://schemas.microsoft.com/office/drawing/2014/main" id="{D7805BFC-9A5A-4E87-9D75-7A50F20350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4" y="2341"/>
              <a:ext cx="16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(3)</a:t>
              </a:r>
            </a:p>
          </p:txBody>
        </p:sp>
        <p:graphicFrame>
          <p:nvGraphicFramePr>
            <p:cNvPr id="18443" name="Object 31">
              <a:extLst>
                <a:ext uri="{FF2B5EF4-FFF2-40B4-BE49-F238E27FC236}">
                  <a16:creationId xmlns:a16="http://schemas.microsoft.com/office/drawing/2014/main" id="{DBFB0F10-52C8-46AB-A712-D4C334A23A4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9" y="1979"/>
            <a:ext cx="2816" cy="1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0" name="Equation" r:id="rId11" imgW="4470400" imgH="1612900" progId="Equation.DSMT4">
                    <p:embed/>
                  </p:oleObj>
                </mc:Choice>
                <mc:Fallback>
                  <p:oleObj name="Equation" r:id="rId11" imgW="4470400" imgH="161290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1979"/>
                          <a:ext cx="2816" cy="1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78" name="Rectangle 50">
            <a:extLst>
              <a:ext uri="{FF2B5EF4-FFF2-40B4-BE49-F238E27FC236}">
                <a16:creationId xmlns:a16="http://schemas.microsoft.com/office/drawing/2014/main" id="{B78F7625-CF6B-45BC-BF31-8790F7C15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713038"/>
            <a:ext cx="48244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于是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就变成</a:t>
            </a:r>
          </a:p>
        </p:txBody>
      </p:sp>
      <p:grpSp>
        <p:nvGrpSpPr>
          <p:cNvPr id="22584" name="Group 56">
            <a:extLst>
              <a:ext uri="{FF2B5EF4-FFF2-40B4-BE49-F238E27FC236}">
                <a16:creationId xmlns:a16="http://schemas.microsoft.com/office/drawing/2014/main" id="{DD690F80-17E2-4AD4-BDB0-D091347A4F14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5737225"/>
            <a:ext cx="7637462" cy="571500"/>
            <a:chOff x="476" y="391"/>
            <a:chExt cx="4811" cy="360"/>
          </a:xfrm>
        </p:grpSpPr>
        <p:sp>
          <p:nvSpPr>
            <p:cNvPr id="18440" name="Text Box 57">
              <a:extLst>
                <a:ext uri="{FF2B5EF4-FFF2-40B4-BE49-F238E27FC236}">
                  <a16:creationId xmlns:a16="http://schemas.microsoft.com/office/drawing/2014/main" id="{635DF0D3-A2CD-481A-889B-2170FFB41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391"/>
              <a:ext cx="5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其中</a:t>
              </a:r>
            </a:p>
          </p:txBody>
        </p:sp>
        <p:graphicFrame>
          <p:nvGraphicFramePr>
            <p:cNvPr id="18441" name="Object 58">
              <a:extLst>
                <a:ext uri="{FF2B5EF4-FFF2-40B4-BE49-F238E27FC236}">
                  <a16:creationId xmlns:a16="http://schemas.microsoft.com/office/drawing/2014/main" id="{7C554DC7-7A55-4151-B20F-D5811420C0C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" y="391"/>
            <a:ext cx="4176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1" name="Equation" r:id="rId13" imgW="6629400" imgH="571500" progId="Equation.DSMT4">
                    <p:embed/>
                  </p:oleObj>
                </mc:Choice>
                <mc:Fallback>
                  <p:oleObj name="Equation" r:id="rId13" imgW="6629400" imgH="571500" progId="Equation.DSMT4">
                    <p:embed/>
                    <p:pic>
                      <p:nvPicPr>
                        <p:cNvPr id="0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391"/>
                          <a:ext cx="4176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69" name="Group 17">
            <a:extLst>
              <a:ext uri="{FF2B5EF4-FFF2-40B4-BE49-F238E27FC236}">
                <a16:creationId xmlns:a16="http://schemas.microsoft.com/office/drawing/2014/main" id="{F8F74A11-43A4-4E95-BED4-ECE0D96CF33A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893763"/>
            <a:ext cx="7153275" cy="1231900"/>
            <a:chOff x="476" y="935"/>
            <a:chExt cx="4506" cy="776"/>
          </a:xfrm>
        </p:grpSpPr>
        <p:sp>
          <p:nvSpPr>
            <p:cNvPr id="19466" name="Text Box 7">
              <a:extLst>
                <a:ext uri="{FF2B5EF4-FFF2-40B4-BE49-F238E27FC236}">
                  <a16:creationId xmlns:a16="http://schemas.microsoft.com/office/drawing/2014/main" id="{EF895033-0B7C-4A36-A750-F57AF5B8BE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" y="1113"/>
              <a:ext cx="15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再考虑方程组 </a:t>
              </a:r>
            </a:p>
          </p:txBody>
        </p:sp>
        <p:sp>
          <p:nvSpPr>
            <p:cNvPr id="19467" name="Text Box 10">
              <a:extLst>
                <a:ext uri="{FF2B5EF4-FFF2-40B4-BE49-F238E27FC236}">
                  <a16:creationId xmlns:a16="http://schemas.microsoft.com/office/drawing/2014/main" id="{8F6C6A9B-3188-4CD2-920A-F308021617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4" y="1168"/>
              <a:ext cx="3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(4)</a:t>
              </a:r>
            </a:p>
          </p:txBody>
        </p:sp>
        <p:graphicFrame>
          <p:nvGraphicFramePr>
            <p:cNvPr id="19468" name="Object 15">
              <a:extLst>
                <a:ext uri="{FF2B5EF4-FFF2-40B4-BE49-F238E27FC236}">
                  <a16:creationId xmlns:a16="http://schemas.microsoft.com/office/drawing/2014/main" id="{55549FB3-858F-43A7-A318-10881B4F7B8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73" y="935"/>
            <a:ext cx="2184" cy="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0" name="Equation" r:id="rId3" imgW="3467100" imgH="1231900" progId="Equation.DSMT4">
                    <p:embed/>
                  </p:oleObj>
                </mc:Choice>
                <mc:Fallback>
                  <p:oleObj name="Equation" r:id="rId3" imgW="3467100" imgH="12319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935"/>
                          <a:ext cx="2184" cy="7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70" name="Rectangle 18">
            <a:extLst>
              <a:ext uri="{FF2B5EF4-FFF2-40B4-BE49-F238E27FC236}">
                <a16:creationId xmlns:a16="http://schemas.microsoft.com/office/drawing/2014/main" id="{51090875-EB56-4DBE-B969-A85552313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773488"/>
            <a:ext cx="907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即，方程组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(3)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有解当且仅当方程组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(4)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有解。</a:t>
            </a:r>
          </a:p>
        </p:txBody>
      </p:sp>
      <p:sp>
        <p:nvSpPr>
          <p:cNvPr id="23571" name="Rectangle 19">
            <a:extLst>
              <a:ext uri="{FF2B5EF4-FFF2-40B4-BE49-F238E27FC236}">
                <a16:creationId xmlns:a16="http://schemas.microsoft.com/office/drawing/2014/main" id="{701CAE4D-AAFE-42FB-A85A-EE9C8B50B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565650"/>
            <a:ext cx="10225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(3)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是同解的，因此方程组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有解当且仅当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(4)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有解．</a:t>
            </a:r>
            <a:endParaRPr lang="zh-CN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3" name="Rectangle 21">
            <a:extLst>
              <a:ext uri="{FF2B5EF4-FFF2-40B4-BE49-F238E27FC236}">
                <a16:creationId xmlns:a16="http://schemas.microsoft.com/office/drawing/2014/main" id="{1C5E55E4-EC77-4139-A0C4-4CE175A49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357813"/>
            <a:ext cx="9001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对方程组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(4)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重复上面的讨论，并且一步步作下去，</a:t>
            </a:r>
          </a:p>
        </p:txBody>
      </p:sp>
      <p:sp>
        <p:nvSpPr>
          <p:cNvPr id="23574" name="Rectangle 22">
            <a:extLst>
              <a:ext uri="{FF2B5EF4-FFF2-40B4-BE49-F238E27FC236}">
                <a16:creationId xmlns:a16="http://schemas.microsoft.com/office/drawing/2014/main" id="{9B5E1EC2-03FE-4695-92DD-AF3543E1D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078538"/>
            <a:ext cx="741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最后就得到一个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阶梯形方程组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3575" name="Rectangle 23">
            <a:extLst>
              <a:ext uri="{FF2B5EF4-FFF2-40B4-BE49-F238E27FC236}">
                <a16:creationId xmlns:a16="http://schemas.microsoft.com/office/drawing/2014/main" id="{8181EA9B-FDCD-4321-938B-04022DCAD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81325"/>
            <a:ext cx="100091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的一个解；而方程组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(3)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的解都是方程组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(4)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有解。</a:t>
            </a:r>
          </a:p>
        </p:txBody>
      </p:sp>
      <p:sp>
        <p:nvSpPr>
          <p:cNvPr id="23576" name="Rectangle 24">
            <a:extLst>
              <a:ext uri="{FF2B5EF4-FFF2-40B4-BE49-F238E27FC236}">
                <a16:creationId xmlns:a16="http://schemas.microsoft.com/office/drawing/2014/main" id="{F4AAD55E-30C7-442F-A004-B00FA2D1D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262188"/>
            <a:ext cx="8858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显然，方程组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(4)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的一个解代入方程组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(3)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就得出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(3)</a:t>
            </a:r>
          </a:p>
        </p:txBody>
      </p:sp>
      <p:sp>
        <p:nvSpPr>
          <p:cNvPr id="23578" name="Rectangle 26">
            <a:extLst>
              <a:ext uri="{FF2B5EF4-FFF2-40B4-BE49-F238E27FC236}">
                <a16:creationId xmlns:a16="http://schemas.microsoft.com/office/drawing/2014/main" id="{F8E4D44E-DC20-42AA-92C1-29C80510A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773488"/>
            <a:ext cx="3168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而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0" grpId="0"/>
      <p:bldP spid="23571" grpId="0"/>
      <p:bldP spid="23573" grpId="0"/>
      <p:bldP spid="23574" grpId="0"/>
      <p:bldP spid="23575" grpId="0"/>
      <p:bldP spid="23576" grpId="0"/>
      <p:bldP spid="235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id="{763D90B9-49EE-42DE-BB26-22C9C28A1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59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483" name="Rectangle 9">
            <a:extLst>
              <a:ext uri="{FF2B5EF4-FFF2-40B4-BE49-F238E27FC236}">
                <a16:creationId xmlns:a16="http://schemas.microsoft.com/office/drawing/2014/main" id="{CEF2F2DE-38C9-4B7D-B006-9EC02F7DA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9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1AF606E4-505B-4D9E-B4A8-73163BD88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5286375"/>
            <a:ext cx="70564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这时去掉它们不影响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(5)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的解．</a:t>
            </a:r>
          </a:p>
        </p:txBody>
      </p:sp>
      <p:grpSp>
        <p:nvGrpSpPr>
          <p:cNvPr id="24590" name="Group 14">
            <a:extLst>
              <a:ext uri="{FF2B5EF4-FFF2-40B4-BE49-F238E27FC236}">
                <a16:creationId xmlns:a16="http://schemas.microsoft.com/office/drawing/2014/main" id="{2B495A39-BC6C-4C50-9D4B-64E6396E2F1B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1468438"/>
            <a:ext cx="6750050" cy="2736850"/>
            <a:chOff x="612" y="255"/>
            <a:chExt cx="4666" cy="1912"/>
          </a:xfrm>
        </p:grpSpPr>
        <p:sp>
          <p:nvSpPr>
            <p:cNvPr id="20493" name="Text Box 6">
              <a:extLst>
                <a:ext uri="{FF2B5EF4-FFF2-40B4-BE49-F238E27FC236}">
                  <a16:creationId xmlns:a16="http://schemas.microsoft.com/office/drawing/2014/main" id="{D86B56B3-E09E-4750-96C3-825C0636D4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3" y="1052"/>
              <a:ext cx="415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(5)</a:t>
              </a:r>
            </a:p>
          </p:txBody>
        </p:sp>
        <p:graphicFrame>
          <p:nvGraphicFramePr>
            <p:cNvPr id="20494" name="Object 13">
              <a:extLst>
                <a:ext uri="{FF2B5EF4-FFF2-40B4-BE49-F238E27FC236}">
                  <a16:creationId xmlns:a16="http://schemas.microsoft.com/office/drawing/2014/main" id="{17F692BB-4937-41B4-913B-F989E5446C9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12" y="255"/>
            <a:ext cx="3880" cy="1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7" name="Equation" r:id="rId3" imgW="6159500" imgH="3035300" progId="Equation.DSMT4">
                    <p:embed/>
                  </p:oleObj>
                </mc:Choice>
                <mc:Fallback>
                  <p:oleObj name="Equation" r:id="rId3" imgW="6159500" imgH="30353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255"/>
                          <a:ext cx="3880" cy="1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592" name="Group 16">
            <a:extLst>
              <a:ext uri="{FF2B5EF4-FFF2-40B4-BE49-F238E27FC236}">
                <a16:creationId xmlns:a16="http://schemas.microsoft.com/office/drawing/2014/main" id="{7712F78A-6C6B-4CE6-9961-6F3B705526DE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133850"/>
            <a:ext cx="4437062" cy="519113"/>
            <a:chOff x="612" y="2478"/>
            <a:chExt cx="2795" cy="327"/>
          </a:xfrm>
        </p:grpSpPr>
        <p:sp>
          <p:nvSpPr>
            <p:cNvPr id="20491" name="Text Box 7">
              <a:extLst>
                <a:ext uri="{FF2B5EF4-FFF2-40B4-BE49-F238E27FC236}">
                  <a16:creationId xmlns:a16="http://schemas.microsoft.com/office/drawing/2014/main" id="{863C5F41-962B-459B-AB2E-ECDDB61314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2478"/>
              <a:ext cx="5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其中</a:t>
              </a:r>
            </a:p>
          </p:txBody>
        </p:sp>
        <p:graphicFrame>
          <p:nvGraphicFramePr>
            <p:cNvPr id="20492" name="Object 15">
              <a:extLst>
                <a:ext uri="{FF2B5EF4-FFF2-40B4-BE49-F238E27FC236}">
                  <a16:creationId xmlns:a16="http://schemas.microsoft.com/office/drawing/2014/main" id="{3B100EBE-DAA7-464E-BAAF-DACBB23B1FF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83" y="2523"/>
            <a:ext cx="202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8" name="Equation" r:id="rId5" imgW="3213100" imgH="431800" progId="Equation.DSMT4">
                    <p:embed/>
                  </p:oleObj>
                </mc:Choice>
                <mc:Fallback>
                  <p:oleObj name="Equation" r:id="rId5" imgW="3213100" imgH="4318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2523"/>
                          <a:ext cx="202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593" name="Rectangle 17">
            <a:extLst>
              <a:ext uri="{FF2B5EF4-FFF2-40B4-BE49-F238E27FC236}">
                <a16:creationId xmlns:a16="http://schemas.microsoft.com/office/drawing/2014/main" id="{CA200CE7-CB54-4FFD-8218-D133B5CDE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710113"/>
            <a:ext cx="9864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方程组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(5)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中的“０＝０”这样一些恒等式可能不出现</a:t>
            </a:r>
          </a:p>
        </p:txBody>
      </p:sp>
      <p:sp>
        <p:nvSpPr>
          <p:cNvPr id="24594" name="Rectangle 18">
            <a:extLst>
              <a:ext uri="{FF2B5EF4-FFF2-40B4-BE49-F238E27FC236}">
                <a16:creationId xmlns:a16="http://schemas.microsoft.com/office/drawing/2014/main" id="{8BA3627B-EC70-49C0-A345-B9FB110A0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934075"/>
            <a:ext cx="6192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而且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(5)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是同解的．</a:t>
            </a:r>
            <a:r>
              <a:rPr lang="zh-CN" altLang="en-US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4595" name="Rectangle 19">
            <a:extLst>
              <a:ext uri="{FF2B5EF4-FFF2-40B4-BE49-F238E27FC236}">
                <a16:creationId xmlns:a16="http://schemas.microsoft.com/office/drawing/2014/main" id="{F404714C-0807-4D24-A115-A9C177556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286375"/>
            <a:ext cx="48244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也可能出现，</a:t>
            </a:r>
          </a:p>
        </p:txBody>
      </p:sp>
      <p:sp>
        <p:nvSpPr>
          <p:cNvPr id="24596" name="Text Box 20">
            <a:extLst>
              <a:ext uri="{FF2B5EF4-FFF2-40B4-BE49-F238E27FC236}">
                <a16:creationId xmlns:a16="http://schemas.microsoft.com/office/drawing/2014/main" id="{8F142E08-F056-4DDC-B46E-F6EAC9175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77863"/>
            <a:ext cx="8785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为了讨论的方便，不妨设所得的阶梯形方程组为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  <p:bldP spid="24593" grpId="0"/>
      <p:bldP spid="24594" grpId="0"/>
      <p:bldP spid="24595" grpId="0"/>
      <p:bldP spid="245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>
            <a:extLst>
              <a:ext uri="{FF2B5EF4-FFF2-40B4-BE49-F238E27FC236}">
                <a16:creationId xmlns:a16="http://schemas.microsoft.com/office/drawing/2014/main" id="{7A60D327-654C-4A59-AF9B-B5CD401F1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893763"/>
            <a:ext cx="612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考察方程组的解的情况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21507" name="Rectangle 7">
            <a:extLst>
              <a:ext uri="{FF2B5EF4-FFF2-40B4-BE49-F238E27FC236}">
                <a16:creationId xmlns:a16="http://schemas.microsoft.com/office/drawing/2014/main" id="{3C6ACC85-B5C0-4127-AB01-B56B0F8F4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75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1508" name="Rectangle 9">
            <a:extLst>
              <a:ext uri="{FF2B5EF4-FFF2-40B4-BE49-F238E27FC236}">
                <a16:creationId xmlns:a16="http://schemas.microsoft.com/office/drawing/2014/main" id="{511A4A5B-407C-49C1-BA08-CFEC7E63B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75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1509" name="Rectangle 12">
            <a:extLst>
              <a:ext uri="{FF2B5EF4-FFF2-40B4-BE49-F238E27FC236}">
                <a16:creationId xmlns:a16="http://schemas.microsoft.com/office/drawing/2014/main" id="{03DF58A2-6148-4A9D-957C-C452ED6BC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25913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0" name="Rectangle 15">
            <a:extLst>
              <a:ext uri="{FF2B5EF4-FFF2-40B4-BE49-F238E27FC236}">
                <a16:creationId xmlns:a16="http://schemas.microsoft.com/office/drawing/2014/main" id="{A85BFB75-CB9F-4816-8481-744A9C8DA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75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5616" name="Text Box 16">
            <a:extLst>
              <a:ext uri="{FF2B5EF4-FFF2-40B4-BE49-F238E27FC236}">
                <a16:creationId xmlns:a16="http://schemas.microsoft.com/office/drawing/2014/main" id="{557DE163-2353-4F3F-9331-706E16385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005513"/>
            <a:ext cx="99806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由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Cramer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法则，此时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(6)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有唯一解，从而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有唯一解．</a:t>
            </a:r>
          </a:p>
        </p:txBody>
      </p:sp>
      <p:sp>
        <p:nvSpPr>
          <p:cNvPr id="21512" name="Rectangle 20">
            <a:extLst>
              <a:ext uri="{FF2B5EF4-FFF2-40B4-BE49-F238E27FC236}">
                <a16:creationId xmlns:a16="http://schemas.microsoft.com/office/drawing/2014/main" id="{6006859F-4E57-4888-A215-FBDC1FA38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0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aphicFrame>
        <p:nvGraphicFramePr>
          <p:cNvPr id="21513" name="Object 19">
            <a:extLst>
              <a:ext uri="{FF2B5EF4-FFF2-40B4-BE49-F238E27FC236}">
                <a16:creationId xmlns:a16="http://schemas.microsoft.com/office/drawing/2014/main" id="{8033C894-6693-4D8E-95F5-0E3B3DD988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560388"/>
          <a:ext cx="342900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Equation" r:id="rId3" imgW="342751" imgH="139639" progId="Equation.DSMT4">
                  <p:embed/>
                </p:oleObj>
              </mc:Choice>
              <mc:Fallback>
                <p:oleObj name="Equation" r:id="rId3" imgW="342751" imgH="139639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0388"/>
                        <a:ext cx="342900" cy="14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Rectangle 22">
            <a:extLst>
              <a:ext uri="{FF2B5EF4-FFF2-40B4-BE49-F238E27FC236}">
                <a16:creationId xmlns:a16="http://schemas.microsoft.com/office/drawing/2014/main" id="{D6C744DA-7C80-4D92-8A07-C6095CA2A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17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5632" name="Group 32">
            <a:extLst>
              <a:ext uri="{FF2B5EF4-FFF2-40B4-BE49-F238E27FC236}">
                <a16:creationId xmlns:a16="http://schemas.microsoft.com/office/drawing/2014/main" id="{860651EB-DEEE-4287-8CBF-EB3BBF7BA23F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3844925"/>
            <a:ext cx="5713413" cy="1612900"/>
            <a:chOff x="1292" y="2024"/>
            <a:chExt cx="3599" cy="1016"/>
          </a:xfrm>
        </p:grpSpPr>
        <p:sp>
          <p:nvSpPr>
            <p:cNvPr id="21530" name="Text Box 23">
              <a:extLst>
                <a:ext uri="{FF2B5EF4-FFF2-40B4-BE49-F238E27FC236}">
                  <a16:creationId xmlns:a16="http://schemas.microsoft.com/office/drawing/2014/main" id="{5F42551F-CE2F-441C-AF9E-629D5D137B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3" y="2347"/>
              <a:ext cx="3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(6)</a:t>
              </a:r>
            </a:p>
          </p:txBody>
        </p:sp>
        <p:graphicFrame>
          <p:nvGraphicFramePr>
            <p:cNvPr id="21531" name="Object 24">
              <a:extLst>
                <a:ext uri="{FF2B5EF4-FFF2-40B4-BE49-F238E27FC236}">
                  <a16:creationId xmlns:a16="http://schemas.microsoft.com/office/drawing/2014/main" id="{74E4EF62-525B-4C26-81D0-A51CA8CADBC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2024"/>
            <a:ext cx="2800" cy="1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9" name="Equation" r:id="rId5" imgW="4445000" imgH="1612900" progId="Equation.DSMT4">
                    <p:embed/>
                  </p:oleObj>
                </mc:Choice>
                <mc:Fallback>
                  <p:oleObj name="Equation" r:id="rId5" imgW="4445000" imgH="16129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2024"/>
                          <a:ext cx="2800" cy="1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633" name="Group 33">
            <a:extLst>
              <a:ext uri="{FF2B5EF4-FFF2-40B4-BE49-F238E27FC236}">
                <a16:creationId xmlns:a16="http://schemas.microsoft.com/office/drawing/2014/main" id="{65409914-0BB3-47F1-A7DF-711D0D34BA91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3268663"/>
            <a:ext cx="5576887" cy="519112"/>
            <a:chOff x="839" y="1576"/>
            <a:chExt cx="3513" cy="327"/>
          </a:xfrm>
        </p:grpSpPr>
        <p:sp>
          <p:nvSpPr>
            <p:cNvPr id="21528" name="Text Box 10">
              <a:extLst>
                <a:ext uri="{FF2B5EF4-FFF2-40B4-BE49-F238E27FC236}">
                  <a16:creationId xmlns:a16="http://schemas.microsoft.com/office/drawing/2014/main" id="{35BA90F0-100D-4D26-BB26-14B0564FD7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1576"/>
              <a:ext cx="35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i)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　若         ．这时阶梯形方程组为 </a:t>
              </a:r>
            </a:p>
          </p:txBody>
        </p:sp>
        <p:graphicFrame>
          <p:nvGraphicFramePr>
            <p:cNvPr id="21529" name="Object 25">
              <a:extLst>
                <a:ext uri="{FF2B5EF4-FFF2-40B4-BE49-F238E27FC236}">
                  <a16:creationId xmlns:a16="http://schemas.microsoft.com/office/drawing/2014/main" id="{4D4348C9-1160-44A7-A857-693AB2F3146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85" y="1661"/>
            <a:ext cx="48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40" name="Equation" r:id="rId7" imgW="774364" imgH="241195" progId="Equation.DSMT4">
                    <p:embed/>
                  </p:oleObj>
                </mc:Choice>
                <mc:Fallback>
                  <p:oleObj name="Equation" r:id="rId7" imgW="774364" imgH="241195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5" y="1661"/>
                          <a:ext cx="488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631" name="Group 31">
            <a:extLst>
              <a:ext uri="{FF2B5EF4-FFF2-40B4-BE49-F238E27FC236}">
                <a16:creationId xmlns:a16="http://schemas.microsoft.com/office/drawing/2014/main" id="{458107F6-B4F6-41CF-9C36-ADD6BCEF4A18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502275"/>
            <a:ext cx="4122738" cy="519113"/>
            <a:chOff x="962" y="2821"/>
            <a:chExt cx="2597" cy="327"/>
          </a:xfrm>
        </p:grpSpPr>
        <p:sp>
          <p:nvSpPr>
            <p:cNvPr id="21526" name="Text Box 13">
              <a:extLst>
                <a:ext uri="{FF2B5EF4-FFF2-40B4-BE49-F238E27FC236}">
                  <a16:creationId xmlns:a16="http://schemas.microsoft.com/office/drawing/2014/main" id="{54EB47C1-5605-4148-BCF8-5166A312DD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2" y="2821"/>
              <a:ext cx="6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其中 </a:t>
              </a:r>
            </a:p>
          </p:txBody>
        </p:sp>
        <p:graphicFrame>
          <p:nvGraphicFramePr>
            <p:cNvPr id="21527" name="Object 26">
              <a:extLst>
                <a:ext uri="{FF2B5EF4-FFF2-40B4-BE49-F238E27FC236}">
                  <a16:creationId xmlns:a16="http://schemas.microsoft.com/office/drawing/2014/main" id="{253A8C5E-5DC0-4125-97CB-AEC665EF22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19" y="2840"/>
            <a:ext cx="204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41" name="Equation" r:id="rId9" imgW="3238500" imgH="431800" progId="Equation.DSMT4">
                    <p:embed/>
                  </p:oleObj>
                </mc:Choice>
                <mc:Fallback>
                  <p:oleObj name="Equation" r:id="rId9" imgW="3238500" imgH="431800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2840"/>
                          <a:ext cx="204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637" name="Group 37">
            <a:extLst>
              <a:ext uri="{FF2B5EF4-FFF2-40B4-BE49-F238E27FC236}">
                <a16:creationId xmlns:a16="http://schemas.microsoft.com/office/drawing/2014/main" id="{77A04B79-23AF-43B3-819D-E604C369A608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052638"/>
            <a:ext cx="7707312" cy="519112"/>
            <a:chOff x="561" y="941"/>
            <a:chExt cx="4855" cy="327"/>
          </a:xfrm>
        </p:grpSpPr>
        <p:sp>
          <p:nvSpPr>
            <p:cNvPr id="21524" name="Text Box 5">
              <a:extLst>
                <a:ext uri="{FF2B5EF4-FFF2-40B4-BE49-F238E27FC236}">
                  <a16:creationId xmlns:a16="http://schemas.microsoft.com/office/drawing/2014/main" id="{3206D6FE-4D5F-4611-9B05-70D9FAEB6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" y="941"/>
              <a:ext cx="485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２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°               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时，方程组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(5)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有解，从而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(1)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有解，</a:t>
              </a:r>
            </a:p>
          </p:txBody>
        </p:sp>
        <p:graphicFrame>
          <p:nvGraphicFramePr>
            <p:cNvPr id="21525" name="Object 27">
              <a:extLst>
                <a:ext uri="{FF2B5EF4-FFF2-40B4-BE49-F238E27FC236}">
                  <a16:creationId xmlns:a16="http://schemas.microsoft.com/office/drawing/2014/main" id="{05FBB2AB-BDFD-4735-8F4E-FE5DF7323F3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" y="981"/>
            <a:ext cx="72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42" name="Equation" r:id="rId11" imgW="1143000" imgH="431800" progId="Equation.DSMT4">
                    <p:embed/>
                  </p:oleObj>
                </mc:Choice>
                <mc:Fallback>
                  <p:oleObj name="Equation" r:id="rId11" imgW="1143000" imgH="43180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981"/>
                          <a:ext cx="72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635" name="Group 35">
            <a:extLst>
              <a:ext uri="{FF2B5EF4-FFF2-40B4-BE49-F238E27FC236}">
                <a16:creationId xmlns:a16="http://schemas.microsoft.com/office/drawing/2014/main" id="{E5E2882C-0E17-4CB6-A1EF-CDE967736745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468438"/>
            <a:ext cx="7707312" cy="520700"/>
            <a:chOff x="295" y="164"/>
            <a:chExt cx="4855" cy="328"/>
          </a:xfrm>
        </p:grpSpPr>
        <p:graphicFrame>
          <p:nvGraphicFramePr>
            <p:cNvPr id="21522" name="Object 28">
              <a:extLst>
                <a:ext uri="{FF2B5EF4-FFF2-40B4-BE49-F238E27FC236}">
                  <a16:creationId xmlns:a16="http://schemas.microsoft.com/office/drawing/2014/main" id="{45674EE9-651B-4AC2-9CCC-8FE33C4CEB9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84" y="164"/>
            <a:ext cx="72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43" name="Equation" r:id="rId13" imgW="1143000" imgH="431800" progId="Equation.DSMT4">
                    <p:embed/>
                  </p:oleObj>
                </mc:Choice>
                <mc:Fallback>
                  <p:oleObj name="Equation" r:id="rId13" imgW="1143000" imgH="43180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164"/>
                          <a:ext cx="72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23" name="Rectangle 29">
              <a:extLst>
                <a:ext uri="{FF2B5EF4-FFF2-40B4-BE49-F238E27FC236}">
                  <a16:creationId xmlns:a16="http://schemas.microsoft.com/office/drawing/2014/main" id="{D3800152-BD07-4575-8551-C8CEA421D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" y="165"/>
              <a:ext cx="485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１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°               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时，方程组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(5)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无解，从而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(1)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无解．</a:t>
              </a:r>
            </a:p>
          </p:txBody>
        </p:sp>
      </p:grpSp>
      <p:sp>
        <p:nvSpPr>
          <p:cNvPr id="25630" name="Rectangle 30">
            <a:extLst>
              <a:ext uri="{FF2B5EF4-FFF2-40B4-BE49-F238E27FC236}">
                <a16:creationId xmlns:a16="http://schemas.microsoft.com/office/drawing/2014/main" id="{335CF3E5-2D67-416F-A80F-45979CE72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2693988"/>
            <a:ext cx="360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</a:rPr>
              <a:t>分两种情况：</a:t>
            </a:r>
          </a:p>
        </p:txBody>
      </p:sp>
      <p:sp>
        <p:nvSpPr>
          <p:cNvPr id="25634" name="Rectangle 34">
            <a:extLst>
              <a:ext uri="{FF2B5EF4-FFF2-40B4-BE49-F238E27FC236}">
                <a16:creationId xmlns:a16="http://schemas.microsoft.com/office/drawing/2014/main" id="{A1B2BDED-B5E4-4BB6-8381-D311704B5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693988"/>
            <a:ext cx="6121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此时去掉 “０＝０” 的方程．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16" grpId="0"/>
      <p:bldP spid="25630" grpId="0"/>
      <p:bldP spid="256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>
            <a:extLst>
              <a:ext uri="{FF2B5EF4-FFF2-40B4-BE49-F238E27FC236}">
                <a16:creationId xmlns:a16="http://schemas.microsoft.com/office/drawing/2014/main" id="{4BE72729-3FB0-47A0-AAFE-175281CD1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27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531" name="Rectangle 12">
            <a:extLst>
              <a:ext uri="{FF2B5EF4-FFF2-40B4-BE49-F238E27FC236}">
                <a16:creationId xmlns:a16="http://schemas.microsoft.com/office/drawing/2014/main" id="{FA6D0763-E39A-48B1-AC1D-6EC6A6862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84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6637" name="Text Box 13">
            <a:extLst>
              <a:ext uri="{FF2B5EF4-FFF2-40B4-BE49-F238E27FC236}">
                <a16:creationId xmlns:a16="http://schemas.microsoft.com/office/drawing/2014/main" id="{79253FBC-C685-4B58-865B-5484DCEA9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430713"/>
            <a:ext cx="97932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此时方程组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(7)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有无穷多个解，从而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有无穷多个解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22533" name="Rectangle 16">
            <a:extLst>
              <a:ext uri="{FF2B5EF4-FFF2-40B4-BE49-F238E27FC236}">
                <a16:creationId xmlns:a16="http://schemas.microsoft.com/office/drawing/2014/main" id="{BF569A92-DD02-430E-A40D-FA8E6FB54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84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534" name="Rectangle 18">
            <a:extLst>
              <a:ext uri="{FF2B5EF4-FFF2-40B4-BE49-F238E27FC236}">
                <a16:creationId xmlns:a16="http://schemas.microsoft.com/office/drawing/2014/main" id="{05343343-2FEB-4B7E-826C-5B6C9E61B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84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535" name="Text Box 25">
            <a:extLst>
              <a:ext uri="{FF2B5EF4-FFF2-40B4-BE49-F238E27FC236}">
                <a16:creationId xmlns:a16="http://schemas.microsoft.com/office/drawing/2014/main" id="{8D0E1410-528D-4F32-AFD9-57FB9D6BB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87863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hlinkClick r:id="" action="ppaction://hlinkshowjump?jump=previousslide"/>
              </a:rPr>
              <a:t>       </a:t>
            </a: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6" name="Text Box 26">
            <a:extLst>
              <a:ext uri="{FF2B5EF4-FFF2-40B4-BE49-F238E27FC236}">
                <a16:creationId xmlns:a16="http://schemas.microsoft.com/office/drawing/2014/main" id="{6782F904-4971-4EE0-91A2-7921DB41E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50" y="6878638"/>
            <a:ext cx="739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hlinkClick r:id="rId3" action="ppaction://hlinksldjump"/>
              </a:rPr>
              <a:t>         </a:t>
            </a: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6660" name="Group 36">
            <a:extLst>
              <a:ext uri="{FF2B5EF4-FFF2-40B4-BE49-F238E27FC236}">
                <a16:creationId xmlns:a16="http://schemas.microsoft.com/office/drawing/2014/main" id="{0F196B49-6927-4384-A2CF-E8F42BBF6332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766888"/>
            <a:ext cx="8077200" cy="1655762"/>
            <a:chOff x="204" y="618"/>
            <a:chExt cx="5293" cy="1080"/>
          </a:xfrm>
        </p:grpSpPr>
        <p:sp>
          <p:nvSpPr>
            <p:cNvPr id="22550" name="Text Box 9">
              <a:extLst>
                <a:ext uri="{FF2B5EF4-FFF2-40B4-BE49-F238E27FC236}">
                  <a16:creationId xmlns:a16="http://schemas.microsoft.com/office/drawing/2014/main" id="{111C7D6D-6823-4C60-80A9-4151CD07EC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3" y="952"/>
              <a:ext cx="394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(7)</a:t>
              </a:r>
            </a:p>
          </p:txBody>
        </p:sp>
        <p:graphicFrame>
          <p:nvGraphicFramePr>
            <p:cNvPr id="22551" name="Object 27">
              <a:extLst>
                <a:ext uri="{FF2B5EF4-FFF2-40B4-BE49-F238E27FC236}">
                  <a16:creationId xmlns:a16="http://schemas.microsoft.com/office/drawing/2014/main" id="{DAAF3B60-5A29-4090-BDEC-3AA6E429918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4" y="618"/>
            <a:ext cx="4864" cy="1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7" name="Equation" r:id="rId4" imgW="7721600" imgH="1714500" progId="Equation.DSMT4">
                    <p:embed/>
                  </p:oleObj>
                </mc:Choice>
                <mc:Fallback>
                  <p:oleObj name="Equation" r:id="rId4" imgW="7721600" imgH="171450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618"/>
                          <a:ext cx="4864" cy="10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59" name="Group 35">
            <a:extLst>
              <a:ext uri="{FF2B5EF4-FFF2-40B4-BE49-F238E27FC236}">
                <a16:creationId xmlns:a16="http://schemas.microsoft.com/office/drawing/2014/main" id="{2D111475-B909-4981-BDE0-F322686048CE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974725"/>
            <a:ext cx="8167688" cy="519113"/>
            <a:chOff x="975" y="362"/>
            <a:chExt cx="5145" cy="327"/>
          </a:xfrm>
        </p:grpSpPr>
        <p:sp>
          <p:nvSpPr>
            <p:cNvPr id="22548" name="Text Box 4">
              <a:extLst>
                <a:ext uri="{FF2B5EF4-FFF2-40B4-BE49-F238E27FC236}">
                  <a16:creationId xmlns:a16="http://schemas.microsoft.com/office/drawing/2014/main" id="{7EB8A13C-9A38-4C42-A147-64E864E9B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" y="362"/>
              <a:ext cx="51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ii)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　若         ，这时阶梯形方程组可化为                     </a:t>
              </a:r>
            </a:p>
          </p:txBody>
        </p:sp>
        <p:graphicFrame>
          <p:nvGraphicFramePr>
            <p:cNvPr id="22549" name="Object 28">
              <a:extLst>
                <a:ext uri="{FF2B5EF4-FFF2-40B4-BE49-F238E27FC236}">
                  <a16:creationId xmlns:a16="http://schemas.microsoft.com/office/drawing/2014/main" id="{288BE956-3DFA-409E-A118-7BEDB9F974A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01" y="482"/>
            <a:ext cx="48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8" name="Equation" r:id="rId6" imgW="774364" imgH="241195" progId="Equation.DSMT4">
                    <p:embed/>
                  </p:oleObj>
                </mc:Choice>
                <mc:Fallback>
                  <p:oleObj name="Equation" r:id="rId6" imgW="774364" imgH="241195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482"/>
                          <a:ext cx="488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61" name="Group 37">
            <a:extLst>
              <a:ext uri="{FF2B5EF4-FFF2-40B4-BE49-F238E27FC236}">
                <a16:creationId xmlns:a16="http://schemas.microsoft.com/office/drawing/2014/main" id="{01DE4802-ABB6-4F75-99A0-FE592A06C99C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3711575"/>
            <a:ext cx="4168775" cy="519113"/>
            <a:chOff x="1053" y="2141"/>
            <a:chExt cx="2626" cy="327"/>
          </a:xfrm>
        </p:grpSpPr>
        <p:sp>
          <p:nvSpPr>
            <p:cNvPr id="22546" name="Text Box 10">
              <a:extLst>
                <a:ext uri="{FF2B5EF4-FFF2-40B4-BE49-F238E27FC236}">
                  <a16:creationId xmlns:a16="http://schemas.microsoft.com/office/drawing/2014/main" id="{CD8211A1-BCA5-49DC-89A7-8234BD06A1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3" y="2141"/>
              <a:ext cx="6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其中 </a:t>
              </a:r>
            </a:p>
          </p:txBody>
        </p:sp>
        <p:graphicFrame>
          <p:nvGraphicFramePr>
            <p:cNvPr id="22547" name="Object 29">
              <a:extLst>
                <a:ext uri="{FF2B5EF4-FFF2-40B4-BE49-F238E27FC236}">
                  <a16:creationId xmlns:a16="http://schemas.microsoft.com/office/drawing/2014/main" id="{196ADB06-62C6-4B7E-B6ED-E3CAE8D2244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55" y="2160"/>
            <a:ext cx="202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9" name="Equation" r:id="rId8" imgW="3213100" imgH="431800" progId="Equation.DSMT4">
                    <p:embed/>
                  </p:oleObj>
                </mc:Choice>
                <mc:Fallback>
                  <p:oleObj name="Equation" r:id="rId8" imgW="3213100" imgH="43180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2160"/>
                          <a:ext cx="202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76" name="Group 52">
            <a:extLst>
              <a:ext uri="{FF2B5EF4-FFF2-40B4-BE49-F238E27FC236}">
                <a16:creationId xmlns:a16="http://schemas.microsoft.com/office/drawing/2014/main" id="{17594663-67DB-426B-9AA7-8B4B21EB7FD1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5222875"/>
            <a:ext cx="9361488" cy="519113"/>
            <a:chOff x="612" y="2433"/>
            <a:chExt cx="5897" cy="327"/>
          </a:xfrm>
        </p:grpSpPr>
        <p:sp>
          <p:nvSpPr>
            <p:cNvPr id="22544" name="Rectangle 38">
              <a:extLst>
                <a:ext uri="{FF2B5EF4-FFF2-40B4-BE49-F238E27FC236}">
                  <a16:creationId xmlns:a16="http://schemas.microsoft.com/office/drawing/2014/main" id="{BF8ADB2D-2840-4477-8E38-491F00712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2433"/>
              <a:ext cx="589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事实上，任意给                  一组值，由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(7)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就唯一</a:t>
              </a:r>
            </a:p>
          </p:txBody>
        </p:sp>
        <p:graphicFrame>
          <p:nvGraphicFramePr>
            <p:cNvPr id="22545" name="Object 30">
              <a:extLst>
                <a:ext uri="{FF2B5EF4-FFF2-40B4-BE49-F238E27FC236}">
                  <a16:creationId xmlns:a16="http://schemas.microsoft.com/office/drawing/2014/main" id="{CB44DA1B-4490-4D1C-966B-7107C1789BB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90" y="2478"/>
            <a:ext cx="96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60" name="Equation" r:id="rId10" imgW="1536700" imgH="431800" progId="Equation.DSMT4">
                    <p:embed/>
                  </p:oleObj>
                </mc:Choice>
                <mc:Fallback>
                  <p:oleObj name="Equation" r:id="rId10" imgW="1536700" imgH="43180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2478"/>
                          <a:ext cx="96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77" name="Group 53">
            <a:extLst>
              <a:ext uri="{FF2B5EF4-FFF2-40B4-BE49-F238E27FC236}">
                <a16:creationId xmlns:a16="http://schemas.microsoft.com/office/drawing/2014/main" id="{9116EB78-3AAD-4CD6-B871-6FB76844C84B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5943600"/>
            <a:ext cx="6913562" cy="519113"/>
            <a:chOff x="476" y="3294"/>
            <a:chExt cx="4355" cy="327"/>
          </a:xfrm>
        </p:grpSpPr>
        <p:sp>
          <p:nvSpPr>
            <p:cNvPr id="22542" name="Rectangle 39">
              <a:extLst>
                <a:ext uri="{FF2B5EF4-FFF2-40B4-BE49-F238E27FC236}">
                  <a16:creationId xmlns:a16="http://schemas.microsoft.com/office/drawing/2014/main" id="{04D440C1-B1BE-403E-BE12-9F5AA14B2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294"/>
              <a:ext cx="435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地定出的</a:t>
              </a:r>
              <a:r>
                <a:rPr lang="zh-CN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一组值．</a:t>
              </a:r>
            </a:p>
          </p:txBody>
        </p:sp>
        <p:graphicFrame>
          <p:nvGraphicFramePr>
            <p:cNvPr id="22543" name="Object 32">
              <a:extLst>
                <a:ext uri="{FF2B5EF4-FFF2-40B4-BE49-F238E27FC236}">
                  <a16:creationId xmlns:a16="http://schemas.microsoft.com/office/drawing/2014/main" id="{01149DBA-C0A4-4CD3-A43A-7E623B2E499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19" y="3339"/>
            <a:ext cx="80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61" name="Equation" r:id="rId12" imgW="1269449" imgH="431613" progId="Equation.DSMT4">
                    <p:embed/>
                  </p:oleObj>
                </mc:Choice>
                <mc:Fallback>
                  <p:oleObj name="Equation" r:id="rId12" imgW="1269449" imgH="431613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3339"/>
                          <a:ext cx="80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80" name="Group 16">
            <a:extLst>
              <a:ext uri="{FF2B5EF4-FFF2-40B4-BE49-F238E27FC236}">
                <a16:creationId xmlns:a16="http://schemas.microsoft.com/office/drawing/2014/main" id="{AD12F80C-1F8A-46CC-9681-395ABC105A7E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333625"/>
            <a:ext cx="7289800" cy="541338"/>
            <a:chOff x="431" y="1344"/>
            <a:chExt cx="4592" cy="341"/>
          </a:xfrm>
        </p:grpSpPr>
        <p:grpSp>
          <p:nvGrpSpPr>
            <p:cNvPr id="23566" name="Group 4">
              <a:extLst>
                <a:ext uri="{FF2B5EF4-FFF2-40B4-BE49-F238E27FC236}">
                  <a16:creationId xmlns:a16="http://schemas.microsoft.com/office/drawing/2014/main" id="{779B747E-BF8E-489F-AE34-FCAD3B400E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3" y="1358"/>
              <a:ext cx="4230" cy="327"/>
              <a:chOff x="687" y="3786"/>
              <a:chExt cx="4230" cy="327"/>
            </a:xfrm>
          </p:grpSpPr>
          <p:sp>
            <p:nvSpPr>
              <p:cNvPr id="23568" name="Text Box 5">
                <a:extLst>
                  <a:ext uri="{FF2B5EF4-FFF2-40B4-BE49-F238E27FC236}">
                    <a16:creationId xmlns:a16="http://schemas.microsoft.com/office/drawing/2014/main" id="{BD4DB01D-F4FC-444E-90A7-918F281833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5" y="3786"/>
                <a:ext cx="326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称为一组</a:t>
                </a:r>
                <a:r>
                  <a:rPr lang="zh-CN" altLang="en-US" sz="2800" b="1">
                    <a:solidFill>
                      <a:srgbClr val="CC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自由未知量</a:t>
                </a:r>
                <a:r>
                  <a: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．                </a:t>
                </a:r>
              </a:p>
            </p:txBody>
          </p:sp>
          <p:graphicFrame>
            <p:nvGraphicFramePr>
              <p:cNvPr id="23569" name="Object 6">
                <a:extLst>
                  <a:ext uri="{FF2B5EF4-FFF2-40B4-BE49-F238E27FC236}">
                    <a16:creationId xmlns:a16="http://schemas.microsoft.com/office/drawing/2014/main" id="{6C2D382E-BB95-406D-9DD4-AA81918FCBF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687" y="3793"/>
              <a:ext cx="968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574" name="Equation" r:id="rId3" imgW="1536700" imgH="431800" progId="Equation.DSMT4">
                      <p:embed/>
                    </p:oleObj>
                  </mc:Choice>
                  <mc:Fallback>
                    <p:oleObj name="Equation" r:id="rId3" imgW="1536700" imgH="431800" progId="Equation.DSMT4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7" y="3793"/>
                            <a:ext cx="968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3567" name="Rectangle 11">
              <a:extLst>
                <a:ext uri="{FF2B5EF4-FFF2-40B4-BE49-F238E27FC236}">
                  <a16:creationId xmlns:a16="http://schemas.microsoft.com/office/drawing/2014/main" id="{FC608FE3-887B-466B-9B31-84DF4AE45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1344"/>
              <a:ext cx="149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而</a:t>
              </a:r>
              <a:r>
                <a:rPr lang="zh-CN" altLang="en-US" sz="2800" b="1">
                  <a:latin typeface="Times New Roman" panose="02020603050405020304" pitchFamily="18" charset="0"/>
                </a:rPr>
                <a:t> </a:t>
              </a:r>
            </a:p>
          </p:txBody>
        </p:sp>
      </p:grpSp>
      <p:grpSp>
        <p:nvGrpSpPr>
          <p:cNvPr id="62481" name="Group 17">
            <a:extLst>
              <a:ext uri="{FF2B5EF4-FFF2-40B4-BE49-F238E27FC236}">
                <a16:creationId xmlns:a16="http://schemas.microsoft.com/office/drawing/2014/main" id="{B6269A63-E0FB-46D0-B7D4-43A44A0C2508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893763"/>
            <a:ext cx="9218612" cy="519112"/>
            <a:chOff x="612" y="346"/>
            <a:chExt cx="5807" cy="327"/>
          </a:xfrm>
        </p:grpSpPr>
        <p:sp>
          <p:nvSpPr>
            <p:cNvPr id="23562" name="Rectangle 8">
              <a:extLst>
                <a:ext uri="{FF2B5EF4-FFF2-40B4-BE49-F238E27FC236}">
                  <a16:creationId xmlns:a16="http://schemas.microsoft.com/office/drawing/2014/main" id="{1FB89429-EC83-456F-8FE2-2B0295670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6" y="346"/>
              <a:ext cx="281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通过</a:t>
              </a:r>
              <a:endParaRPr lang="zh-CN" altLang="en-US" sz="28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3563" name="Object 9">
              <a:extLst>
                <a:ext uri="{FF2B5EF4-FFF2-40B4-BE49-F238E27FC236}">
                  <a16:creationId xmlns:a16="http://schemas.microsoft.com/office/drawing/2014/main" id="{ECB23EAE-AE8E-4610-8491-E1893A823E3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95" y="391"/>
            <a:ext cx="96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5" name="Equation" r:id="rId5" imgW="1536700" imgH="431800" progId="Equation.DSMT4">
                    <p:embed/>
                  </p:oleObj>
                </mc:Choice>
                <mc:Fallback>
                  <p:oleObj name="Equation" r:id="rId5" imgW="1536700" imgH="4318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5" y="391"/>
                          <a:ext cx="96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64" name="Object 10">
              <a:extLst>
                <a:ext uri="{FF2B5EF4-FFF2-40B4-BE49-F238E27FC236}">
                  <a16:creationId xmlns:a16="http://schemas.microsoft.com/office/drawing/2014/main" id="{34E9BAA3-32C2-4922-BD04-367CE669F30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89" y="391"/>
            <a:ext cx="80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6" name="Equation" r:id="rId7" imgW="1269449" imgH="431613" progId="Equation.DSMT4">
                    <p:embed/>
                  </p:oleObj>
                </mc:Choice>
                <mc:Fallback>
                  <p:oleObj name="Equation" r:id="rId7" imgW="1269449" imgH="431613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391"/>
                          <a:ext cx="80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5" name="Rectangle 12">
              <a:extLst>
                <a:ext uri="{FF2B5EF4-FFF2-40B4-BE49-F238E27FC236}">
                  <a16:creationId xmlns:a16="http://schemas.microsoft.com/office/drawing/2014/main" id="{054B6859-4B02-4320-8F52-8A753898C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346"/>
              <a:ext cx="322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一般地，我们可以把</a:t>
              </a:r>
            </a:p>
          </p:txBody>
        </p:sp>
      </p:grpSp>
      <p:sp>
        <p:nvSpPr>
          <p:cNvPr id="62477" name="Rectangle 13">
            <a:extLst>
              <a:ext uri="{FF2B5EF4-FFF2-40B4-BE49-F238E27FC236}">
                <a16:creationId xmlns:a16="http://schemas.microsoft.com/office/drawing/2014/main" id="{5D3B32C8-F8E2-41B1-BD18-524C03135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612900"/>
            <a:ext cx="8353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这样一组表达式称为方程组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的</a:t>
            </a:r>
            <a:r>
              <a:rPr lang="zh-CN" altLang="en-US" sz="2800" b="1">
                <a:solidFill>
                  <a:srgbClr val="CC0000"/>
                </a:solidFill>
                <a:latin typeface="宋体" panose="02010600030101010101" pitchFamily="2" charset="-122"/>
              </a:rPr>
              <a:t>一般解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</a:p>
        </p:txBody>
      </p:sp>
      <p:sp>
        <p:nvSpPr>
          <p:cNvPr id="62479" name="Rectangle 15">
            <a:extLst>
              <a:ext uri="{FF2B5EF4-FFF2-40B4-BE49-F238E27FC236}">
                <a16:creationId xmlns:a16="http://schemas.microsoft.com/office/drawing/2014/main" id="{C03A5D2A-4117-40E3-BABB-5900B1FC7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612900"/>
            <a:ext cx="4124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表示出来．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2482" name="Rectangle 18">
            <a:extLst>
              <a:ext uri="{FF2B5EF4-FFF2-40B4-BE49-F238E27FC236}">
                <a16:creationId xmlns:a16="http://schemas.microsoft.com/office/drawing/2014/main" id="{6E75BE69-4C71-40FB-BA34-BB9AC7BAD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052763"/>
            <a:ext cx="8567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４．线性方程组消元法的矩阵表示</a:t>
            </a:r>
          </a:p>
        </p:txBody>
      </p:sp>
      <p:sp>
        <p:nvSpPr>
          <p:cNvPr id="62483" name="Text Box 19">
            <a:extLst>
              <a:ext uri="{FF2B5EF4-FFF2-40B4-BE49-F238E27FC236}">
                <a16:creationId xmlns:a16="http://schemas.microsoft.com/office/drawing/2014/main" id="{B3E4E3CB-435D-44BD-8446-F8B30F99D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844925"/>
            <a:ext cx="7129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不妨设线性方程组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的增广矩阵</a:t>
            </a:r>
          </a:p>
        </p:txBody>
      </p:sp>
      <p:graphicFrame>
        <p:nvGraphicFramePr>
          <p:cNvPr id="62484" name="Object 20">
            <a:extLst>
              <a:ext uri="{FF2B5EF4-FFF2-40B4-BE49-F238E27FC236}">
                <a16:creationId xmlns:a16="http://schemas.microsoft.com/office/drawing/2014/main" id="{4652E666-90AF-40F0-840B-E2C954A2DE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4421188"/>
          <a:ext cx="36703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Equation" r:id="rId9" imgW="3670300" imgH="1612900" progId="Equation.DSMT4">
                  <p:embed/>
                </p:oleObj>
              </mc:Choice>
              <mc:Fallback>
                <p:oleObj name="Equation" r:id="rId9" imgW="3670300" imgH="16129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421188"/>
                        <a:ext cx="36703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5" name="Text Box 21">
            <a:extLst>
              <a:ext uri="{FF2B5EF4-FFF2-40B4-BE49-F238E27FC236}">
                <a16:creationId xmlns:a16="http://schemas.microsoft.com/office/drawing/2014/main" id="{0ADB6679-D126-466F-923B-6629F5A51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149975"/>
            <a:ext cx="871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经过一系列</a:t>
            </a:r>
            <a:r>
              <a:rPr lang="zh-CN" altLang="en-US" sz="2800" b="1">
                <a:solidFill>
                  <a:srgbClr val="CC6600"/>
                </a:solidFill>
                <a:latin typeface="Times New Roman" panose="02020603050405020304" pitchFamily="18" charset="0"/>
              </a:rPr>
              <a:t>初等行变换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化成阶梯阵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7" grpId="0"/>
      <p:bldP spid="62479" grpId="0"/>
      <p:bldP spid="62482" grpId="0"/>
      <p:bldP spid="62483" grpId="0"/>
      <p:bldP spid="624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81" name="Object 9">
            <a:extLst>
              <a:ext uri="{FF2B5EF4-FFF2-40B4-BE49-F238E27FC236}">
                <a16:creationId xmlns:a16="http://schemas.microsoft.com/office/drawing/2014/main" id="{008C1B6B-7105-4C05-B11C-B78952AE8A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1066800"/>
          <a:ext cx="5245100" cy="313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3" imgW="5245100" imgH="3136900" progId="Equation.DSMT4">
                  <p:embed/>
                </p:oleObj>
              </mc:Choice>
              <mc:Fallback>
                <p:oleObj name="Equation" r:id="rId3" imgW="5245100" imgH="31369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066800"/>
                        <a:ext cx="5245100" cy="313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683" name="Group 11">
            <a:extLst>
              <a:ext uri="{FF2B5EF4-FFF2-40B4-BE49-F238E27FC236}">
                <a16:creationId xmlns:a16="http://schemas.microsoft.com/office/drawing/2014/main" id="{413E77D5-625C-408F-B50C-CA8CB4164F30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348163"/>
            <a:ext cx="4294187" cy="519112"/>
            <a:chOff x="793" y="2566"/>
            <a:chExt cx="2705" cy="327"/>
          </a:xfrm>
        </p:grpSpPr>
        <p:sp>
          <p:nvSpPr>
            <p:cNvPr id="24586" name="Rectangle 6">
              <a:extLst>
                <a:ext uri="{FF2B5EF4-FFF2-40B4-BE49-F238E27FC236}">
                  <a16:creationId xmlns:a16="http://schemas.microsoft.com/office/drawing/2014/main" id="{8FAC0F0A-A193-49B7-9C5B-CFF9EF019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2566"/>
              <a:ext cx="6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其中 </a:t>
              </a:r>
            </a:p>
          </p:txBody>
        </p:sp>
        <p:graphicFrame>
          <p:nvGraphicFramePr>
            <p:cNvPr id="24587" name="Object 10">
              <a:extLst>
                <a:ext uri="{FF2B5EF4-FFF2-40B4-BE49-F238E27FC236}">
                  <a16:creationId xmlns:a16="http://schemas.microsoft.com/office/drawing/2014/main" id="{8592737C-A34D-45A6-A066-96414EB4733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74" y="2568"/>
            <a:ext cx="202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3" name="Equation" r:id="rId5" imgW="3213100" imgH="431800" progId="Equation.DSMT4">
                    <p:embed/>
                  </p:oleObj>
                </mc:Choice>
                <mc:Fallback>
                  <p:oleObj name="Equation" r:id="rId5" imgW="3213100" imgH="4318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2568"/>
                          <a:ext cx="202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696" name="Group 24">
            <a:extLst>
              <a:ext uri="{FF2B5EF4-FFF2-40B4-BE49-F238E27FC236}">
                <a16:creationId xmlns:a16="http://schemas.microsoft.com/office/drawing/2014/main" id="{D1D02E70-19F3-479A-BF1B-1F60FFA8315E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997450"/>
            <a:ext cx="6553200" cy="519113"/>
            <a:chOff x="748" y="210"/>
            <a:chExt cx="4128" cy="327"/>
          </a:xfrm>
        </p:grpSpPr>
        <p:graphicFrame>
          <p:nvGraphicFramePr>
            <p:cNvPr id="24584" name="Object 25">
              <a:extLst>
                <a:ext uri="{FF2B5EF4-FFF2-40B4-BE49-F238E27FC236}">
                  <a16:creationId xmlns:a16="http://schemas.microsoft.com/office/drawing/2014/main" id="{81376E01-0D8E-40CA-893D-9A4991A01CF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2" y="255"/>
            <a:ext cx="72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4" name="Equation" r:id="rId7" imgW="1143000" imgH="431800" progId="Equation.DSMT4">
                    <p:embed/>
                  </p:oleObj>
                </mc:Choice>
                <mc:Fallback>
                  <p:oleObj name="Equation" r:id="rId7" imgW="1143000" imgH="43180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255"/>
                          <a:ext cx="72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5" name="Rectangle 26">
              <a:extLst>
                <a:ext uri="{FF2B5EF4-FFF2-40B4-BE49-F238E27FC236}">
                  <a16:creationId xmlns:a16="http://schemas.microsoft.com/office/drawing/2014/main" id="{923E95C4-4EF5-465E-AE14-048FAB60B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210"/>
              <a:ext cx="41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１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°              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时，方程组 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(1)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无解．  </a:t>
              </a:r>
            </a:p>
          </p:txBody>
        </p:sp>
      </p:grpSp>
      <p:grpSp>
        <p:nvGrpSpPr>
          <p:cNvPr id="28699" name="Group 27">
            <a:extLst>
              <a:ext uri="{FF2B5EF4-FFF2-40B4-BE49-F238E27FC236}">
                <a16:creationId xmlns:a16="http://schemas.microsoft.com/office/drawing/2014/main" id="{B98EEA37-7684-4997-A21C-2359C245E890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789613"/>
            <a:ext cx="7281863" cy="519112"/>
            <a:chOff x="748" y="573"/>
            <a:chExt cx="4587" cy="327"/>
          </a:xfrm>
        </p:grpSpPr>
        <p:graphicFrame>
          <p:nvGraphicFramePr>
            <p:cNvPr id="24582" name="Object 28">
              <a:extLst>
                <a:ext uri="{FF2B5EF4-FFF2-40B4-BE49-F238E27FC236}">
                  <a16:creationId xmlns:a16="http://schemas.microsoft.com/office/drawing/2014/main" id="{34AE76DA-8B41-408B-B5B5-97BAA02940C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8" y="618"/>
            <a:ext cx="72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5" name="Equation" r:id="rId9" imgW="1143000" imgH="431800" progId="Equation.DSMT4">
                    <p:embed/>
                  </p:oleObj>
                </mc:Choice>
                <mc:Fallback>
                  <p:oleObj name="Equation" r:id="rId9" imgW="1143000" imgH="43180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8" y="618"/>
                          <a:ext cx="72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3" name="Rectangle 29">
              <a:extLst>
                <a:ext uri="{FF2B5EF4-FFF2-40B4-BE49-F238E27FC236}">
                  <a16:creationId xmlns:a16="http://schemas.microsoft.com/office/drawing/2014/main" id="{44D21F31-EED5-4A0E-9C13-D3815696F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573"/>
              <a:ext cx="458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２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°                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时，方程组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(1) 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有解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.                    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>
            <a:extLst>
              <a:ext uri="{FF2B5EF4-FFF2-40B4-BE49-F238E27FC236}">
                <a16:creationId xmlns:a16="http://schemas.microsoft.com/office/drawing/2014/main" id="{FB4F41BF-CFD7-4B06-AB40-6B5B89249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898525"/>
            <a:ext cx="5832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且方程组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与方程组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(7)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同解</a:t>
            </a:r>
          </a:p>
        </p:txBody>
      </p:sp>
      <p:grpSp>
        <p:nvGrpSpPr>
          <p:cNvPr id="63493" name="Group 5">
            <a:extLst>
              <a:ext uri="{FF2B5EF4-FFF2-40B4-BE49-F238E27FC236}">
                <a16:creationId xmlns:a16="http://schemas.microsoft.com/office/drawing/2014/main" id="{61DC5159-FE58-4DC4-BD85-A3FF2535D47E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619250"/>
            <a:ext cx="8077200" cy="1655763"/>
            <a:chOff x="204" y="618"/>
            <a:chExt cx="5293" cy="1080"/>
          </a:xfrm>
        </p:grpSpPr>
        <p:sp>
          <p:nvSpPr>
            <p:cNvPr id="25611" name="Text Box 6">
              <a:extLst>
                <a:ext uri="{FF2B5EF4-FFF2-40B4-BE49-F238E27FC236}">
                  <a16:creationId xmlns:a16="http://schemas.microsoft.com/office/drawing/2014/main" id="{9C1DE01A-9032-4306-A076-8B397F9319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3" y="952"/>
              <a:ext cx="394" cy="3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(7)</a:t>
              </a:r>
            </a:p>
          </p:txBody>
        </p:sp>
        <p:graphicFrame>
          <p:nvGraphicFramePr>
            <p:cNvPr id="25612" name="Object 7">
              <a:extLst>
                <a:ext uri="{FF2B5EF4-FFF2-40B4-BE49-F238E27FC236}">
                  <a16:creationId xmlns:a16="http://schemas.microsoft.com/office/drawing/2014/main" id="{836EE6D0-53D7-460E-99DC-3CD8B30AF22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4" y="618"/>
            <a:ext cx="4864" cy="1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6" name="Equation" r:id="rId3" imgW="7721600" imgH="1714500" progId="Equation.DSMT4">
                    <p:embed/>
                  </p:oleObj>
                </mc:Choice>
                <mc:Fallback>
                  <p:oleObj name="Equation" r:id="rId3" imgW="7721600" imgH="17145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618"/>
                          <a:ext cx="4864" cy="10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516" name="Group 28">
            <a:extLst>
              <a:ext uri="{FF2B5EF4-FFF2-40B4-BE49-F238E27FC236}">
                <a16:creationId xmlns:a16="http://schemas.microsoft.com/office/drawing/2014/main" id="{DF646240-935C-43AB-A9D0-865987682104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4427538"/>
            <a:ext cx="7910512" cy="519112"/>
            <a:chOff x="975" y="2523"/>
            <a:chExt cx="4983" cy="327"/>
          </a:xfrm>
        </p:grpSpPr>
        <p:sp>
          <p:nvSpPr>
            <p:cNvPr id="25609" name="Text Box 23">
              <a:extLst>
                <a:ext uri="{FF2B5EF4-FFF2-40B4-BE49-F238E27FC236}">
                  <a16:creationId xmlns:a16="http://schemas.microsoft.com/office/drawing/2014/main" id="{13B290F8-A0BF-4F25-A506-AFC8BF29F7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" y="2523"/>
              <a:ext cx="498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当       　 时 ，方程组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(1)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有无穷多解．                     </a:t>
              </a:r>
            </a:p>
          </p:txBody>
        </p:sp>
        <p:graphicFrame>
          <p:nvGraphicFramePr>
            <p:cNvPr id="25610" name="Object 24">
              <a:extLst>
                <a:ext uri="{FF2B5EF4-FFF2-40B4-BE49-F238E27FC236}">
                  <a16:creationId xmlns:a16="http://schemas.microsoft.com/office/drawing/2014/main" id="{27DD2761-43C8-4078-8B42-05236EB68E3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8" y="2614"/>
            <a:ext cx="48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7" name="Equation" r:id="rId5" imgW="774364" imgH="241195" progId="Equation.DSMT4">
                    <p:embed/>
                  </p:oleObj>
                </mc:Choice>
                <mc:Fallback>
                  <p:oleObj name="Equation" r:id="rId5" imgW="774364" imgH="241195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2614"/>
                          <a:ext cx="488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517" name="Group 29">
            <a:extLst>
              <a:ext uri="{FF2B5EF4-FFF2-40B4-BE49-F238E27FC236}">
                <a16:creationId xmlns:a16="http://schemas.microsoft.com/office/drawing/2014/main" id="{E5E969B1-8B42-4EB0-B693-2131E737DA9F}"/>
              </a:ext>
            </a:extLst>
          </p:cNvPr>
          <p:cNvGrpSpPr>
            <a:grpSpLocks/>
          </p:cNvGrpSpPr>
          <p:nvPr/>
        </p:nvGrpSpPr>
        <p:grpSpPr bwMode="auto">
          <a:xfrm>
            <a:off x="608013" y="3706813"/>
            <a:ext cx="8535987" cy="519112"/>
            <a:chOff x="383" y="2069"/>
            <a:chExt cx="5377" cy="327"/>
          </a:xfrm>
        </p:grpSpPr>
        <p:sp>
          <p:nvSpPr>
            <p:cNvPr id="25607" name="Rectangle 27">
              <a:extLst>
                <a:ext uri="{FF2B5EF4-FFF2-40B4-BE49-F238E27FC236}">
                  <a16:creationId xmlns:a16="http://schemas.microsoft.com/office/drawing/2014/main" id="{42A1276B-EE8B-4ED6-B77D-1238B102C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" y="2069"/>
              <a:ext cx="537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所以，当         　时，方程组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(1)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有唯一解；                    </a:t>
              </a:r>
            </a:p>
          </p:txBody>
        </p:sp>
        <p:graphicFrame>
          <p:nvGraphicFramePr>
            <p:cNvPr id="25608" name="Object 26">
              <a:extLst>
                <a:ext uri="{FF2B5EF4-FFF2-40B4-BE49-F238E27FC236}">
                  <a16:creationId xmlns:a16="http://schemas.microsoft.com/office/drawing/2014/main" id="{6E945762-1B48-4252-B5A0-A767A2E4A1E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74" y="2160"/>
            <a:ext cx="488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8" name="Equation" r:id="rId7" imgW="774364" imgH="241195" progId="Equation.DSMT4">
                    <p:embed/>
                  </p:oleObj>
                </mc:Choice>
                <mc:Fallback>
                  <p:oleObj name="Equation" r:id="rId7" imgW="774364" imgH="241195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2160"/>
                          <a:ext cx="488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3518" name="Rectangle 30">
            <a:extLst>
              <a:ext uri="{FF2B5EF4-FFF2-40B4-BE49-F238E27FC236}">
                <a16:creationId xmlns:a16="http://schemas.microsoft.com/office/drawing/2014/main" id="{F67BF8BB-717F-4DAD-A8C7-3328E5B98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435600"/>
            <a:ext cx="8064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（ 这样，方程组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有没有解，以及有怎样的解，都可以通过它的增广矩阵看出。）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5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5" name="Rectangle 15">
            <a:extLst>
              <a:ext uri="{FF2B5EF4-FFF2-40B4-BE49-F238E27FC236}">
                <a16:creationId xmlns:a16="http://schemas.microsoft.com/office/drawing/2014/main" id="{DF326283-743E-457B-88EF-CCE88851A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792288"/>
            <a:ext cx="6480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．一般线性方程组是指形式为</a:t>
            </a:r>
          </a:p>
        </p:txBody>
      </p:sp>
      <p:grpSp>
        <p:nvGrpSpPr>
          <p:cNvPr id="15388" name="Group 28">
            <a:extLst>
              <a:ext uri="{FF2B5EF4-FFF2-40B4-BE49-F238E27FC236}">
                <a16:creationId xmlns:a16="http://schemas.microsoft.com/office/drawing/2014/main" id="{225717BE-51AC-42E9-9C71-88B5A0256D72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2513013"/>
            <a:ext cx="6186488" cy="1727200"/>
            <a:chOff x="1066" y="1071"/>
            <a:chExt cx="3854" cy="1016"/>
          </a:xfrm>
        </p:grpSpPr>
        <p:sp>
          <p:nvSpPr>
            <p:cNvPr id="5136" name="Text Box 6">
              <a:extLst>
                <a:ext uri="{FF2B5EF4-FFF2-40B4-BE49-F238E27FC236}">
                  <a16:creationId xmlns:a16="http://schemas.microsoft.com/office/drawing/2014/main" id="{D01B8514-E763-4B87-83FF-FD9E2F691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6" y="1370"/>
              <a:ext cx="374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(1)</a:t>
              </a:r>
            </a:p>
          </p:txBody>
        </p:sp>
        <p:graphicFrame>
          <p:nvGraphicFramePr>
            <p:cNvPr id="5137" name="Object 16">
              <a:extLst>
                <a:ext uri="{FF2B5EF4-FFF2-40B4-BE49-F238E27FC236}">
                  <a16:creationId xmlns:a16="http://schemas.microsoft.com/office/drawing/2014/main" id="{96D38882-1214-46AE-88B2-A18F0138D7E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1071"/>
            <a:ext cx="2952" cy="1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4" name="Equation" r:id="rId4" imgW="4686300" imgH="1612900" progId="Equation.DSMT4">
                    <p:embed/>
                  </p:oleObj>
                </mc:Choice>
                <mc:Fallback>
                  <p:oleObj name="Equation" r:id="rId4" imgW="4686300" imgH="16129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1071"/>
                          <a:ext cx="2952" cy="1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386" name="Group 26">
            <a:extLst>
              <a:ext uri="{FF2B5EF4-FFF2-40B4-BE49-F238E27FC236}">
                <a16:creationId xmlns:a16="http://schemas.microsoft.com/office/drawing/2014/main" id="{84D83062-566B-4EA9-AFC6-6BEE8AACDFDA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5176838"/>
            <a:ext cx="9363075" cy="519112"/>
            <a:chOff x="612" y="2636"/>
            <a:chExt cx="5898" cy="327"/>
          </a:xfrm>
        </p:grpSpPr>
        <p:sp>
          <p:nvSpPr>
            <p:cNvPr id="5133" name="Text Box 7">
              <a:extLst>
                <a:ext uri="{FF2B5EF4-FFF2-40B4-BE49-F238E27FC236}">
                  <a16:creationId xmlns:a16="http://schemas.microsoft.com/office/drawing/2014/main" id="{C8B40F9F-2D9C-49AD-8B90-6AD0A2EC47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2636"/>
              <a:ext cx="580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是方程的个数 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;                                          </a:t>
              </a:r>
            </a:p>
          </p:txBody>
        </p:sp>
        <p:graphicFrame>
          <p:nvGraphicFramePr>
            <p:cNvPr id="5134" name="Object 18">
              <a:extLst>
                <a:ext uri="{FF2B5EF4-FFF2-40B4-BE49-F238E27FC236}">
                  <a16:creationId xmlns:a16="http://schemas.microsoft.com/office/drawing/2014/main" id="{7356A088-1351-46B1-AE63-135A2EF019D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81" y="2659"/>
            <a:ext cx="271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5" name="Equation" r:id="rId6" imgW="4305300" imgH="482600" progId="Equation.DSMT4">
                    <p:embed/>
                  </p:oleObj>
                </mc:Choice>
                <mc:Fallback>
                  <p:oleObj name="Equation" r:id="rId6" imgW="4305300" imgH="48260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2659"/>
                          <a:ext cx="2712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5" name="Object 20">
              <a:extLst>
                <a:ext uri="{FF2B5EF4-FFF2-40B4-BE49-F238E27FC236}">
                  <a16:creationId xmlns:a16="http://schemas.microsoft.com/office/drawing/2014/main" id="{8A7D8E76-4707-449E-983A-6BD13DF4574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12" y="2734"/>
            <a:ext cx="120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6" name="Equation" r:id="rId8" imgW="190417" imgH="241195" progId="Equation.DSMT4">
                    <p:embed/>
                  </p:oleObj>
                </mc:Choice>
                <mc:Fallback>
                  <p:oleObj name="Equation" r:id="rId8" imgW="190417" imgH="241195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2734"/>
                          <a:ext cx="120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385" name="Group 25">
            <a:extLst>
              <a:ext uri="{FF2B5EF4-FFF2-40B4-BE49-F238E27FC236}">
                <a16:creationId xmlns:a16="http://schemas.microsoft.com/office/drawing/2014/main" id="{A1B76676-74A3-4D9F-B28C-51473A7AC473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4457700"/>
            <a:ext cx="10079037" cy="519113"/>
            <a:chOff x="521" y="1933"/>
            <a:chExt cx="6349" cy="327"/>
          </a:xfrm>
        </p:grpSpPr>
        <p:graphicFrame>
          <p:nvGraphicFramePr>
            <p:cNvPr id="5130" name="Object 17">
              <a:extLst>
                <a:ext uri="{FF2B5EF4-FFF2-40B4-BE49-F238E27FC236}">
                  <a16:creationId xmlns:a16="http://schemas.microsoft.com/office/drawing/2014/main" id="{3C1CB55E-B7B4-478E-93BC-3ACD03E34CC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54" y="1979"/>
            <a:ext cx="111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7" name="Equation" r:id="rId10" imgW="1765300" imgH="431800" progId="Equation.DSMT4">
                    <p:embed/>
                  </p:oleObj>
                </mc:Choice>
                <mc:Fallback>
                  <p:oleObj name="Equation" r:id="rId10" imgW="1765300" imgH="4318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1979"/>
                          <a:ext cx="111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1" name="Object 19">
              <a:extLst>
                <a:ext uri="{FF2B5EF4-FFF2-40B4-BE49-F238E27FC236}">
                  <a16:creationId xmlns:a16="http://schemas.microsoft.com/office/drawing/2014/main" id="{74C4A05A-64B8-4A33-94A2-679B5D97CF0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42" y="2054"/>
            <a:ext cx="1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8" name="Equation" r:id="rId12" imgW="228600" imgH="241300" progId="Equation.DSMT4">
                    <p:embed/>
                  </p:oleObj>
                </mc:Choice>
                <mc:Fallback>
                  <p:oleObj name="Equation" r:id="rId12" imgW="228600" imgH="2413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2054"/>
                          <a:ext cx="14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2" name="Rectangle 21">
              <a:extLst>
                <a:ext uri="{FF2B5EF4-FFF2-40B4-BE49-F238E27FC236}">
                  <a16:creationId xmlns:a16="http://schemas.microsoft.com/office/drawing/2014/main" id="{A5A9E4FC-DC2A-4171-95D3-841B17DE9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933"/>
              <a:ext cx="63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的方程组，其中                    代表   个未知量的系数，                    </a:t>
              </a:r>
            </a:p>
          </p:txBody>
        </p:sp>
      </p:grpSp>
      <p:grpSp>
        <p:nvGrpSpPr>
          <p:cNvPr id="15387" name="Group 27">
            <a:extLst>
              <a:ext uri="{FF2B5EF4-FFF2-40B4-BE49-F238E27FC236}">
                <a16:creationId xmlns:a16="http://schemas.microsoft.com/office/drawing/2014/main" id="{6392B7B0-4E6C-4220-A5F9-66ADA1238086}"/>
              </a:ext>
            </a:extLst>
          </p:cNvPr>
          <p:cNvGrpSpPr>
            <a:grpSpLocks/>
          </p:cNvGrpSpPr>
          <p:nvPr/>
        </p:nvGrpSpPr>
        <p:grpSpPr bwMode="auto">
          <a:xfrm>
            <a:off x="828675" y="6005513"/>
            <a:ext cx="9039225" cy="519112"/>
            <a:chOff x="567" y="3158"/>
            <a:chExt cx="5694" cy="327"/>
          </a:xfrm>
        </p:grpSpPr>
        <p:sp>
          <p:nvSpPr>
            <p:cNvPr id="5128" name="Rectangle 23">
              <a:extLst>
                <a:ext uri="{FF2B5EF4-FFF2-40B4-BE49-F238E27FC236}">
                  <a16:creationId xmlns:a16="http://schemas.microsoft.com/office/drawing/2014/main" id="{1343C9D2-8B33-482F-89B2-ABBABA0FE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158"/>
              <a:ext cx="569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称为方程组的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系数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；                          称为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常数项</a:t>
              </a:r>
              <a:r>
                <a:rPr lang="zh-CN" altLang="en-US">
                  <a:latin typeface="Times New Roman" panose="02020603050405020304" pitchFamily="18" charset="0"/>
                </a:rPr>
                <a:t> 。                      </a:t>
              </a:r>
            </a:p>
          </p:txBody>
        </p:sp>
        <p:graphicFrame>
          <p:nvGraphicFramePr>
            <p:cNvPr id="5129" name="Object 24">
              <a:extLst>
                <a:ext uri="{FF2B5EF4-FFF2-40B4-BE49-F238E27FC236}">
                  <a16:creationId xmlns:a16="http://schemas.microsoft.com/office/drawing/2014/main" id="{F4CBC08A-66C5-4A05-A451-3E436D1472B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62" y="3203"/>
            <a:ext cx="14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9" name="Equation" r:id="rId14" imgW="2324100" imgH="431800" progId="Equation.DSMT4">
                    <p:embed/>
                  </p:oleObj>
                </mc:Choice>
                <mc:Fallback>
                  <p:oleObj name="Equation" r:id="rId14" imgW="2324100" imgH="4318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3203"/>
                          <a:ext cx="146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89" name="Rectangle 29">
            <a:extLst>
              <a:ext uri="{FF2B5EF4-FFF2-40B4-BE49-F238E27FC236}">
                <a16:creationId xmlns:a16="http://schemas.microsoft.com/office/drawing/2014/main" id="{2AB1E4BE-423A-41A6-A226-731BEF198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939800"/>
            <a:ext cx="7343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一、一般线性方程组的基本概念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/>
      <p:bldP spid="1538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F126B9A5-2266-4658-B7DC-74F1EFEBE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98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6627" name="Text Box 4">
            <a:extLst>
              <a:ext uri="{FF2B5EF4-FFF2-40B4-BE49-F238E27FC236}">
                <a16:creationId xmlns:a16="http://schemas.microsoft.com/office/drawing/2014/main" id="{27D9FC90-F61B-4793-8252-12FE0209C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1013" y="6950075"/>
            <a:ext cx="81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hlinkClick r:id="rId3" action="ppaction://hlinksldjump"/>
              </a:rPr>
              <a:t>      </a:t>
            </a:r>
            <a:endParaRPr lang="en-US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 5">
            <a:extLst>
              <a:ext uri="{FF2B5EF4-FFF2-40B4-BE49-F238E27FC236}">
                <a16:creationId xmlns:a16="http://schemas.microsoft.com/office/drawing/2014/main" id="{1B495AD4-07BD-42B3-938A-E428C1026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901700"/>
            <a:ext cx="68405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例　解下列方程组</a:t>
            </a:r>
          </a:p>
        </p:txBody>
      </p:sp>
      <p:sp>
        <p:nvSpPr>
          <p:cNvPr id="26629" name="Rectangle 7">
            <a:extLst>
              <a:ext uri="{FF2B5EF4-FFF2-40B4-BE49-F238E27FC236}">
                <a16:creationId xmlns:a16="http://schemas.microsoft.com/office/drawing/2014/main" id="{0D02963D-788F-4D11-9AEB-A3965745C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13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aphicFrame>
        <p:nvGraphicFramePr>
          <p:cNvPr id="65542" name="Object 6">
            <a:extLst>
              <a:ext uri="{FF2B5EF4-FFF2-40B4-BE49-F238E27FC236}">
                <a16:creationId xmlns:a16="http://schemas.microsoft.com/office/drawing/2014/main" id="{911FFD29-0C80-4BA4-8004-EB4C703237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1050" y="1477963"/>
          <a:ext cx="369570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Equation" r:id="rId4" imgW="3695700" imgH="1257300" progId="Equation.DSMT4">
                  <p:embed/>
                </p:oleObj>
              </mc:Choice>
              <mc:Fallback>
                <p:oleObj name="Equation" r:id="rId4" imgW="3695700" imgH="1257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477963"/>
                        <a:ext cx="3695700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Rectangle 12">
            <a:extLst>
              <a:ext uri="{FF2B5EF4-FFF2-40B4-BE49-F238E27FC236}">
                <a16:creationId xmlns:a16="http://schemas.microsoft.com/office/drawing/2014/main" id="{D3658D62-ECF4-451D-9025-9E7669AE1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4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aphicFrame>
        <p:nvGraphicFramePr>
          <p:cNvPr id="65547" name="Object 11">
            <a:extLst>
              <a:ext uri="{FF2B5EF4-FFF2-40B4-BE49-F238E27FC236}">
                <a16:creationId xmlns:a16="http://schemas.microsoft.com/office/drawing/2014/main" id="{EE559024-6F18-4B66-8761-1A4623F278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3495675"/>
          <a:ext cx="2660650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Equation" r:id="rId6" imgW="2654300" imgH="1206500" progId="Equation.DSMT4">
                  <p:embed/>
                </p:oleObj>
              </mc:Choice>
              <mc:Fallback>
                <p:oleObj name="Equation" r:id="rId6" imgW="2654300" imgH="12065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495675"/>
                        <a:ext cx="2660650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6" name="Object 10">
            <a:extLst>
              <a:ext uri="{FF2B5EF4-FFF2-40B4-BE49-F238E27FC236}">
                <a16:creationId xmlns:a16="http://schemas.microsoft.com/office/drawing/2014/main" id="{29D520C1-C894-4019-95BB-262108F936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7175" y="3495675"/>
          <a:ext cx="3079750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Equation" r:id="rId8" imgW="3086100" imgH="1206500" progId="Equation.DSMT4">
                  <p:embed/>
                </p:oleObj>
              </mc:Choice>
              <mc:Fallback>
                <p:oleObj name="Equation" r:id="rId8" imgW="3086100" imgH="12065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495675"/>
                        <a:ext cx="3079750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4" name="Rectangle 14">
            <a:extLst>
              <a:ext uri="{FF2B5EF4-FFF2-40B4-BE49-F238E27FC236}">
                <a16:creationId xmlns:a16="http://schemas.microsoft.com/office/drawing/2014/main" id="{2C985ED5-9F92-401B-B285-FF112715A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70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aphicFrame>
        <p:nvGraphicFramePr>
          <p:cNvPr id="65545" name="Object 9">
            <a:extLst>
              <a:ext uri="{FF2B5EF4-FFF2-40B4-BE49-F238E27FC236}">
                <a16:creationId xmlns:a16="http://schemas.microsoft.com/office/drawing/2014/main" id="{BDD18EA1-EAED-4494-8BF6-CD3B4C84A0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4862513"/>
          <a:ext cx="3259137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Equation" r:id="rId10" imgW="3263900" imgH="1206500" progId="Equation.DSMT4">
                  <p:embed/>
                </p:oleObj>
              </mc:Choice>
              <mc:Fallback>
                <p:oleObj name="Equation" r:id="rId10" imgW="3263900" imgH="12065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862513"/>
                        <a:ext cx="3259137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6" name="Rectangle 15">
            <a:extLst>
              <a:ext uri="{FF2B5EF4-FFF2-40B4-BE49-F238E27FC236}">
                <a16:creationId xmlns:a16="http://schemas.microsoft.com/office/drawing/2014/main" id="{4FDA7753-FDBF-48BC-9AF8-D4D924C2F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84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aphicFrame>
        <p:nvGraphicFramePr>
          <p:cNvPr id="65544" name="Object 8">
            <a:extLst>
              <a:ext uri="{FF2B5EF4-FFF2-40B4-BE49-F238E27FC236}">
                <a16:creationId xmlns:a16="http://schemas.microsoft.com/office/drawing/2014/main" id="{79219845-0D2A-4106-94C7-D07CCF383A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40200" y="4791075"/>
          <a:ext cx="3244850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Equation" r:id="rId12" imgW="3251200" imgH="1206500" progId="Equation.DSMT4">
                  <p:embed/>
                </p:oleObj>
              </mc:Choice>
              <mc:Fallback>
                <p:oleObj name="Equation" r:id="rId12" imgW="3251200" imgH="1206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4791075"/>
                        <a:ext cx="3244850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52" name="Rectangle 16">
            <a:extLst>
              <a:ext uri="{FF2B5EF4-FFF2-40B4-BE49-F238E27FC236}">
                <a16:creationId xmlns:a16="http://schemas.microsoft.com/office/drawing/2014/main" id="{8543BC1A-74FD-4C19-A05D-938E26030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774950"/>
            <a:ext cx="7488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解：对方程组的增广矩阵作初等行变换</a:t>
            </a:r>
          </a:p>
        </p:txBody>
      </p:sp>
      <p:sp>
        <p:nvSpPr>
          <p:cNvPr id="65553" name="Rectangle 17">
            <a:extLst>
              <a:ext uri="{FF2B5EF4-FFF2-40B4-BE49-F238E27FC236}">
                <a16:creationId xmlns:a16="http://schemas.microsoft.com/office/drawing/2014/main" id="{53AE3781-254F-4CF4-BD7F-9D41C9BB6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6157913"/>
            <a:ext cx="7200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从最后一行知，原方程组无解。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2" grpId="0"/>
      <p:bldP spid="655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AutoShape 5">
            <a:extLst>
              <a:ext uri="{FF2B5EF4-FFF2-40B4-BE49-F238E27FC236}">
                <a16:creationId xmlns:a16="http://schemas.microsoft.com/office/drawing/2014/main" id="{0D1A860D-9FA1-4DAE-AC50-740475E76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916113"/>
            <a:ext cx="7561263" cy="3816350"/>
          </a:xfrm>
          <a:prstGeom prst="flowChartAlternateProcess">
            <a:avLst/>
          </a:prstGeom>
          <a:solidFill>
            <a:srgbClr val="CCFFCC">
              <a:alpha val="30196"/>
            </a:srgbClr>
          </a:solidFill>
          <a:ln w="25400" cap="rnd">
            <a:solidFill>
              <a:srgbClr val="CC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1614F5A5-C578-4A4C-BC73-E666C3750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19163"/>
            <a:ext cx="79200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三、齐次线性方程组的解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37533ECE-2650-4950-8EC3-4FC14973E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132013"/>
            <a:ext cx="57816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定理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在齐次线性方程组</a:t>
            </a:r>
          </a:p>
        </p:txBody>
      </p:sp>
      <p:graphicFrame>
        <p:nvGraphicFramePr>
          <p:cNvPr id="64519" name="Object 7">
            <a:extLst>
              <a:ext uri="{FF2B5EF4-FFF2-40B4-BE49-F238E27FC236}">
                <a16:creationId xmlns:a16="http://schemas.microsoft.com/office/drawing/2014/main" id="{9E0C7D96-7F31-4697-913F-402F0C14A9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2852738"/>
          <a:ext cx="44196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3" imgW="4419600" imgH="1612900" progId="Equation.DSMT4">
                  <p:embed/>
                </p:oleObj>
              </mc:Choice>
              <mc:Fallback>
                <p:oleObj name="Equation" r:id="rId3" imgW="4419600" imgH="16129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852738"/>
                        <a:ext cx="44196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4520" name="Group 8">
            <a:extLst>
              <a:ext uri="{FF2B5EF4-FFF2-40B4-BE49-F238E27FC236}">
                <a16:creationId xmlns:a16="http://schemas.microsoft.com/office/drawing/2014/main" id="{516A3160-9C8C-4D8B-A7A1-28110838C1B0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4795838"/>
            <a:ext cx="7681913" cy="520700"/>
            <a:chOff x="599" y="2413"/>
            <a:chExt cx="4839" cy="327"/>
          </a:xfrm>
        </p:grpSpPr>
        <p:sp>
          <p:nvSpPr>
            <p:cNvPr id="27655" name="Text Box 9">
              <a:extLst>
                <a:ext uri="{FF2B5EF4-FFF2-40B4-BE49-F238E27FC236}">
                  <a16:creationId xmlns:a16="http://schemas.microsoft.com/office/drawing/2014/main" id="{D462BCE5-7926-4BA0-88B5-F571D26F07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9" y="2413"/>
              <a:ext cx="48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中，如果       　，则它必有非零解。　　　　　 </a:t>
              </a:r>
            </a:p>
          </p:txBody>
        </p:sp>
        <p:graphicFrame>
          <p:nvGraphicFramePr>
            <p:cNvPr id="27656" name="Object 10">
              <a:extLst>
                <a:ext uri="{FF2B5EF4-FFF2-40B4-BE49-F238E27FC236}">
                  <a16:creationId xmlns:a16="http://schemas.microsoft.com/office/drawing/2014/main" id="{EDB1B645-A61B-4C88-9EAB-AD9C57AF759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84" y="2523"/>
            <a:ext cx="480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0" name="Equation" r:id="rId5" imgW="761669" imgH="241195" progId="Equation.DSMT4">
                    <p:embed/>
                  </p:oleObj>
                </mc:Choice>
                <mc:Fallback>
                  <p:oleObj name="Equation" r:id="rId5" imgW="761669" imgH="241195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2523"/>
                          <a:ext cx="480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utoUpdateAnimBg="0"/>
      <p:bldP spid="645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5">
            <a:extLst>
              <a:ext uri="{FF2B5EF4-FFF2-40B4-BE49-F238E27FC236}">
                <a16:creationId xmlns:a16="http://schemas.microsoft.com/office/drawing/2014/main" id="{4CD3077E-9E8D-4440-BE17-520AB3E82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48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8675" name="Rectangle 19">
            <a:extLst>
              <a:ext uri="{FF2B5EF4-FFF2-40B4-BE49-F238E27FC236}">
                <a16:creationId xmlns:a16="http://schemas.microsoft.com/office/drawing/2014/main" id="{0F711275-7046-4F6D-8EBE-79D37C359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90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8676" name="Text Box 28">
            <a:extLst>
              <a:ext uri="{FF2B5EF4-FFF2-40B4-BE49-F238E27FC236}">
                <a16:creationId xmlns:a16="http://schemas.microsoft.com/office/drawing/2014/main" id="{D21AA374-E0A6-4875-9F97-3BD3EFBC4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942138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hlinkClick r:id="" action="ppaction://hlinkshowjump?jump=previousslide"/>
              </a:rPr>
              <a:t>       </a:t>
            </a: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7" name="Text Box 29">
            <a:extLst>
              <a:ext uri="{FF2B5EF4-FFF2-40B4-BE49-F238E27FC236}">
                <a16:creationId xmlns:a16="http://schemas.microsoft.com/office/drawing/2014/main" id="{58C3102B-56E9-4820-B646-987B359B4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6942138"/>
            <a:ext cx="595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hlinkClick r:id="rId3" action="ppaction://hlinksldjump"/>
              </a:rPr>
              <a:t>        </a:t>
            </a: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8678" name="Group 44">
            <a:extLst>
              <a:ext uri="{FF2B5EF4-FFF2-40B4-BE49-F238E27FC236}">
                <a16:creationId xmlns:a16="http://schemas.microsoft.com/office/drawing/2014/main" id="{CE91431F-3865-4F1E-BD83-135347F98D7D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2333625"/>
            <a:ext cx="4140200" cy="1257300"/>
            <a:chOff x="975" y="1958"/>
            <a:chExt cx="2608" cy="792"/>
          </a:xfrm>
        </p:grpSpPr>
        <p:sp>
          <p:nvSpPr>
            <p:cNvPr id="28683" name="Text Box 26">
              <a:extLst>
                <a:ext uri="{FF2B5EF4-FFF2-40B4-BE49-F238E27FC236}">
                  <a16:creationId xmlns:a16="http://schemas.microsoft.com/office/drawing/2014/main" id="{B20CB7F7-5A25-46CF-961C-91CC9D5874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" y="2196"/>
              <a:ext cx="6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(1)</a:t>
              </a:r>
            </a:p>
          </p:txBody>
        </p:sp>
        <p:graphicFrame>
          <p:nvGraphicFramePr>
            <p:cNvPr id="28684" name="Object 30">
              <a:extLst>
                <a:ext uri="{FF2B5EF4-FFF2-40B4-BE49-F238E27FC236}">
                  <a16:creationId xmlns:a16="http://schemas.microsoft.com/office/drawing/2014/main" id="{45B298F4-0623-450F-9406-A5BF78E86C6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55" y="1958"/>
            <a:ext cx="1928" cy="7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7" name="Equation" r:id="rId4" imgW="3060700" imgH="1257300" progId="Equation.DSMT4">
                    <p:embed/>
                  </p:oleObj>
                </mc:Choice>
                <mc:Fallback>
                  <p:oleObj name="Equation" r:id="rId4" imgW="3060700" imgH="125730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1958"/>
                          <a:ext cx="1928" cy="7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679" name="Group 45">
            <a:extLst>
              <a:ext uri="{FF2B5EF4-FFF2-40B4-BE49-F238E27FC236}">
                <a16:creationId xmlns:a16="http://schemas.microsoft.com/office/drawing/2014/main" id="{930E567D-E38B-4935-9347-6FB229096B88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4062413"/>
            <a:ext cx="4175125" cy="1257300"/>
            <a:chOff x="1066" y="2886"/>
            <a:chExt cx="2630" cy="792"/>
          </a:xfrm>
        </p:grpSpPr>
        <p:sp>
          <p:nvSpPr>
            <p:cNvPr id="28681" name="Text Box 27">
              <a:extLst>
                <a:ext uri="{FF2B5EF4-FFF2-40B4-BE49-F238E27FC236}">
                  <a16:creationId xmlns:a16="http://schemas.microsoft.com/office/drawing/2014/main" id="{639BC4E8-352F-49A5-9463-37801ABC7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3129"/>
              <a:ext cx="3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(2)</a:t>
              </a:r>
            </a:p>
          </p:txBody>
        </p:sp>
        <p:graphicFrame>
          <p:nvGraphicFramePr>
            <p:cNvPr id="28682" name="Object 31">
              <a:extLst>
                <a:ext uri="{FF2B5EF4-FFF2-40B4-BE49-F238E27FC236}">
                  <a16:creationId xmlns:a16="http://schemas.microsoft.com/office/drawing/2014/main" id="{D821F6B5-8027-4260-99A3-F34385A3AE9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76" y="2886"/>
            <a:ext cx="1920" cy="7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88" name="Equation" r:id="rId6" imgW="3048000" imgH="1257300" progId="Equation.DSMT4">
                    <p:embed/>
                  </p:oleObj>
                </mc:Choice>
                <mc:Fallback>
                  <p:oleObj name="Equation" r:id="rId6" imgW="3048000" imgH="125730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2886"/>
                          <a:ext cx="1920" cy="7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680" name="Rectangle 39">
            <a:extLst>
              <a:ext uri="{FF2B5EF4-FFF2-40B4-BE49-F238E27FC236}">
                <a16:creationId xmlns:a16="http://schemas.microsoft.com/office/drawing/2014/main" id="{B9A70630-9D97-4E15-A713-FCBCECCF0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182688"/>
            <a:ext cx="48244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练习　解下列方程组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FA69E5C8-1587-4457-B5AE-C62AC9CF7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76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171" name="Rectangle 8">
            <a:extLst>
              <a:ext uri="{FF2B5EF4-FFF2-40B4-BE49-F238E27FC236}">
                <a16:creationId xmlns:a16="http://schemas.microsoft.com/office/drawing/2014/main" id="{411314B1-8EDF-4CFF-84B8-3DE5625F5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76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172" name="Rectangle 10">
            <a:extLst>
              <a:ext uri="{FF2B5EF4-FFF2-40B4-BE49-F238E27FC236}">
                <a16:creationId xmlns:a16="http://schemas.microsoft.com/office/drawing/2014/main" id="{42379AEB-437B-4C0E-B1FA-4598903DA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76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173" name="Rectangle 12">
            <a:extLst>
              <a:ext uri="{FF2B5EF4-FFF2-40B4-BE49-F238E27FC236}">
                <a16:creationId xmlns:a16="http://schemas.microsoft.com/office/drawing/2014/main" id="{047D36E3-2B80-4836-8BF0-E2D8B4296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76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408" name="Rectangle 24">
            <a:extLst>
              <a:ext uri="{FF2B5EF4-FFF2-40B4-BE49-F238E27FC236}">
                <a16:creationId xmlns:a16="http://schemas.microsoft.com/office/drawing/2014/main" id="{19F8649C-116B-4A52-82D1-C2DFF8B20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796925"/>
            <a:ext cx="4752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．方程组的解</a:t>
            </a:r>
          </a:p>
        </p:txBody>
      </p:sp>
      <p:grpSp>
        <p:nvGrpSpPr>
          <p:cNvPr id="16424" name="Group 40">
            <a:extLst>
              <a:ext uri="{FF2B5EF4-FFF2-40B4-BE49-F238E27FC236}">
                <a16:creationId xmlns:a16="http://schemas.microsoft.com/office/drawing/2014/main" id="{C16E9A91-1EF7-44E2-A904-2132577914F6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1543050"/>
            <a:ext cx="9801225" cy="519113"/>
            <a:chOff x="748" y="572"/>
            <a:chExt cx="6174" cy="327"/>
          </a:xfrm>
        </p:grpSpPr>
        <p:sp>
          <p:nvSpPr>
            <p:cNvPr id="7187" name="Rectangle 25">
              <a:extLst>
                <a:ext uri="{FF2B5EF4-FFF2-40B4-BE49-F238E27FC236}">
                  <a16:creationId xmlns:a16="http://schemas.microsoft.com/office/drawing/2014/main" id="{A7B51DE9-0759-435F-8F92-1406C737B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572"/>
              <a:ext cx="617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设                    是    个数，如果                    分别用                        </a:t>
              </a:r>
            </a:p>
          </p:txBody>
        </p:sp>
        <p:graphicFrame>
          <p:nvGraphicFramePr>
            <p:cNvPr id="7188" name="Object 20">
              <a:extLst>
                <a:ext uri="{FF2B5EF4-FFF2-40B4-BE49-F238E27FC236}">
                  <a16:creationId xmlns:a16="http://schemas.microsoft.com/office/drawing/2014/main" id="{31C15583-E627-48FD-A7BB-D235CF5CCFC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618"/>
            <a:ext cx="10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6" name="Equation" r:id="rId3" imgW="1688367" imgH="431613" progId="Equation.DSMT4">
                    <p:embed/>
                  </p:oleObj>
                </mc:Choice>
                <mc:Fallback>
                  <p:oleObj name="Equation" r:id="rId3" imgW="1688367" imgH="431613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618"/>
                          <a:ext cx="106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9" name="Object 21">
              <a:extLst>
                <a:ext uri="{FF2B5EF4-FFF2-40B4-BE49-F238E27FC236}">
                  <a16:creationId xmlns:a16="http://schemas.microsoft.com/office/drawing/2014/main" id="{DECD2F93-AB22-46F4-8631-DC48D949CDC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26" y="663"/>
            <a:ext cx="1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7" name="Equation" r:id="rId5" imgW="228600" imgH="241300" progId="Equation.DSMT4">
                    <p:embed/>
                  </p:oleObj>
                </mc:Choice>
                <mc:Fallback>
                  <p:oleObj name="Equation" r:id="rId5" imgW="228600" imgH="2413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663"/>
                          <a:ext cx="14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90" name="Object 22">
              <a:extLst>
                <a:ext uri="{FF2B5EF4-FFF2-40B4-BE49-F238E27FC236}">
                  <a16:creationId xmlns:a16="http://schemas.microsoft.com/office/drawing/2014/main" id="{DAD37811-65BA-46D3-8503-0930C0A1F17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42" y="618"/>
            <a:ext cx="111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8" name="Equation" r:id="rId7" imgW="1765300" imgH="431800" progId="Equation.DSMT4">
                    <p:embed/>
                  </p:oleObj>
                </mc:Choice>
                <mc:Fallback>
                  <p:oleObj name="Equation" r:id="rId7" imgW="1765300" imgH="4318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618"/>
                          <a:ext cx="111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12" name="Group 28">
            <a:extLst>
              <a:ext uri="{FF2B5EF4-FFF2-40B4-BE49-F238E27FC236}">
                <a16:creationId xmlns:a16="http://schemas.microsoft.com/office/drawing/2014/main" id="{D052C1DF-6900-4B4E-9710-F2618B1B4E8F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2119313"/>
            <a:ext cx="8061325" cy="519112"/>
            <a:chOff x="521" y="935"/>
            <a:chExt cx="5078" cy="327"/>
          </a:xfrm>
        </p:grpSpPr>
        <p:graphicFrame>
          <p:nvGraphicFramePr>
            <p:cNvPr id="7185" name="Object 23">
              <a:extLst>
                <a:ext uri="{FF2B5EF4-FFF2-40B4-BE49-F238E27FC236}">
                  <a16:creationId xmlns:a16="http://schemas.microsoft.com/office/drawing/2014/main" id="{1D9C90A5-DE4A-4318-89BF-BD8A510232B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1" y="981"/>
            <a:ext cx="10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9" name="Equation" r:id="rId9" imgW="1688367" imgH="431613" progId="Equation.DSMT4">
                    <p:embed/>
                  </p:oleObj>
                </mc:Choice>
                <mc:Fallback>
                  <p:oleObj name="Equation" r:id="rId9" imgW="1688367" imgH="431613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981"/>
                          <a:ext cx="106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6" name="Rectangle 27">
              <a:extLst>
                <a:ext uri="{FF2B5EF4-FFF2-40B4-BE49-F238E27FC236}">
                  <a16:creationId xmlns:a16="http://schemas.microsoft.com/office/drawing/2014/main" id="{D81487A7-C544-43D7-B5F8-D82345EE1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935"/>
              <a:ext cx="40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代入后，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(1)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中每一个式子都变成恒等式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</a:p>
          </p:txBody>
        </p:sp>
      </p:grpSp>
      <p:grpSp>
        <p:nvGrpSpPr>
          <p:cNvPr id="16425" name="Group 41">
            <a:extLst>
              <a:ext uri="{FF2B5EF4-FFF2-40B4-BE49-F238E27FC236}">
                <a16:creationId xmlns:a16="http://schemas.microsoft.com/office/drawing/2014/main" id="{183A4A65-07F3-4C3A-988A-6C81BBE39C3A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2767013"/>
            <a:ext cx="8388350" cy="519112"/>
            <a:chOff x="476" y="1379"/>
            <a:chExt cx="5284" cy="327"/>
          </a:xfrm>
        </p:grpSpPr>
        <p:sp>
          <p:nvSpPr>
            <p:cNvPr id="7183" name="Rectangle 29">
              <a:extLst>
                <a:ext uri="{FF2B5EF4-FFF2-40B4-BE49-F238E27FC236}">
                  <a16:creationId xmlns:a16="http://schemas.microsoft.com/office/drawing/2014/main" id="{7D323852-1C4A-435A-95B7-2AB48D464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379"/>
              <a:ext cx="52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则称有序数组                    　是（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）的一个</a:t>
              </a:r>
              <a:r>
                <a:rPr lang="zh-CN" altLang="en-US" sz="28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解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7184" name="Object 33">
              <a:extLst>
                <a:ext uri="{FF2B5EF4-FFF2-40B4-BE49-F238E27FC236}">
                  <a16:creationId xmlns:a16="http://schemas.microsoft.com/office/drawing/2014/main" id="{98186CB7-14A3-4FF6-AE01-CFC20DC8696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73" y="1389"/>
            <a:ext cx="124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0" name="Equation" r:id="rId10" imgW="1968500" imgH="431800" progId="Equation.DSMT4">
                    <p:embed/>
                  </p:oleObj>
                </mc:Choice>
                <mc:Fallback>
                  <p:oleObj name="Equation" r:id="rId10" imgW="1968500" imgH="43180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1389"/>
                          <a:ext cx="124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19" name="Rectangle 35">
            <a:extLst>
              <a:ext uri="{FF2B5EF4-FFF2-40B4-BE49-F238E27FC236}">
                <a16:creationId xmlns:a16="http://schemas.microsoft.com/office/drawing/2014/main" id="{A869E195-FD39-444C-8E05-C5D211B7F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300" y="3414713"/>
            <a:ext cx="8013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的解的全体所成集合称为它的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解集合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16420" name="Rectangle 36">
            <a:extLst>
              <a:ext uri="{FF2B5EF4-FFF2-40B4-BE49-F238E27FC236}">
                <a16:creationId xmlns:a16="http://schemas.microsoft.com/office/drawing/2014/main" id="{4FA81B11-72B0-4E09-AFEC-137AD2FDA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062413"/>
            <a:ext cx="7883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解集合是空集时就称方程组（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无解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16421" name="Rectangle 37">
            <a:extLst>
              <a:ext uri="{FF2B5EF4-FFF2-40B4-BE49-F238E27FC236}">
                <a16:creationId xmlns:a16="http://schemas.microsoft.com/office/drawing/2014/main" id="{BB48C9E5-F28C-4A8A-BE19-1ACAA2F49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638675"/>
            <a:ext cx="5473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．同解方程组</a:t>
            </a:r>
          </a:p>
        </p:txBody>
      </p:sp>
      <p:sp>
        <p:nvSpPr>
          <p:cNvPr id="16422" name="Rectangle 38">
            <a:extLst>
              <a:ext uri="{FF2B5EF4-FFF2-40B4-BE49-F238E27FC236}">
                <a16:creationId xmlns:a16="http://schemas.microsoft.com/office/drawing/2014/main" id="{D5A15BDE-284E-4EBE-B3E3-C88F19D47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5430838"/>
            <a:ext cx="8704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如果两个线性方程组有相同的解集合，则称它们</a:t>
            </a:r>
          </a:p>
        </p:txBody>
      </p:sp>
      <p:sp>
        <p:nvSpPr>
          <p:cNvPr id="16423" name="Rectangle 39">
            <a:extLst>
              <a:ext uri="{FF2B5EF4-FFF2-40B4-BE49-F238E27FC236}">
                <a16:creationId xmlns:a16="http://schemas.microsoft.com/office/drawing/2014/main" id="{16987329-25B8-46EC-8579-4371A3177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6078538"/>
            <a:ext cx="5832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是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同解的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8" grpId="0"/>
      <p:bldP spid="16419" grpId="0"/>
      <p:bldP spid="16420" grpId="0"/>
      <p:bldP spid="16421" grpId="0"/>
      <p:bldP spid="16422" grpId="0"/>
      <p:bldP spid="164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>
            <a:extLst>
              <a:ext uri="{FF2B5EF4-FFF2-40B4-BE49-F238E27FC236}">
                <a16:creationId xmlns:a16="http://schemas.microsoft.com/office/drawing/2014/main" id="{E4B1A455-9848-4587-93C3-791F150DB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922338"/>
            <a:ext cx="7993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．方程组的系数矩阵与增广矩阵</a:t>
            </a:r>
          </a:p>
        </p:txBody>
      </p:sp>
      <p:grpSp>
        <p:nvGrpSpPr>
          <p:cNvPr id="49161" name="Group 9">
            <a:extLst>
              <a:ext uri="{FF2B5EF4-FFF2-40B4-BE49-F238E27FC236}">
                <a16:creationId xmlns:a16="http://schemas.microsoft.com/office/drawing/2014/main" id="{9CE90FC7-AA26-4338-8E2D-FCF7D3000A15}"/>
              </a:ext>
            </a:extLst>
          </p:cNvPr>
          <p:cNvGrpSpPr>
            <a:grpSpLocks/>
          </p:cNvGrpSpPr>
          <p:nvPr/>
        </p:nvGrpSpPr>
        <p:grpSpPr bwMode="auto">
          <a:xfrm>
            <a:off x="1130300" y="1543050"/>
            <a:ext cx="3225800" cy="1612900"/>
            <a:chOff x="839" y="845"/>
            <a:chExt cx="2894" cy="1016"/>
          </a:xfrm>
        </p:grpSpPr>
        <p:sp>
          <p:nvSpPr>
            <p:cNvPr id="8201" name="Text Box 5">
              <a:extLst>
                <a:ext uri="{FF2B5EF4-FFF2-40B4-BE49-F238E27FC236}">
                  <a16:creationId xmlns:a16="http://schemas.microsoft.com/office/drawing/2014/main" id="{BF21748A-AF79-4FF9-8304-FC2B9CC89F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" y="1153"/>
              <a:ext cx="8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矩阵</a:t>
              </a:r>
            </a:p>
          </p:txBody>
        </p:sp>
        <p:graphicFrame>
          <p:nvGraphicFramePr>
            <p:cNvPr id="8202" name="Object 7">
              <a:extLst>
                <a:ext uri="{FF2B5EF4-FFF2-40B4-BE49-F238E27FC236}">
                  <a16:creationId xmlns:a16="http://schemas.microsoft.com/office/drawing/2014/main" id="{A9208CA2-5E02-43B9-A606-93F9322FC63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01" y="845"/>
            <a:ext cx="2032" cy="1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5" name="Equation" r:id="rId4" imgW="3225800" imgH="1612900" progId="Equation.DSMT4">
                    <p:embed/>
                  </p:oleObj>
                </mc:Choice>
                <mc:Fallback>
                  <p:oleObj name="Equation" r:id="rId4" imgW="3225800" imgH="16129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845"/>
                          <a:ext cx="2032" cy="1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162" name="Text Box 10">
            <a:extLst>
              <a:ext uri="{FF2B5EF4-FFF2-40B4-BE49-F238E27FC236}">
                <a16:creationId xmlns:a16="http://schemas.microsoft.com/office/drawing/2014/main" id="{318CD03C-A413-411D-AB4D-26C91E273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270250"/>
            <a:ext cx="7345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称为方程组（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）的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系数矩阵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</p:txBody>
      </p:sp>
      <p:grpSp>
        <p:nvGrpSpPr>
          <p:cNvPr id="49163" name="Group 11">
            <a:extLst>
              <a:ext uri="{FF2B5EF4-FFF2-40B4-BE49-F238E27FC236}">
                <a16:creationId xmlns:a16="http://schemas.microsoft.com/office/drawing/2014/main" id="{D4A5BC16-53B4-4C64-964C-40FD11BDBB11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3919538"/>
            <a:ext cx="5543550" cy="1612900"/>
            <a:chOff x="793" y="845"/>
            <a:chExt cx="3492" cy="1016"/>
          </a:xfrm>
        </p:grpSpPr>
        <p:sp>
          <p:nvSpPr>
            <p:cNvPr id="8199" name="Text Box 12">
              <a:extLst>
                <a:ext uri="{FF2B5EF4-FFF2-40B4-BE49-F238E27FC236}">
                  <a16:creationId xmlns:a16="http://schemas.microsoft.com/office/drawing/2014/main" id="{C037B6FA-61D7-4C45-AB46-C0DB417328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1162"/>
              <a:ext cx="7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而矩阵</a:t>
              </a:r>
            </a:p>
          </p:txBody>
        </p:sp>
        <p:graphicFrame>
          <p:nvGraphicFramePr>
            <p:cNvPr id="8200" name="Object 13">
              <a:extLst>
                <a:ext uri="{FF2B5EF4-FFF2-40B4-BE49-F238E27FC236}">
                  <a16:creationId xmlns:a16="http://schemas.microsoft.com/office/drawing/2014/main" id="{7936C3E5-C092-430E-B472-DB39AE32788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73" y="845"/>
            <a:ext cx="2312" cy="1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6" name="Equation" r:id="rId6" imgW="3670300" imgH="1612900" progId="Equation.DSMT4">
                    <p:embed/>
                  </p:oleObj>
                </mc:Choice>
                <mc:Fallback>
                  <p:oleObj name="Equation" r:id="rId6" imgW="3670300" imgH="16129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845"/>
                          <a:ext cx="2312" cy="1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166" name="Text Box 14">
            <a:extLst>
              <a:ext uri="{FF2B5EF4-FFF2-40B4-BE49-F238E27FC236}">
                <a16:creationId xmlns:a16="http://schemas.microsoft.com/office/drawing/2014/main" id="{F9F94582-EC34-410B-9766-BB88EED46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862638"/>
            <a:ext cx="70564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称为方程组（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）的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增广矩阵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62" grpId="0"/>
      <p:bldP spid="491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>
            <a:extLst>
              <a:ext uri="{FF2B5EF4-FFF2-40B4-BE49-F238E27FC236}">
                <a16:creationId xmlns:a16="http://schemas.microsoft.com/office/drawing/2014/main" id="{AED5A2C6-FC30-4668-8FDE-0F4A7123E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612900"/>
            <a:ext cx="4392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．引例　 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B2419AFE-0F02-423D-BEB2-4B3667ADB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557588"/>
            <a:ext cx="9190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解：第二个方程乘以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，再与第一个方程对换次序得</a:t>
            </a:r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3E562E2C-E5B9-402C-B168-2E32A50A2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573713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第二个方程减去第一个方程的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倍，</a:t>
            </a:r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2A16F389-74C1-48D0-95C6-8F6D1D742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820738"/>
            <a:ext cx="8459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二、消元法解一般线性方程组</a:t>
            </a:r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30066E68-AB5E-4E4E-9EE3-8B500A3AF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1612900"/>
            <a:ext cx="4752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解线性方程组　</a:t>
            </a:r>
          </a:p>
        </p:txBody>
      </p:sp>
      <p:graphicFrame>
        <p:nvGraphicFramePr>
          <p:cNvPr id="18445" name="Object 13">
            <a:extLst>
              <a:ext uri="{FF2B5EF4-FFF2-40B4-BE49-F238E27FC236}">
                <a16:creationId xmlns:a16="http://schemas.microsoft.com/office/drawing/2014/main" id="{D78F3A93-06DA-48B3-A381-E8ADE8444E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2260600"/>
          <a:ext cx="30988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4" imgW="3098800" imgH="1257300" progId="Equation.DSMT4">
                  <p:embed/>
                </p:oleObj>
              </mc:Choice>
              <mc:Fallback>
                <p:oleObj name="Equation" r:id="rId4" imgW="3098800" imgH="12573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260600"/>
                        <a:ext cx="30988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Object 16">
            <a:extLst>
              <a:ext uri="{FF2B5EF4-FFF2-40B4-BE49-F238E27FC236}">
                <a16:creationId xmlns:a16="http://schemas.microsoft.com/office/drawing/2014/main" id="{1F926CFE-BD49-4794-94EC-FCD6ED490F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4205288"/>
          <a:ext cx="30480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6" imgW="3048000" imgH="1257300" progId="Equation.DSMT4">
                  <p:embed/>
                </p:oleObj>
              </mc:Choice>
              <mc:Fallback>
                <p:oleObj name="Equation" r:id="rId6" imgW="3048000" imgH="12573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205288"/>
                        <a:ext cx="30480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Rectangle 17">
            <a:extLst>
              <a:ext uri="{FF2B5EF4-FFF2-40B4-BE49-F238E27FC236}">
                <a16:creationId xmlns:a16="http://schemas.microsoft.com/office/drawing/2014/main" id="{FC59C248-F644-43EC-B41F-E74FB8589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6149975"/>
            <a:ext cx="8064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第三个方程减去第一个方程的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倍，得</a:t>
            </a: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8" grpId="0"/>
      <p:bldP spid="18440" grpId="0"/>
      <p:bldP spid="18443" grpId="0"/>
      <p:bldP spid="18444" grpId="0"/>
      <p:bldP spid="184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>
            <a:extLst>
              <a:ext uri="{FF2B5EF4-FFF2-40B4-BE49-F238E27FC236}">
                <a16:creationId xmlns:a16="http://schemas.microsoft.com/office/drawing/2014/main" id="{3D312C07-33DD-4EC5-8E17-257F04F94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387600"/>
            <a:ext cx="7920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第三个方程减去第二个方程的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倍，得</a:t>
            </a:r>
          </a:p>
        </p:txBody>
      </p:sp>
      <p:graphicFrame>
        <p:nvGraphicFramePr>
          <p:cNvPr id="19467" name="Object 11">
            <a:extLst>
              <a:ext uri="{FF2B5EF4-FFF2-40B4-BE49-F238E27FC236}">
                <a16:creationId xmlns:a16="http://schemas.microsoft.com/office/drawing/2014/main" id="{F30A3812-E53B-416F-A5C9-D7C040140E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8888" y="876300"/>
          <a:ext cx="31242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3" imgW="3124200" imgH="1257300" progId="Equation.DSMT4">
                  <p:embed/>
                </p:oleObj>
              </mc:Choice>
              <mc:Fallback>
                <p:oleObj name="Equation" r:id="rId3" imgW="3124200" imgH="1257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876300"/>
                        <a:ext cx="31242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>
            <a:extLst>
              <a:ext uri="{FF2B5EF4-FFF2-40B4-BE49-F238E27FC236}">
                <a16:creationId xmlns:a16="http://schemas.microsoft.com/office/drawing/2014/main" id="{41467FD7-6D37-4656-B6F6-3979FEAA13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3179763"/>
          <a:ext cx="27559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5" imgW="2755900" imgH="1257300" progId="Equation.DSMT4">
                  <p:embed/>
                </p:oleObj>
              </mc:Choice>
              <mc:Fallback>
                <p:oleObj name="Equation" r:id="rId5" imgW="2755900" imgH="1257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179763"/>
                        <a:ext cx="27559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70" name="Group 14">
            <a:extLst>
              <a:ext uri="{FF2B5EF4-FFF2-40B4-BE49-F238E27FC236}">
                <a16:creationId xmlns:a16="http://schemas.microsoft.com/office/drawing/2014/main" id="{EF347D48-B55B-43A9-BEBC-0C62B20E9BDE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548188"/>
            <a:ext cx="4059237" cy="838200"/>
            <a:chOff x="703" y="3022"/>
            <a:chExt cx="2557" cy="528"/>
          </a:xfrm>
        </p:grpSpPr>
        <p:sp>
          <p:nvSpPr>
            <p:cNvPr id="12295" name="Text Box 7">
              <a:extLst>
                <a:ext uri="{FF2B5EF4-FFF2-40B4-BE49-F238E27FC236}">
                  <a16:creationId xmlns:a16="http://schemas.microsoft.com/office/drawing/2014/main" id="{D8D1B9C4-FB6F-4A49-8AF1-C33AA8EAD2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" y="3113"/>
              <a:ext cx="255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第三个方程乘以   ，得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2296" name="Object 13">
              <a:extLst>
                <a:ext uri="{FF2B5EF4-FFF2-40B4-BE49-F238E27FC236}">
                  <a16:creationId xmlns:a16="http://schemas.microsoft.com/office/drawing/2014/main" id="{91D6E4E8-B76F-4F1C-9B2F-834EBC15426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49" y="3022"/>
            <a:ext cx="16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3" name="Equation" r:id="rId7" imgW="266584" imgH="837836" progId="Equation.DSMT4">
                    <p:embed/>
                  </p:oleObj>
                </mc:Choice>
                <mc:Fallback>
                  <p:oleObj name="Equation" r:id="rId7" imgW="266584" imgH="837836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9" y="3022"/>
                          <a:ext cx="168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475" name="Object 19">
            <a:extLst>
              <a:ext uri="{FF2B5EF4-FFF2-40B4-BE49-F238E27FC236}">
                <a16:creationId xmlns:a16="http://schemas.microsoft.com/office/drawing/2014/main" id="{87FC302B-6C70-4169-9B2F-E5762C0F1E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31913" y="5411788"/>
          <a:ext cx="27559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9" imgW="2755900" imgH="1257300" progId="Equation.DSMT4">
                  <p:embed/>
                </p:oleObj>
              </mc:Choice>
              <mc:Fallback>
                <p:oleObj name="Equation" r:id="rId9" imgW="2755900" imgH="12573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411788"/>
                        <a:ext cx="27559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1" name="Object 11">
            <a:extLst>
              <a:ext uri="{FF2B5EF4-FFF2-40B4-BE49-F238E27FC236}">
                <a16:creationId xmlns:a16="http://schemas.microsoft.com/office/drawing/2014/main" id="{BCC818A4-DA59-4DBB-A60C-90825FCA8E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75" y="2352675"/>
          <a:ext cx="22225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3" imgW="2222500" imgH="1257300" progId="Equation.DSMT4">
                  <p:embed/>
                </p:oleObj>
              </mc:Choice>
              <mc:Fallback>
                <p:oleObj name="Equation" r:id="rId3" imgW="2222500" imgH="1257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352675"/>
                        <a:ext cx="22225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5">
            <a:extLst>
              <a:ext uri="{FF2B5EF4-FFF2-40B4-BE49-F238E27FC236}">
                <a16:creationId xmlns:a16="http://schemas.microsoft.com/office/drawing/2014/main" id="{84D080EF-77CD-4529-947B-ED6E65D5C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033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第一个方程加上第三个方程；</a:t>
            </a:r>
          </a:p>
        </p:txBody>
      </p:sp>
      <p:sp>
        <p:nvSpPr>
          <p:cNvPr id="20492" name="Rectangle 12">
            <a:extLst>
              <a:ext uri="{FF2B5EF4-FFF2-40B4-BE49-F238E27FC236}">
                <a16:creationId xmlns:a16="http://schemas.microsoft.com/office/drawing/2014/main" id="{57EB9CE2-0ADC-4B7A-9A8A-6A0D19F3C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579563"/>
            <a:ext cx="7272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第二个方程加上第三个方程，得</a:t>
            </a:r>
            <a:r>
              <a:rPr lang="zh-CN" altLang="en-US" sz="2800"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E40569D6-B169-4715-9B6D-80494F3CE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813175"/>
            <a:ext cx="68405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这样便求得原方程组的解为</a:t>
            </a:r>
          </a:p>
        </p:txBody>
      </p:sp>
      <p:graphicFrame>
        <p:nvGraphicFramePr>
          <p:cNvPr id="20495" name="Object 15">
            <a:extLst>
              <a:ext uri="{FF2B5EF4-FFF2-40B4-BE49-F238E27FC236}">
                <a16:creationId xmlns:a16="http://schemas.microsoft.com/office/drawing/2014/main" id="{163048BB-FC98-4EA4-AC35-73B19A5962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7813" y="4546600"/>
          <a:ext cx="11430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5" imgW="1143000" imgH="1257300" progId="Equation.DSMT4">
                  <p:embed/>
                </p:oleObj>
              </mc:Choice>
              <mc:Fallback>
                <p:oleObj name="Equation" r:id="rId5" imgW="1143000" imgH="12573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546600"/>
                        <a:ext cx="11430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00" name="Group 20">
            <a:extLst>
              <a:ext uri="{FF2B5EF4-FFF2-40B4-BE49-F238E27FC236}">
                <a16:creationId xmlns:a16="http://schemas.microsoft.com/office/drawing/2014/main" id="{21D658FD-9177-4862-9AAD-ACE8C8ED187C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5986463"/>
            <a:ext cx="2790825" cy="538162"/>
            <a:chOff x="612" y="3430"/>
            <a:chExt cx="1758" cy="339"/>
          </a:xfrm>
        </p:grpSpPr>
        <p:graphicFrame>
          <p:nvGraphicFramePr>
            <p:cNvPr id="13320" name="Object 16">
              <a:extLst>
                <a:ext uri="{FF2B5EF4-FFF2-40B4-BE49-F238E27FC236}">
                  <a16:creationId xmlns:a16="http://schemas.microsoft.com/office/drawing/2014/main" id="{50D281F9-B27E-4A59-B6E3-6584BD6DB1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3521"/>
            <a:ext cx="71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7" name="Equation" r:id="rId7" imgW="1129810" imgH="393529" progId="Equation.DSMT4">
                    <p:embed/>
                  </p:oleObj>
                </mc:Choice>
                <mc:Fallback>
                  <p:oleObj name="Equation" r:id="rId7" imgW="1129810" imgH="393529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3521"/>
                          <a:ext cx="712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1" name="Rectangle 19">
              <a:extLst>
                <a:ext uri="{FF2B5EF4-FFF2-40B4-BE49-F238E27FC236}">
                  <a16:creationId xmlns:a16="http://schemas.microsoft.com/office/drawing/2014/main" id="{FD635B2A-9F3D-4A81-8852-2E74E6C74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3430"/>
              <a:ext cx="175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或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92" grpId="0"/>
      <p:bldP spid="204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7" name="Rectangle 13">
            <a:extLst>
              <a:ext uri="{FF2B5EF4-FFF2-40B4-BE49-F238E27FC236}">
                <a16:creationId xmlns:a16="http://schemas.microsoft.com/office/drawing/2014/main" id="{1A06C029-96CB-4F23-8054-3241C6AB0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771650"/>
            <a:ext cx="7685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定义　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线性方程组的初等变换是指下列三种变换</a:t>
            </a:r>
          </a:p>
        </p:txBody>
      </p:sp>
      <p:sp>
        <p:nvSpPr>
          <p:cNvPr id="21518" name="Rectangle 14">
            <a:extLst>
              <a:ext uri="{FF2B5EF4-FFF2-40B4-BE49-F238E27FC236}">
                <a16:creationId xmlns:a16="http://schemas.microsoft.com/office/drawing/2014/main" id="{1B80493B-19AF-4984-97B1-967D26A1D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478088"/>
            <a:ext cx="57388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①  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用一个非零的数乘某一个方程；</a:t>
            </a:r>
          </a:p>
        </p:txBody>
      </p:sp>
      <p:sp>
        <p:nvSpPr>
          <p:cNvPr id="21519" name="Rectangle 15">
            <a:extLst>
              <a:ext uri="{FF2B5EF4-FFF2-40B4-BE49-F238E27FC236}">
                <a16:creationId xmlns:a16="http://schemas.microsoft.com/office/drawing/2014/main" id="{B8D27EC8-B9A1-44DE-9E31-29D97A4BB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198813"/>
            <a:ext cx="6810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②  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将一个方程的倍数加到另一个方程上；</a:t>
            </a:r>
          </a:p>
        </p:txBody>
      </p:sp>
      <p:sp>
        <p:nvSpPr>
          <p:cNvPr id="21520" name="Rectangle 16">
            <a:extLst>
              <a:ext uri="{FF2B5EF4-FFF2-40B4-BE49-F238E27FC236}">
                <a16:creationId xmlns:a16="http://schemas.microsoft.com/office/drawing/2014/main" id="{6F7DE615-7BEF-426F-B371-86A4D0255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917950"/>
            <a:ext cx="6624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③  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交换两个方程的位置．</a:t>
            </a:r>
          </a:p>
        </p:txBody>
      </p:sp>
      <p:sp>
        <p:nvSpPr>
          <p:cNvPr id="21521" name="Rectangle 17">
            <a:extLst>
              <a:ext uri="{FF2B5EF4-FFF2-40B4-BE49-F238E27FC236}">
                <a16:creationId xmlns:a16="http://schemas.microsoft.com/office/drawing/2014/main" id="{FA57868C-7AC3-43C6-8B37-138863FC1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926013"/>
            <a:ext cx="9471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性质　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线性方程组经初等变换后，得到的线性方程</a:t>
            </a:r>
          </a:p>
        </p:txBody>
      </p:sp>
      <p:sp>
        <p:nvSpPr>
          <p:cNvPr id="21522" name="Rectangle 18">
            <a:extLst>
              <a:ext uri="{FF2B5EF4-FFF2-40B4-BE49-F238E27FC236}">
                <a16:creationId xmlns:a16="http://schemas.microsoft.com/office/drawing/2014/main" id="{B7EC4D93-D68D-4A04-953D-B254F42D9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5718175"/>
            <a:ext cx="5472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组与原线性方程组同解．</a:t>
            </a:r>
          </a:p>
        </p:txBody>
      </p:sp>
      <p:sp>
        <p:nvSpPr>
          <p:cNvPr id="21524" name="Text Box 20">
            <a:extLst>
              <a:ext uri="{FF2B5EF4-FFF2-40B4-BE49-F238E27FC236}">
                <a16:creationId xmlns:a16="http://schemas.microsoft.com/office/drawing/2014/main" id="{454D0BDD-A1E5-46F3-88F4-1686E5C42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038225"/>
            <a:ext cx="67675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．线性方程组的初等变换　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/>
      <p:bldP spid="21518" grpId="0"/>
      <p:bldP spid="21519" grpId="0"/>
      <p:bldP spid="21520" grpId="0"/>
      <p:bldP spid="21521" grpId="0"/>
      <p:bldP spid="21522" grpId="0"/>
      <p:bldP spid="215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20" name="Object 4">
            <a:extLst>
              <a:ext uri="{FF2B5EF4-FFF2-40B4-BE49-F238E27FC236}">
                <a16:creationId xmlns:a16="http://schemas.microsoft.com/office/drawing/2014/main" id="{AB5A8B21-06D6-4465-A640-D3DC0BF826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1487488"/>
          <a:ext cx="5832475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3" imgW="6299200" imgH="1612900" progId="Equation.DSMT4">
                  <p:embed/>
                </p:oleObj>
              </mc:Choice>
              <mc:Fallback>
                <p:oleObj name="Equation" r:id="rId3" imgW="6299200" imgH="1612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487488"/>
                        <a:ext cx="5832475" cy="149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5">
            <a:extLst>
              <a:ext uri="{FF2B5EF4-FFF2-40B4-BE49-F238E27FC236}">
                <a16:creationId xmlns:a16="http://schemas.microsoft.com/office/drawing/2014/main" id="{77EECDA9-3EC2-4FE5-865E-07A8DF75AD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1188" y="4205288"/>
          <a:ext cx="8329612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5" imgW="8940800" imgH="1612900" progId="Equation.DSMT4">
                  <p:embed/>
                </p:oleObj>
              </mc:Choice>
              <mc:Fallback>
                <p:oleObj name="Equation" r:id="rId5" imgW="8940800" imgH="1612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205288"/>
                        <a:ext cx="8329612" cy="150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3" name="Rectangle 7">
            <a:extLst>
              <a:ext uri="{FF2B5EF4-FFF2-40B4-BE49-F238E27FC236}">
                <a16:creationId xmlns:a16="http://schemas.microsoft.com/office/drawing/2014/main" id="{DEE73682-872E-464B-BF07-8533C84F5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877888"/>
            <a:ext cx="741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如对方程组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）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作第二种初等变换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id="{BC3DAC1F-4AC4-4D3D-897F-58238609A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116263"/>
            <a:ext cx="79930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简便起见，不妨设把第二个方程的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k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倍加到第一个方程得到新方程组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'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）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．</a:t>
            </a:r>
          </a:p>
        </p:txBody>
      </p:sp>
      <p:sp>
        <p:nvSpPr>
          <p:cNvPr id="60426" name="Rectangle 10">
            <a:extLst>
              <a:ext uri="{FF2B5EF4-FFF2-40B4-BE49-F238E27FC236}">
                <a16:creationId xmlns:a16="http://schemas.microsoft.com/office/drawing/2014/main" id="{D13DAA43-C1B1-4DEA-B609-E09DF6BDD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926013"/>
            <a:ext cx="3324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grpSp>
        <p:nvGrpSpPr>
          <p:cNvPr id="60429" name="Group 13">
            <a:extLst>
              <a:ext uri="{FF2B5EF4-FFF2-40B4-BE49-F238E27FC236}">
                <a16:creationId xmlns:a16="http://schemas.microsoft.com/office/drawing/2014/main" id="{4F124A85-0260-4EC9-95C1-3304EF215AAA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6005513"/>
            <a:ext cx="8459787" cy="519112"/>
            <a:chOff x="431" y="3475"/>
            <a:chExt cx="5329" cy="327"/>
          </a:xfrm>
        </p:grpSpPr>
        <p:sp>
          <p:nvSpPr>
            <p:cNvPr id="15368" name="Rectangle 11">
              <a:extLst>
                <a:ext uri="{FF2B5EF4-FFF2-40B4-BE49-F238E27FC236}">
                  <a16:creationId xmlns:a16="http://schemas.microsoft.com/office/drawing/2014/main" id="{5B73217B-C991-459D-922E-D6782A4440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3475"/>
              <a:ext cx="532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设　　　　　 是方程组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（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1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）</a:t>
              </a:r>
              <a:r>
                <a:rPr lang="zh-CN" altLang="en-US" sz="2800" b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的任一解，则</a:t>
              </a:r>
            </a:p>
          </p:txBody>
        </p:sp>
        <p:graphicFrame>
          <p:nvGraphicFramePr>
            <p:cNvPr id="15369" name="Object 12">
              <a:extLst>
                <a:ext uri="{FF2B5EF4-FFF2-40B4-BE49-F238E27FC236}">
                  <a16:creationId xmlns:a16="http://schemas.microsoft.com/office/drawing/2014/main" id="{62E75BAB-D368-4010-B275-D4BE9E472AF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48" y="3521"/>
            <a:ext cx="118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5" name="Equation" r:id="rId7" imgW="1879600" imgH="431800" progId="Equation.DSMT4">
                    <p:embed/>
                  </p:oleObj>
                </mc:Choice>
                <mc:Fallback>
                  <p:oleObj name="Equation" r:id="rId7" imgW="1879600" imgH="4318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3521"/>
                          <a:ext cx="118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3" grpId="0"/>
      <p:bldP spid="60424" grpId="0"/>
      <p:bldP spid="60426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935</Words>
  <Application>Microsoft Office PowerPoint</Application>
  <PresentationFormat>全屏显示(4:3)</PresentationFormat>
  <Paragraphs>126</Paragraphs>
  <Slides>22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等线</vt:lpstr>
      <vt:lpstr>黑体</vt:lpstr>
      <vt:lpstr>楷体_GB2312</vt:lpstr>
      <vt:lpstr>宋体</vt:lpstr>
      <vt:lpstr>Arial</vt:lpstr>
      <vt:lpstr>Times New Roman</vt:lpstr>
      <vt:lpstr>默认设计模板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Administrator</cp:lastModifiedBy>
  <cp:revision>4</cp:revision>
  <dcterms:created xsi:type="dcterms:W3CDTF">2014-03-21T03:02:44Z</dcterms:created>
  <dcterms:modified xsi:type="dcterms:W3CDTF">2022-11-07T13:03:06Z</dcterms:modified>
</cp:coreProperties>
</file>