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handoutMasterIdLst>
    <p:handoutMasterId r:id="rId15"/>
  </p:handoutMasterIdLst>
  <p:sldIdLst>
    <p:sldId id="322" r:id="rId2"/>
    <p:sldId id="298" r:id="rId3"/>
    <p:sldId id="299" r:id="rId4"/>
    <p:sldId id="320" r:id="rId5"/>
    <p:sldId id="318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541F"/>
    <a:srgbClr val="FFFFCC"/>
    <a:srgbClr val="ECC67A"/>
    <a:srgbClr val="66FF66"/>
    <a:srgbClr val="82401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9" autoAdjust="0"/>
    <p:restoredTop sz="98077" autoAdjust="0"/>
  </p:normalViewPr>
  <p:slideViewPr>
    <p:cSldViewPr>
      <p:cViewPr varScale="1">
        <p:scale>
          <a:sx n="110" d="100"/>
          <a:sy n="110" d="100"/>
        </p:scale>
        <p:origin x="18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37.wmf"/><Relationship Id="rId1" Type="http://schemas.openxmlformats.org/officeDocument/2006/relationships/image" Target="../media/image44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16.wmf"/><Relationship Id="rId9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E5FA175-81CE-4788-A5B5-EBDFBAC1BB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CFC0D7C-BE1A-4A18-BBA5-E5E3C0FF17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98C0E9E-34F1-44FB-B3FE-5BECCA217C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ADF6B858-1EA4-47B7-B4AE-78D19E7791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01D82060-0882-4943-A7E2-37AE9FD6D14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62FCDBEB-6904-49F6-A31E-590B363B87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B3C7E706-CA54-4E7F-A986-368034A04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252932" name="Group 4">
            <a:extLst>
              <a:ext uri="{FF2B5EF4-FFF2-40B4-BE49-F238E27FC236}">
                <a16:creationId xmlns:a16="http://schemas.microsoft.com/office/drawing/2014/main" id="{549A3651-C50D-4AC8-A3BC-25165A25EA3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252933" name="Rectangle 5">
              <a:extLst>
                <a:ext uri="{FF2B5EF4-FFF2-40B4-BE49-F238E27FC236}">
                  <a16:creationId xmlns:a16="http://schemas.microsoft.com/office/drawing/2014/main" id="{DB10F04B-8516-4819-89C8-AAA259855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52934" name="Line 6">
              <a:extLst>
                <a:ext uri="{FF2B5EF4-FFF2-40B4-BE49-F238E27FC236}">
                  <a16:creationId xmlns:a16="http://schemas.microsoft.com/office/drawing/2014/main" id="{39F5AAB9-F46F-4800-A3E4-B1D66AAD42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2935" name="Rectangle 7">
            <a:extLst>
              <a:ext uri="{FF2B5EF4-FFF2-40B4-BE49-F238E27FC236}">
                <a16:creationId xmlns:a16="http://schemas.microsoft.com/office/drawing/2014/main" id="{BC47A5A6-C049-4362-801D-9F255C5B6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252936" name="Rectangle 8">
            <a:extLst>
              <a:ext uri="{FF2B5EF4-FFF2-40B4-BE49-F238E27FC236}">
                <a16:creationId xmlns:a16="http://schemas.microsoft.com/office/drawing/2014/main" id="{B15DEC03-7F0B-492E-931A-8E7CA2B547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252937" name="Rectangle 9">
            <a:extLst>
              <a:ext uri="{FF2B5EF4-FFF2-40B4-BE49-F238E27FC236}">
                <a16:creationId xmlns:a16="http://schemas.microsoft.com/office/drawing/2014/main" id="{0FF1105E-73CF-45A0-B92A-6A2E80FC98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52938" name="Rectangle 10">
            <a:extLst>
              <a:ext uri="{FF2B5EF4-FFF2-40B4-BE49-F238E27FC236}">
                <a16:creationId xmlns:a16="http://schemas.microsoft.com/office/drawing/2014/main" id="{59C35AD4-58F5-4A28-B90F-F367E22309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0FBDA1-B42D-46F4-A2C3-A7F2526D9B0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52939" name="Rectangl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B7B6BE0-6004-4CC0-A8DC-C849F4C3A1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2940" name="Rect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F47E1E8-BE45-4431-916C-7ADFCCD45A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2941" name="Rectangle 1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221DC7F-7B37-471E-B665-3219386ACE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20AC8B-D2C7-4442-B0E6-FCF5900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5E7DC2-CE38-4B38-9808-E56620C0C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9C82E9-04F0-4F96-B962-B6B706FD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85F83E-1047-42AB-B5B9-B29753FE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DFEE71-DA4F-44FA-A9AA-CE7B81F7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34DB7-DBA8-4E91-94C7-6C15D2DF02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38388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8B4329-B68F-4E8B-A8A0-ECBEAA689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207527-39C8-4EB8-9009-ABE3FA03D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E025B4-9D38-4927-A7B5-3A22CB73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72CD83-9561-4876-BC71-202FDBF8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BDE137-A166-4AF2-8109-1625B733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A5371-1127-48F8-AF58-408453FFC1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7149154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83418BE-2413-45D9-AE45-F38147EB0F8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049E05-4F2C-4468-8F04-213CE106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5745163" cy="4572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741F198-2E79-4061-BB33-1A2D4CFD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8B8C04-9528-4E86-B711-57C549A6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0AC47D-2DF9-4DBD-B018-A2A63ABDC1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43813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585D82-693F-4439-9AAE-1A104CB6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E33D44-79CC-4CDC-BAD8-886EDD5FF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EF7DC1-90F0-4ADB-8BF9-85A76CD6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83D5F4-8AB6-4FB1-9861-1D2C82B3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775F73-5A1F-42F9-98D2-FC3AEEF4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63077-EB35-48E0-9A95-168C4C3548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678024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C579C9-D2A4-45FD-B30A-4928E96C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0D4DA2-BBA6-402C-852A-80D85F81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588D22-89F6-426A-B548-CE7E92F9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6ED71A-E3BE-4A44-A353-0B9FDAAB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2F7CD4-287A-43E8-BF51-9749BE15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7A8C1-8337-44CD-AE72-8BB93CCEF5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77939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797385-BC81-4CE4-B320-DFCC4A7B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4A7690-B6AA-41C9-B2CC-5B4419ACB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FE81F7-F3C1-4DE8-8D99-A8F8EA679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176A2B-FD41-4FD7-BED8-00F94362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CDD91F-3A27-415D-B53C-8C287F4A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E67D3C-E24D-425F-8148-E3B8121A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0C411-D60E-44E5-8E48-F30889272A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677612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3A201A-FAC7-4299-8661-B62D93ADD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172160-1F19-48A5-8281-1C1B7E70D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42BCE5-16CD-4F05-91D8-004B7A3CB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1988AB-1D6E-431E-8DDE-7C7073962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CDEBD9D-E8AD-4C19-9750-ED256C19F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7EB38E-B547-4A58-BA64-16110F09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CD31D0B-B319-4091-839B-3A7D77A3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8FEE94-F440-4012-9737-FF0D11E0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8128A-CEF4-4553-B107-79FD1CF5ED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642706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B661C-41B4-4F2A-914D-6CF703DC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6912F5F-1531-47E0-A240-95411DAB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3322F4-BB16-4C87-9A95-B802AAB5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293553A-9ECB-458A-9F34-F23509C8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A4852-73FD-40EE-A7A2-731FF3E6AE1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82447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9EAD5070-18A4-4F60-A103-831BD8AE5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21967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57FFCF-93A0-468D-8CC8-C981BC02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B76FFA-4ACE-4B1A-8C81-A4A86D8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FA6A9DA-B2B7-4D76-B9C5-16925C8F5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25DB8D9-432C-48AB-BC4A-A5F6449F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983DD5-CF5D-4EC8-B86F-1C50CEF3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7FF27E-7B0A-4B75-8D6A-DA86D56F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C9FDD-2770-430D-BDBE-95C09240F1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7944304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82FC3-2C7B-4326-97D6-EF9EC706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6D07BF6-DBCD-41CE-AF33-0FFB6F1DC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A8608D-76F4-4BC3-98F6-EC3985F03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F474F0-36CD-4D46-BD66-D8998D18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8.4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矩阵的相似</a:t>
            </a:r>
            <a:endParaRPr lang="zh-CN" altLang="el-GR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100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BF92E1-A351-4FDB-9D80-D0D5089A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C2C941-B0C1-4D53-A112-3C291D9E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B66C6-F28E-4FD5-952E-654A6C71454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675896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02B5CBD2-4F4B-438A-B433-56F57910B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84A62826-E877-480C-85E7-FE343C61F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B30F840A-6D08-4A62-9D74-75C3B3E35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51909" name="Line 5">
            <a:extLst>
              <a:ext uri="{FF2B5EF4-FFF2-40B4-BE49-F238E27FC236}">
                <a16:creationId xmlns:a16="http://schemas.microsoft.com/office/drawing/2014/main" id="{95B2814B-E4BB-45AA-9FBF-BA19FFCB2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36F47EFF-643C-4D47-A2ED-767A7E67E3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 altLang="zh-CN" sz="2000"/>
              <a:t>§</a:t>
            </a:r>
            <a:r>
              <a:rPr lang="en-US" altLang="zh-CN" sz="2000">
                <a:latin typeface="+mj-lt"/>
              </a:rPr>
              <a:t>8.4</a:t>
            </a:r>
            <a:r>
              <a:rPr lang="en-US" altLang="zh-CN" sz="2000"/>
              <a:t>  </a:t>
            </a:r>
            <a:r>
              <a:rPr lang="zh-CN" altLang="en-US" sz="2000">
                <a:cs typeface="Arial" panose="020B0604020202020204" pitchFamily="34" charset="0"/>
              </a:rPr>
              <a:t>矩阵的相似</a:t>
            </a:r>
            <a:endParaRPr lang="zh-CN" altLang="el-GR" sz="2000">
              <a:cs typeface="Arial" panose="020B0604020202020204" pitchFamily="34" charset="0"/>
            </a:endParaRPr>
          </a:p>
          <a:p>
            <a:endParaRPr lang="en-US" altLang="zh-CN" b="0">
              <a:solidFill>
                <a:schemeClr val="tx1"/>
              </a:solidFill>
              <a:effectLst/>
            </a:endParaRPr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D9E72181-8CED-4C18-BBC7-FC49540EE9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51912" name="Rectangle 8">
            <a:extLst>
              <a:ext uri="{FF2B5EF4-FFF2-40B4-BE49-F238E27FC236}">
                <a16:creationId xmlns:a16="http://schemas.microsoft.com/office/drawing/2014/main" id="{F9DF2605-D8F6-4A33-86F1-8921ADC8CA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190E7C4-5044-476E-ACE9-569C3750B6E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51913" name="Line 9">
            <a:extLst>
              <a:ext uri="{FF2B5EF4-FFF2-40B4-BE49-F238E27FC236}">
                <a16:creationId xmlns:a16="http://schemas.microsoft.com/office/drawing/2014/main" id="{1DA80AE4-E174-414C-8750-DF3EDD57FE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1914" name="Rectangle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4F96420-86F1-4319-8078-6ECCD0BA81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1915" name="Rectangle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FE912F-A967-4952-A3E8-6CB21231C7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1916" name="Rectangle 1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C0850E0-0379-49E8-A252-D6912B8110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51917" name="Picture 13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5CBC6BA7-0140-45F0-962D-AA32B30DD4CA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18" name="Picture 14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B2395BB3-B39A-4488-BB6A-C2A8916C2A4D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>
    <p:wipe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3.bin"/><Relationship Id="rId18" Type="http://schemas.openxmlformats.org/officeDocument/2006/relationships/oleObject" Target="../embeddings/oleObject76.bin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9.wmf"/><Relationship Id="rId22" Type="http://schemas.openxmlformats.org/officeDocument/2006/relationships/oleObject" Target="../embeddings/oleObject8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8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0.wmf"/><Relationship Id="rId22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8.wmf"/><Relationship Id="rId26" Type="http://schemas.openxmlformats.org/officeDocument/2006/relationships/oleObject" Target="../embeddings/oleObject56.bin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1.bin"/><Relationship Id="rId25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8.bin"/><Relationship Id="rId24" Type="http://schemas.openxmlformats.org/officeDocument/2006/relationships/oleObject" Target="../embeddings/oleObject55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63100684-ADC6-4E30-96E3-14FD7AFE5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75990"/>
            <a:ext cx="78486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§8.4   </a:t>
            </a:r>
            <a:r>
              <a:rPr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矩阵相似的条件</a:t>
            </a:r>
          </a:p>
        </p:txBody>
      </p:sp>
      <p:sp>
        <p:nvSpPr>
          <p:cNvPr id="254982" name="Rectangle 6">
            <a:extLst>
              <a:ext uri="{FF2B5EF4-FFF2-40B4-BE49-F238E27FC236}">
                <a16:creationId xmlns:a16="http://schemas.microsoft.com/office/drawing/2014/main" id="{18104624-E767-46F9-8B1A-D9E799A4A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272978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/>
              <a:t>定理：</a:t>
            </a:r>
          </a:p>
        </p:txBody>
      </p:sp>
      <p:grpSp>
        <p:nvGrpSpPr>
          <p:cNvPr id="254983" name="Group 7">
            <a:extLst>
              <a:ext uri="{FF2B5EF4-FFF2-40B4-BE49-F238E27FC236}">
                <a16:creationId xmlns:a16="http://schemas.microsoft.com/office/drawing/2014/main" id="{2A961100-4EF9-469D-AB11-5DC62B33C16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209603"/>
            <a:ext cx="9432925" cy="579437"/>
            <a:chOff x="295" y="2205"/>
            <a:chExt cx="5942" cy="365"/>
          </a:xfrm>
        </p:grpSpPr>
        <p:sp>
          <p:nvSpPr>
            <p:cNvPr id="254984" name="Rectangle 8">
              <a:extLst>
                <a:ext uri="{FF2B5EF4-FFF2-40B4-BE49-F238E27FC236}">
                  <a16:creationId xmlns:a16="http://schemas.microsoft.com/office/drawing/2014/main" id="{B0D9D756-277E-4AB2-9EE0-46EC657A3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205"/>
              <a:ext cx="59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/>
                <a:t>数字矩阵    相似          与　　　等价</a:t>
              </a:r>
              <a:r>
                <a:rPr kumimoji="1" lang="en-US" altLang="zh-CN" sz="3200" b="1"/>
                <a:t>.</a:t>
              </a:r>
              <a:endParaRPr kumimoji="1" lang="en-US" altLang="zh-CN"/>
            </a:p>
          </p:txBody>
        </p:sp>
        <p:graphicFrame>
          <p:nvGraphicFramePr>
            <p:cNvPr id="254985" name="Object 9">
              <a:extLst>
                <a:ext uri="{FF2B5EF4-FFF2-40B4-BE49-F238E27FC236}">
                  <a16:creationId xmlns:a16="http://schemas.microsoft.com/office/drawing/2014/main" id="{2DC47B6C-71C1-46F5-94D0-87C0165C60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296"/>
            <a:ext cx="30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4991" name="Equation" r:id="rId4" imgW="4914720" imgH="393480" progId="Equation.DSMT4">
                    <p:embed/>
                  </p:oleObj>
                </mc:Choice>
                <mc:Fallback>
                  <p:oleObj name="Equation" r:id="rId4" imgW="491472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296"/>
                          <a:ext cx="30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5" name="Rectangle 9">
            <a:extLst>
              <a:ext uri="{FF2B5EF4-FFF2-40B4-BE49-F238E27FC236}">
                <a16:creationId xmlns:a16="http://schemas.microsoft.com/office/drawing/2014/main" id="{8E185D1A-76B4-44B2-8C53-747C7E21C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877466"/>
            <a:ext cx="309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故</a:t>
            </a:r>
            <a:r>
              <a:rPr kumimoji="1" lang="en-US" altLang="zh-CN" b="1">
                <a:latin typeface="Times New Roman" panose="02020603050405020304" pitchFamily="18" charset="0"/>
              </a:rPr>
              <a:t>T</a:t>
            </a:r>
            <a:r>
              <a:rPr kumimoji="1" lang="zh-CN" altLang="en-US" b="1"/>
              <a:t>可逆</a:t>
            </a:r>
            <a:r>
              <a:rPr kumimoji="1" lang="en-US" altLang="zh-CN" b="1"/>
              <a:t>.</a:t>
            </a:r>
            <a:endParaRPr kumimoji="1" lang="en-US" altLang="zh-CN"/>
          </a:p>
        </p:txBody>
      </p:sp>
      <p:sp>
        <p:nvSpPr>
          <p:cNvPr id="229388" name="Rectangle 12">
            <a:extLst>
              <a:ext uri="{FF2B5EF4-FFF2-40B4-BE49-F238E27FC236}">
                <a16:creationId xmlns:a16="http://schemas.microsoft.com/office/drawing/2014/main" id="{71E6F7F9-B46E-43F4-9470-43020040F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390353"/>
            <a:ext cx="554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由引理</a:t>
            </a:r>
            <a:r>
              <a:rPr kumimoji="1" lang="en-US" altLang="zh-CN" b="1">
                <a:latin typeface="Times New Roman" panose="02020603050405020304" pitchFamily="18" charset="0"/>
              </a:rPr>
              <a:t>1</a:t>
            </a:r>
            <a:r>
              <a:rPr kumimoji="1" lang="zh-CN" altLang="en-US" b="1"/>
              <a:t>，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Times New Roman" panose="02020603050405020304" pitchFamily="18" charset="0"/>
              </a:rPr>
              <a:t>与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/>
              <a:t>相似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  <p:graphicFrame>
        <p:nvGraphicFramePr>
          <p:cNvPr id="229391" name="Object 15">
            <a:extLst>
              <a:ext uri="{FF2B5EF4-FFF2-40B4-BE49-F238E27FC236}">
                <a16:creationId xmlns:a16="http://schemas.microsoft.com/office/drawing/2014/main" id="{24DF7536-C402-455A-B1F0-C34CE53AF0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492080"/>
              </p:ext>
            </p:extLst>
          </p:nvPr>
        </p:nvGraphicFramePr>
        <p:xfrm>
          <a:off x="995363" y="964778"/>
          <a:ext cx="193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87" name="Equation" r:id="rId3" imgW="1930320" imgH="431640" progId="Equation.DSMT4">
                  <p:embed/>
                </p:oleObj>
              </mc:Choice>
              <mc:Fallback>
                <p:oleObj name="Equation" r:id="rId3" imgW="19303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964778"/>
                        <a:ext cx="1930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9416" name="Group 40">
            <a:extLst>
              <a:ext uri="{FF2B5EF4-FFF2-40B4-BE49-F238E27FC236}">
                <a16:creationId xmlns:a16="http://schemas.microsoft.com/office/drawing/2014/main" id="{9C75B177-49F2-439D-8BDD-A1FC352F7820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69628"/>
            <a:ext cx="5051425" cy="519113"/>
            <a:chOff x="476" y="663"/>
            <a:chExt cx="3182" cy="327"/>
          </a:xfrm>
        </p:grpSpPr>
        <p:graphicFrame>
          <p:nvGraphicFramePr>
            <p:cNvPr id="229387" name="Object 11">
              <a:extLst>
                <a:ext uri="{FF2B5EF4-FFF2-40B4-BE49-F238E27FC236}">
                  <a16:creationId xmlns:a16="http://schemas.microsoft.com/office/drawing/2014/main" id="{7165B3CC-7701-4204-9663-890EC87415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663"/>
            <a:ext cx="245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88" name="Equation" r:id="rId5" imgW="3898800" imgH="507960" progId="Equation.DSMT4">
                    <p:embed/>
                  </p:oleObj>
                </mc:Choice>
                <mc:Fallback>
                  <p:oleObj name="Equation" r:id="rId5" imgW="3898800" imgH="50796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663"/>
                          <a:ext cx="245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92" name="Rectangle 16">
              <a:extLst>
                <a:ext uri="{FF2B5EF4-FFF2-40B4-BE49-F238E27FC236}">
                  <a16:creationId xmlns:a16="http://schemas.microsoft.com/office/drawing/2014/main" id="{3684CD12-A505-488C-9D4C-F88DD96D3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663"/>
              <a:ext cx="14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于是</a:t>
              </a:r>
              <a:r>
                <a:rPr kumimoji="1" lang="zh-CN" altLang="en-US"/>
                <a:t> </a:t>
              </a:r>
            </a:p>
          </p:txBody>
        </p:sp>
      </p:grpSp>
      <p:grpSp>
        <p:nvGrpSpPr>
          <p:cNvPr id="229415" name="Group 39">
            <a:extLst>
              <a:ext uri="{FF2B5EF4-FFF2-40B4-BE49-F238E27FC236}">
                <a16:creationId xmlns:a16="http://schemas.microsoft.com/office/drawing/2014/main" id="{B6836E96-5CCA-4F93-AEB2-BA59C7E4D8A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412703"/>
            <a:ext cx="7705725" cy="579438"/>
            <a:chOff x="431" y="1842"/>
            <a:chExt cx="4854" cy="365"/>
          </a:xfrm>
        </p:grpSpPr>
        <p:sp>
          <p:nvSpPr>
            <p:cNvPr id="229393" name="Rectangle 17">
              <a:extLst>
                <a:ext uri="{FF2B5EF4-FFF2-40B4-BE49-F238E27FC236}">
                  <a16:creationId xmlns:a16="http://schemas.microsoft.com/office/drawing/2014/main" id="{DB73F62E-A015-411C-BD93-0F31B350D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842"/>
              <a:ext cx="48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>
                  <a:solidFill>
                    <a:schemeClr val="accent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推论</a:t>
              </a:r>
              <a:r>
                <a:rPr kumimoji="1"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r>
                <a:rPr kumimoji="1" lang="zh-CN" altLang="en-US" b="1"/>
                <a:t>设             则     相似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9394" name="Object 18">
              <a:extLst>
                <a:ext uri="{FF2B5EF4-FFF2-40B4-BE49-F238E27FC236}">
                  <a16:creationId xmlns:a16="http://schemas.microsoft.com/office/drawing/2014/main" id="{F5A7A96F-7401-44D4-8E16-EAEF08E79B9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4" y="1883"/>
            <a:ext cx="112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89" name="Equation" r:id="rId7" imgW="1790640" imgH="444240" progId="Equation.DSMT4">
                    <p:embed/>
                  </p:oleObj>
                </mc:Choice>
                <mc:Fallback>
                  <p:oleObj name="Equation" r:id="rId7" imgW="1790640" imgH="4442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" y="1883"/>
                          <a:ext cx="112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395" name="Object 19">
              <a:extLst>
                <a:ext uri="{FF2B5EF4-FFF2-40B4-BE49-F238E27FC236}">
                  <a16:creationId xmlns:a16="http://schemas.microsoft.com/office/drawing/2014/main" id="{7E4B4FA6-7692-4381-BCA6-043B744D6C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6" y="1929"/>
            <a:ext cx="43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0" name="Equation" r:id="rId9" imgW="685800" imgH="368280" progId="Equation.DSMT4">
                    <p:embed/>
                  </p:oleObj>
                </mc:Choice>
                <mc:Fallback>
                  <p:oleObj name="Equation" r:id="rId9" imgW="685800" imgH="3682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6" y="1929"/>
                          <a:ext cx="43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00" name="Group 24">
            <a:extLst>
              <a:ext uri="{FF2B5EF4-FFF2-40B4-BE49-F238E27FC236}">
                <a16:creationId xmlns:a16="http://schemas.microsoft.com/office/drawing/2014/main" id="{53919010-CB12-401A-A26D-35887580771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277891"/>
            <a:ext cx="8785225" cy="519112"/>
            <a:chOff x="657" y="2069"/>
            <a:chExt cx="5534" cy="327"/>
          </a:xfrm>
        </p:grpSpPr>
        <p:graphicFrame>
          <p:nvGraphicFramePr>
            <p:cNvPr id="229396" name="Object 20">
              <a:extLst>
                <a:ext uri="{FF2B5EF4-FFF2-40B4-BE49-F238E27FC236}">
                  <a16:creationId xmlns:a16="http://schemas.microsoft.com/office/drawing/2014/main" id="{A8DACDDC-55C9-4CE9-B7EE-C9A764FCFD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2160"/>
            <a:ext cx="26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1" name="Equation" r:id="rId11" imgW="419040" imgH="241200" progId="Equation.DSMT4">
                    <p:embed/>
                  </p:oleObj>
                </mc:Choice>
                <mc:Fallback>
                  <p:oleObj name="Equation" r:id="rId11" imgW="419040" imgH="2412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160"/>
                          <a:ext cx="26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97" name="Rectangle 21">
              <a:extLst>
                <a:ext uri="{FF2B5EF4-FFF2-40B4-BE49-F238E27FC236}">
                  <a16:creationId xmlns:a16="http://schemas.microsoft.com/office/drawing/2014/main" id="{14B83E2D-E919-4488-94EF-7558D692C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069"/>
              <a:ext cx="53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特征矩阵        与        有相同的不变因子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  <p:graphicFrame>
          <p:nvGraphicFramePr>
            <p:cNvPr id="229398" name="Object 22">
              <a:extLst>
                <a:ext uri="{FF2B5EF4-FFF2-40B4-BE49-F238E27FC236}">
                  <a16:creationId xmlns:a16="http://schemas.microsoft.com/office/drawing/2014/main" id="{A67711B7-016E-4155-90C5-CB56A04C2E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2115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2" name="Equation" r:id="rId13" imgW="1143000" imgH="317160" progId="Equation.DSMT4">
                    <p:embed/>
                  </p:oleObj>
                </mc:Choice>
                <mc:Fallback>
                  <p:oleObj name="Equation" r:id="rId13" imgW="1143000" imgH="31716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115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399" name="Object 23">
              <a:extLst>
                <a:ext uri="{FF2B5EF4-FFF2-40B4-BE49-F238E27FC236}">
                  <a16:creationId xmlns:a16="http://schemas.microsoft.com/office/drawing/2014/main" id="{37F8C16A-C82D-4481-A2F2-16171070CB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5" y="2115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3" name="Equation" r:id="rId15" imgW="1143000" imgH="317160" progId="Equation.DSMT4">
                    <p:embed/>
                  </p:oleObj>
                </mc:Choice>
                <mc:Fallback>
                  <p:oleObj name="Equation" r:id="rId15" imgW="1143000" imgH="31716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115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14" name="Group 38">
            <a:extLst>
              <a:ext uri="{FF2B5EF4-FFF2-40B4-BE49-F238E27FC236}">
                <a16:creationId xmlns:a16="http://schemas.microsoft.com/office/drawing/2014/main" id="{C1BA451A-AF54-44E7-AE6B-173317AA020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141491"/>
            <a:ext cx="3262313" cy="519112"/>
            <a:chOff x="462" y="2795"/>
            <a:chExt cx="2055" cy="327"/>
          </a:xfrm>
        </p:grpSpPr>
        <p:sp>
          <p:nvSpPr>
            <p:cNvPr id="229403" name="Rectangle 27">
              <a:extLst>
                <a:ext uri="{FF2B5EF4-FFF2-40B4-BE49-F238E27FC236}">
                  <a16:creationId xmlns:a16="http://schemas.microsoft.com/office/drawing/2014/main" id="{EFBCEB48-1F53-4AE5-B7FF-29C5C2F89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2795"/>
              <a:ext cx="20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</a:t>
              </a:r>
              <a:r>
                <a:rPr kumimoji="1" lang="en-US" altLang="zh-CN" b="1"/>
                <a:t>:     </a:t>
              </a:r>
              <a:r>
                <a:rPr kumimoji="1" lang="zh-CN" altLang="en-US" b="1"/>
                <a:t>相似</a:t>
              </a:r>
              <a:endParaRPr kumimoji="1" lang="zh-CN" altLang="en-US"/>
            </a:p>
          </p:txBody>
        </p:sp>
        <p:graphicFrame>
          <p:nvGraphicFramePr>
            <p:cNvPr id="229404" name="Object 28">
              <a:extLst>
                <a:ext uri="{FF2B5EF4-FFF2-40B4-BE49-F238E27FC236}">
                  <a16:creationId xmlns:a16="http://schemas.microsoft.com/office/drawing/2014/main" id="{543E5D24-2CFE-4751-B206-9F2FDB5FCB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1" y="2841"/>
            <a:ext cx="43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4" name="Equation" r:id="rId17" imgW="685800" imgH="368280" progId="Equation.DSMT4">
                    <p:embed/>
                  </p:oleObj>
                </mc:Choice>
                <mc:Fallback>
                  <p:oleObj name="Equation" r:id="rId17" imgW="685800" imgH="36828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1" y="2841"/>
                          <a:ext cx="43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12" name="Group 36">
            <a:extLst>
              <a:ext uri="{FF2B5EF4-FFF2-40B4-BE49-F238E27FC236}">
                <a16:creationId xmlns:a16="http://schemas.microsoft.com/office/drawing/2014/main" id="{FCE5CFE4-4573-45FF-A0C1-924611C243FF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5141491"/>
            <a:ext cx="5710237" cy="519112"/>
            <a:chOff x="1823" y="2795"/>
            <a:chExt cx="3597" cy="327"/>
          </a:xfrm>
        </p:grpSpPr>
        <p:graphicFrame>
          <p:nvGraphicFramePr>
            <p:cNvPr id="229405" name="Object 29">
              <a:extLst>
                <a:ext uri="{FF2B5EF4-FFF2-40B4-BE49-F238E27FC236}">
                  <a16:creationId xmlns:a16="http://schemas.microsoft.com/office/drawing/2014/main" id="{5C0F93C5-1EDD-4B73-A3CE-4AFC030CC67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3" y="2886"/>
            <a:ext cx="26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5" name="Equation" r:id="rId18" imgW="419040" imgH="241200" progId="Equation.DSMT4">
                    <p:embed/>
                  </p:oleObj>
                </mc:Choice>
                <mc:Fallback>
                  <p:oleObj name="Equation" r:id="rId18" imgW="419040" imgH="241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3" y="2886"/>
                          <a:ext cx="26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407" name="Object 31">
              <a:extLst>
                <a:ext uri="{FF2B5EF4-FFF2-40B4-BE49-F238E27FC236}">
                  <a16:creationId xmlns:a16="http://schemas.microsoft.com/office/drawing/2014/main" id="{05935527-E120-4D60-B95C-0426A5A1C5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2840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6" name="Equation" r:id="rId19" imgW="1143000" imgH="317160" progId="Equation.DSMT4">
                    <p:embed/>
                  </p:oleObj>
                </mc:Choice>
                <mc:Fallback>
                  <p:oleObj name="Equation" r:id="rId19" imgW="1143000" imgH="31716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840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411" name="Rectangle 35">
              <a:extLst>
                <a:ext uri="{FF2B5EF4-FFF2-40B4-BE49-F238E27FC236}">
                  <a16:creationId xmlns:a16="http://schemas.microsoft.com/office/drawing/2014/main" id="{976236C8-FC76-40E4-8635-B664A2976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95"/>
              <a:ext cx="26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与        等价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29408" name="Object 32">
              <a:extLst>
                <a:ext uri="{FF2B5EF4-FFF2-40B4-BE49-F238E27FC236}">
                  <a16:creationId xmlns:a16="http://schemas.microsoft.com/office/drawing/2014/main" id="{0CFC7CF8-A0CC-4DCD-B785-B80521F549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2840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7" name="Equation" r:id="rId20" imgW="1143000" imgH="317160" progId="Equation.DSMT4">
                    <p:embed/>
                  </p:oleObj>
                </mc:Choice>
                <mc:Fallback>
                  <p:oleObj name="Equation" r:id="rId20" imgW="1143000" imgH="31716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840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9413" name="Group 37">
            <a:extLst>
              <a:ext uri="{FF2B5EF4-FFF2-40B4-BE49-F238E27FC236}">
                <a16:creationId xmlns:a16="http://schemas.microsoft.com/office/drawing/2014/main" id="{67E911E1-E3E4-43D7-A909-418E4651D0D9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5862216"/>
            <a:ext cx="7510462" cy="519112"/>
            <a:chOff x="1823" y="3239"/>
            <a:chExt cx="4731" cy="327"/>
          </a:xfrm>
        </p:grpSpPr>
        <p:sp>
          <p:nvSpPr>
            <p:cNvPr id="229402" name="Rectangle 26">
              <a:extLst>
                <a:ext uri="{FF2B5EF4-FFF2-40B4-BE49-F238E27FC236}">
                  <a16:creationId xmlns:a16="http://schemas.microsoft.com/office/drawing/2014/main" id="{3480864E-9A11-4644-ABF7-D9EB211D0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" y="3239"/>
              <a:ext cx="37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与        有相同的不变因子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  <p:graphicFrame>
          <p:nvGraphicFramePr>
            <p:cNvPr id="229406" name="Object 30">
              <a:extLst>
                <a:ext uri="{FF2B5EF4-FFF2-40B4-BE49-F238E27FC236}">
                  <a16:creationId xmlns:a16="http://schemas.microsoft.com/office/drawing/2014/main" id="{41EEC015-C971-46F9-A41F-5BEFEBBA223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3" y="3342"/>
            <a:ext cx="26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8" name="Equation" r:id="rId21" imgW="419040" imgH="241200" progId="Equation.DSMT4">
                    <p:embed/>
                  </p:oleObj>
                </mc:Choice>
                <mc:Fallback>
                  <p:oleObj name="Equation" r:id="rId21" imgW="419040" imgH="2412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3" y="3342"/>
                          <a:ext cx="26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409" name="Object 33">
              <a:extLst>
                <a:ext uri="{FF2B5EF4-FFF2-40B4-BE49-F238E27FC236}">
                  <a16:creationId xmlns:a16="http://schemas.microsoft.com/office/drawing/2014/main" id="{95CDE203-7D93-4F90-95F1-2463AD1ED1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3294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99" name="Equation" r:id="rId22" imgW="1143000" imgH="317160" progId="Equation.DSMT4">
                    <p:embed/>
                  </p:oleObj>
                </mc:Choice>
                <mc:Fallback>
                  <p:oleObj name="Equation" r:id="rId22" imgW="1143000" imgH="31716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3294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410" name="Object 34">
              <a:extLst>
                <a:ext uri="{FF2B5EF4-FFF2-40B4-BE49-F238E27FC236}">
                  <a16:creationId xmlns:a16="http://schemas.microsoft.com/office/drawing/2014/main" id="{212F79EB-27F0-45B6-B967-4EF0E49DD6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3294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500" name="Equation" r:id="rId23" imgW="1143000" imgH="317160" progId="Equation.DSMT4">
                    <p:embed/>
                  </p:oleObj>
                </mc:Choice>
                <mc:Fallback>
                  <p:oleObj name="Equation" r:id="rId23" imgW="1143000" imgH="31716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3294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5" grpId="0"/>
      <p:bldP spid="229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26" name="Rectangle 26">
            <a:extLst>
              <a:ext uri="{FF2B5EF4-FFF2-40B4-BE49-F238E27FC236}">
                <a16:creationId xmlns:a16="http://schemas.microsoft.com/office/drawing/2014/main" id="{3878C908-38FF-4503-9F0D-0045B3FB1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15393"/>
            <a:ext cx="511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矩阵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/>
              <a:t>的不变因子</a:t>
            </a:r>
            <a:r>
              <a:rPr kumimoji="1" lang="en-US" altLang="zh-CN" b="1"/>
              <a:t>.</a:t>
            </a:r>
          </a:p>
        </p:txBody>
      </p:sp>
      <p:sp>
        <p:nvSpPr>
          <p:cNvPr id="230428" name="Rectangle 28">
            <a:extLst>
              <a:ext uri="{FF2B5EF4-FFF2-40B4-BE49-F238E27FC236}">
                <a16:creationId xmlns:a16="http://schemas.microsoft.com/office/drawing/2014/main" id="{A8206AB0-8623-45B3-8786-DDA20960C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64681"/>
            <a:ext cx="8497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推论说明，矩阵的不变因子是相似不变量</a:t>
            </a:r>
            <a:r>
              <a:rPr kumimoji="1" lang="en-US" altLang="zh-CN" b="1"/>
              <a:t>.</a:t>
            </a:r>
          </a:p>
        </p:txBody>
      </p:sp>
      <p:sp>
        <p:nvSpPr>
          <p:cNvPr id="230429" name="Rectangle 29">
            <a:extLst>
              <a:ext uri="{FF2B5EF4-FFF2-40B4-BE49-F238E27FC236}">
                <a16:creationId xmlns:a16="http://schemas.microsoft.com/office/drawing/2014/main" id="{8E12F905-6880-459A-A449-76AB48DEB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91431"/>
            <a:ext cx="196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i="1">
                <a:solidFill>
                  <a:srgbClr val="AB5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注：</a:t>
            </a:r>
          </a:p>
        </p:txBody>
      </p:sp>
      <p:sp>
        <p:nvSpPr>
          <p:cNvPr id="230430" name="Rectangle 30">
            <a:extLst>
              <a:ext uri="{FF2B5EF4-FFF2-40B4-BE49-F238E27FC236}">
                <a16:creationId xmlns:a16="http://schemas.microsoft.com/office/drawing/2014/main" id="{50AD2200-EA87-4BDF-BB76-7E96BD084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412381"/>
            <a:ext cx="957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因此，可把一个线性变换的任一矩阵的不变因子</a:t>
            </a:r>
          </a:p>
        </p:txBody>
      </p:sp>
      <p:sp>
        <p:nvSpPr>
          <p:cNvPr id="230431" name="Rectangle 31">
            <a:extLst>
              <a:ext uri="{FF2B5EF4-FFF2-40B4-BE49-F238E27FC236}">
                <a16:creationId xmlns:a16="http://schemas.microsoft.com/office/drawing/2014/main" id="{2782C32B-7157-4EDB-BC7F-2DF37B5F0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060081"/>
            <a:ext cx="5087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/>
              <a:t>定义为此线性变换的不变因子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  <p:grpSp>
        <p:nvGrpSpPr>
          <p:cNvPr id="230453" name="Group 53">
            <a:extLst>
              <a:ext uri="{FF2B5EF4-FFF2-40B4-BE49-F238E27FC236}">
                <a16:creationId xmlns:a16="http://schemas.microsoft.com/office/drawing/2014/main" id="{2208945A-41A1-4D56-ADB6-8379CCEA55A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467693"/>
            <a:ext cx="8856662" cy="519113"/>
            <a:chOff x="567" y="527"/>
            <a:chExt cx="5579" cy="327"/>
          </a:xfrm>
        </p:grpSpPr>
        <p:sp>
          <p:nvSpPr>
            <p:cNvPr id="230425" name="Rectangle 25">
              <a:extLst>
                <a:ext uri="{FF2B5EF4-FFF2-40B4-BE49-F238E27FC236}">
                  <a16:creationId xmlns:a16="http://schemas.microsoft.com/office/drawing/2014/main" id="{F97E9251-2200-4280-A687-1EE082FE7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527"/>
              <a:ext cx="55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① </a:t>
              </a:r>
              <a:r>
                <a:rPr kumimoji="1" lang="zh-CN" altLang="en-US" b="1"/>
                <a:t>矩阵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b="1"/>
                <a:t>的特征矩阵 　　　的不变因子也称为</a:t>
              </a:r>
            </a:p>
          </p:txBody>
        </p:sp>
        <p:graphicFrame>
          <p:nvGraphicFramePr>
            <p:cNvPr id="230432" name="Object 32">
              <a:extLst>
                <a:ext uri="{FF2B5EF4-FFF2-40B4-BE49-F238E27FC236}">
                  <a16:creationId xmlns:a16="http://schemas.microsoft.com/office/drawing/2014/main" id="{B67E66F6-D625-43CB-A7BA-4EF980B89F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572"/>
            <a:ext cx="71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79" name="Equation" r:id="rId3" imgW="1130040" imgH="317160" progId="Equation.DSMT4">
                    <p:embed/>
                  </p:oleObj>
                </mc:Choice>
                <mc:Fallback>
                  <p:oleObj name="Equation" r:id="rId3" imgW="1130040" imgH="31716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572"/>
                          <a:ext cx="71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41" name="Group 41">
            <a:extLst>
              <a:ext uri="{FF2B5EF4-FFF2-40B4-BE49-F238E27FC236}">
                <a16:creationId xmlns:a16="http://schemas.microsoft.com/office/drawing/2014/main" id="{AAF0DBB1-DBC7-4DF4-A464-595E0558DC4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707781"/>
            <a:ext cx="5976937" cy="519112"/>
            <a:chOff x="567" y="2523"/>
            <a:chExt cx="3765" cy="327"/>
          </a:xfrm>
        </p:grpSpPr>
        <p:sp>
          <p:nvSpPr>
            <p:cNvPr id="230433" name="Rectangle 33">
              <a:extLst>
                <a:ext uri="{FF2B5EF4-FFF2-40B4-BE49-F238E27FC236}">
                  <a16:creationId xmlns:a16="http://schemas.microsoft.com/office/drawing/2014/main" id="{68562282-5842-4547-BFCB-5FF2E82E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523"/>
              <a:ext cx="37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② </a:t>
              </a:r>
              <a:r>
                <a:rPr kumimoji="1" lang="zh-CN" altLang="en-US" b="1"/>
                <a:t>对            有秩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0434" name="Object 34">
              <a:extLst>
                <a:ext uri="{FF2B5EF4-FFF2-40B4-BE49-F238E27FC236}">
                  <a16:creationId xmlns:a16="http://schemas.microsoft.com/office/drawing/2014/main" id="{43D7EAEF-B1EA-4519-9A87-6917CAE0A9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545"/>
            <a:ext cx="102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80" name="Equation" r:id="rId5" imgW="1625400" imgH="444240" progId="Equation.DSMT4">
                    <p:embed/>
                  </p:oleObj>
                </mc:Choice>
                <mc:Fallback>
                  <p:oleObj name="Equation" r:id="rId5" imgW="1625400" imgH="4442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545"/>
                          <a:ext cx="1024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35" name="Object 35">
              <a:extLst>
                <a:ext uri="{FF2B5EF4-FFF2-40B4-BE49-F238E27FC236}">
                  <a16:creationId xmlns:a16="http://schemas.microsoft.com/office/drawing/2014/main" id="{48A8C3FD-0226-4E59-858F-9A1FA6CDF2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65" y="2568"/>
            <a:ext cx="13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81" name="Equation" r:id="rId7" imgW="2095200" imgH="393480" progId="Equation.DSMT4">
                    <p:embed/>
                  </p:oleObj>
                </mc:Choice>
                <mc:Fallback>
                  <p:oleObj name="Equation" r:id="rId7" imgW="2095200" imgH="393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" y="2568"/>
                          <a:ext cx="132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0436" name="Rectangle 36">
            <a:extLst>
              <a:ext uri="{FF2B5EF4-FFF2-40B4-BE49-F238E27FC236}">
                <a16:creationId xmlns:a16="http://schemas.microsoft.com/office/drawing/2014/main" id="{E61F726C-46FC-41ED-BD34-234B72902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355481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从而，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Times New Roman" panose="02020603050405020304" pitchFamily="18" charset="0"/>
              </a:rPr>
              <a:t>有</a:t>
            </a:r>
            <a:r>
              <a:rPr kumimoji="1" lang="en-US" altLang="zh-CN" b="1" i="1">
                <a:latin typeface="Times New Roman" panose="02020603050405020304" pitchFamily="18" charset="0"/>
              </a:rPr>
              <a:t>n</a:t>
            </a:r>
            <a:r>
              <a:rPr kumimoji="1" lang="zh-CN" altLang="en-US" b="1">
                <a:latin typeface="Times New Roman" panose="02020603050405020304" pitchFamily="18" charset="0"/>
              </a:rPr>
              <a:t>个不变因子，这</a:t>
            </a:r>
            <a:r>
              <a:rPr kumimoji="1" lang="en-US" altLang="zh-CN" b="1" i="1">
                <a:latin typeface="Times New Roman" panose="02020603050405020304" pitchFamily="18" charset="0"/>
              </a:rPr>
              <a:t>n</a:t>
            </a:r>
            <a:r>
              <a:rPr kumimoji="1" lang="zh-CN" altLang="en-US" b="1">
                <a:latin typeface="Times New Roman" panose="02020603050405020304" pitchFamily="18" charset="0"/>
              </a:rPr>
              <a:t>个</a:t>
            </a:r>
            <a:r>
              <a:rPr kumimoji="1" lang="zh-CN" altLang="en-US" b="1"/>
              <a:t>不变因子的乘积</a:t>
            </a:r>
            <a:r>
              <a:rPr kumimoji="1" lang="zh-CN" altLang="en-US"/>
              <a:t> </a:t>
            </a:r>
          </a:p>
        </p:txBody>
      </p:sp>
      <p:grpSp>
        <p:nvGrpSpPr>
          <p:cNvPr id="230442" name="Group 42">
            <a:extLst>
              <a:ext uri="{FF2B5EF4-FFF2-40B4-BE49-F238E27FC236}">
                <a16:creationId xmlns:a16="http://schemas.microsoft.com/office/drawing/2014/main" id="{FB42842B-2CF4-4078-9ECF-9435570D1D9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6076206"/>
            <a:ext cx="3024187" cy="519112"/>
            <a:chOff x="431" y="3430"/>
            <a:chExt cx="1905" cy="327"/>
          </a:xfrm>
        </p:grpSpPr>
        <p:sp>
          <p:nvSpPr>
            <p:cNvPr id="230437" name="Rectangle 37">
              <a:extLst>
                <a:ext uri="{FF2B5EF4-FFF2-40B4-BE49-F238E27FC236}">
                  <a16:creationId xmlns:a16="http://schemas.microsoft.com/office/drawing/2014/main" id="{71DCF871-677D-4201-97DF-8D50FAD9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430"/>
              <a:ext cx="1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等于</a:t>
              </a:r>
              <a:r>
                <a:rPr kumimoji="1" lang="zh-CN" altLang="en-US"/>
                <a:t> 　　　　　</a:t>
              </a:r>
              <a:endParaRPr kumimoji="1" lang="zh-CN" altLang="en-US" b="1"/>
            </a:p>
          </p:txBody>
        </p:sp>
        <p:graphicFrame>
          <p:nvGraphicFramePr>
            <p:cNvPr id="230438" name="Object 38">
              <a:extLst>
                <a:ext uri="{FF2B5EF4-FFF2-40B4-BE49-F238E27FC236}">
                  <a16:creationId xmlns:a16="http://schemas.microsoft.com/office/drawing/2014/main" id="{00815E34-5305-4FF4-8FA9-28C02AF77E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430"/>
            <a:ext cx="130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82" name="Equation" r:id="rId9" imgW="2070000" imgH="495000" progId="Equation.DSMT4">
                    <p:embed/>
                  </p:oleObj>
                </mc:Choice>
                <mc:Fallback>
                  <p:oleObj name="Equation" r:id="rId9" imgW="2070000" imgH="4950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430"/>
                          <a:ext cx="130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43" name="Group 43">
            <a:extLst>
              <a:ext uri="{FF2B5EF4-FFF2-40B4-BE49-F238E27FC236}">
                <a16:creationId xmlns:a16="http://schemas.microsoft.com/office/drawing/2014/main" id="{F4B642EB-55E3-4E22-A092-F4C1398E4472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5788868"/>
            <a:ext cx="3763962" cy="952500"/>
            <a:chOff x="1973" y="3249"/>
            <a:chExt cx="2371" cy="600"/>
          </a:xfrm>
        </p:grpSpPr>
        <p:graphicFrame>
          <p:nvGraphicFramePr>
            <p:cNvPr id="230439" name="Object 39">
              <a:extLst>
                <a:ext uri="{FF2B5EF4-FFF2-40B4-BE49-F238E27FC236}">
                  <a16:creationId xmlns:a16="http://schemas.microsoft.com/office/drawing/2014/main" id="{8C21D3C9-B3E3-4DD9-9004-000A2193AB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3249"/>
            <a:ext cx="187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83" name="Equation" r:id="rId11" imgW="2971800" imgH="952200" progId="Equation.DSMT4">
                    <p:embed/>
                  </p:oleObj>
                </mc:Choice>
                <mc:Fallback>
                  <p:oleObj name="Equation" r:id="rId11" imgW="2971800" imgH="9522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249"/>
                          <a:ext cx="187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40" name="Rectangle 40">
              <a:extLst>
                <a:ext uri="{FF2B5EF4-FFF2-40B4-BE49-F238E27FC236}">
                  <a16:creationId xmlns:a16="http://schemas.microsoft.com/office/drawing/2014/main" id="{FB285DBF-6E82-4ED1-92C1-437BED76E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385"/>
              <a:ext cx="18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即，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26" grpId="0"/>
      <p:bldP spid="230428" grpId="0"/>
      <p:bldP spid="230429" grpId="0"/>
      <p:bldP spid="230430" grpId="0"/>
      <p:bldP spid="230431" grpId="0"/>
      <p:bldP spid="2304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8" name="Rectangle 14">
            <a:extLst>
              <a:ext uri="{FF2B5EF4-FFF2-40B4-BE49-F238E27FC236}">
                <a16:creationId xmlns:a16="http://schemas.microsoft.com/office/drawing/2014/main" id="{996F3E5C-7AE3-45B7-87E0-DFBFF5B48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98202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3200" b="1">
                <a:solidFill>
                  <a:schemeClr val="accent2"/>
                </a:solidFill>
              </a:rPr>
              <a:t>例</a:t>
            </a: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b="1"/>
              <a:t>.  </a:t>
            </a:r>
            <a:r>
              <a:rPr kumimoji="1" lang="zh-CN" altLang="en-US" b="1"/>
              <a:t>证明：下列三个矩阵彼此都不相似</a:t>
            </a:r>
            <a:r>
              <a:rPr kumimoji="1" lang="en-US" altLang="zh-CN" b="1"/>
              <a:t>.</a:t>
            </a:r>
          </a:p>
        </p:txBody>
      </p:sp>
      <p:graphicFrame>
        <p:nvGraphicFramePr>
          <p:cNvPr id="231439" name="Object 15">
            <a:extLst>
              <a:ext uri="{FF2B5EF4-FFF2-40B4-BE49-F238E27FC236}">
                <a16:creationId xmlns:a16="http://schemas.microsoft.com/office/drawing/2014/main" id="{E61DA9AC-428A-4A07-A59F-F364C7F7D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823711"/>
              </p:ext>
            </p:extLst>
          </p:nvPr>
        </p:nvGraphicFramePr>
        <p:xfrm>
          <a:off x="1187450" y="1490365"/>
          <a:ext cx="67691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8" name="Equation" r:id="rId3" imgW="6769080" imgH="1206360" progId="Equation.DSMT4">
                  <p:embed/>
                </p:oleObj>
              </mc:Choice>
              <mc:Fallback>
                <p:oleObj name="Equation" r:id="rId3" imgW="6769080" imgH="12063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90365"/>
                        <a:ext cx="67691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1450" name="Group 26">
            <a:extLst>
              <a:ext uri="{FF2B5EF4-FFF2-40B4-BE49-F238E27FC236}">
                <a16:creationId xmlns:a16="http://schemas.microsoft.com/office/drawing/2014/main" id="{193003D3-1316-4036-AB40-D424692CBA3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930227"/>
            <a:ext cx="6192837" cy="519113"/>
            <a:chOff x="385" y="1843"/>
            <a:chExt cx="3901" cy="327"/>
          </a:xfrm>
        </p:grpSpPr>
        <p:sp>
          <p:nvSpPr>
            <p:cNvPr id="231442" name="Rectangle 18">
              <a:extLst>
                <a:ext uri="{FF2B5EF4-FFF2-40B4-BE49-F238E27FC236}">
                  <a16:creationId xmlns:a16="http://schemas.microsoft.com/office/drawing/2014/main" id="{55ADE7C6-2FE3-41C0-8E4C-1587DD9B6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843"/>
              <a:ext cx="39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证：       的不变因子是：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1443" name="Object 19">
              <a:extLst>
                <a:ext uri="{FF2B5EF4-FFF2-40B4-BE49-F238E27FC236}">
                  <a16:creationId xmlns:a16="http://schemas.microsoft.com/office/drawing/2014/main" id="{5217F064-4B53-498D-A0DB-ABC26DCE1F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1915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89" name="Equation" r:id="rId5" imgW="1143000" imgH="317160" progId="Equation.DSMT4">
                    <p:embed/>
                  </p:oleObj>
                </mc:Choice>
                <mc:Fallback>
                  <p:oleObj name="Equation" r:id="rId5" imgW="1143000" imgH="31716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915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1444" name="Object 20">
            <a:extLst>
              <a:ext uri="{FF2B5EF4-FFF2-40B4-BE49-F238E27FC236}">
                <a16:creationId xmlns:a16="http://schemas.microsoft.com/office/drawing/2014/main" id="{234AE862-41A6-41C5-9A0B-C0EEE77E08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818803"/>
              </p:ext>
            </p:extLst>
          </p:nvPr>
        </p:nvGraphicFramePr>
        <p:xfrm>
          <a:off x="1547813" y="3649365"/>
          <a:ext cx="520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0" name="Equation" r:id="rId7" imgW="5206680" imgH="431640" progId="Equation.DSMT4">
                  <p:embed/>
                </p:oleObj>
              </mc:Choice>
              <mc:Fallback>
                <p:oleObj name="Equation" r:id="rId7" imgW="520668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649365"/>
                        <a:ext cx="5207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1449" name="Group 25">
            <a:extLst>
              <a:ext uri="{FF2B5EF4-FFF2-40B4-BE49-F238E27FC236}">
                <a16:creationId xmlns:a16="http://schemas.microsoft.com/office/drawing/2014/main" id="{725971C5-A33A-4AF2-B684-9E27BA32423E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225627"/>
            <a:ext cx="6335712" cy="519113"/>
            <a:chOff x="839" y="2886"/>
            <a:chExt cx="3991" cy="327"/>
          </a:xfrm>
        </p:grpSpPr>
        <p:sp>
          <p:nvSpPr>
            <p:cNvPr id="231441" name="Rectangle 17">
              <a:extLst>
                <a:ext uri="{FF2B5EF4-FFF2-40B4-BE49-F238E27FC236}">
                  <a16:creationId xmlns:a16="http://schemas.microsoft.com/office/drawing/2014/main" id="{81B5E37D-5F7D-4542-8BA0-53F636A72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2886"/>
              <a:ext cx="33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的不变因子是：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1445" name="Object 21">
              <a:extLst>
                <a:ext uri="{FF2B5EF4-FFF2-40B4-BE49-F238E27FC236}">
                  <a16:creationId xmlns:a16="http://schemas.microsoft.com/office/drawing/2014/main" id="{3254138A-D1BE-46CA-9401-9EBFFD90B2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958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91" name="Equation" r:id="rId9" imgW="1143000" imgH="317160" progId="Equation.DSMT4">
                    <p:embed/>
                  </p:oleObj>
                </mc:Choice>
                <mc:Fallback>
                  <p:oleObj name="Equation" r:id="rId9" imgW="1143000" imgH="3171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958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1451" name="Group 27">
            <a:extLst>
              <a:ext uri="{FF2B5EF4-FFF2-40B4-BE49-F238E27FC236}">
                <a16:creationId xmlns:a16="http://schemas.microsoft.com/office/drawing/2014/main" id="{FFDAD24B-891F-45E3-BE63-D98E999705A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522615"/>
            <a:ext cx="5761037" cy="519112"/>
            <a:chOff x="793" y="3361"/>
            <a:chExt cx="3629" cy="327"/>
          </a:xfrm>
        </p:grpSpPr>
        <p:sp>
          <p:nvSpPr>
            <p:cNvPr id="231440" name="Rectangle 16">
              <a:extLst>
                <a:ext uri="{FF2B5EF4-FFF2-40B4-BE49-F238E27FC236}">
                  <a16:creationId xmlns:a16="http://schemas.microsoft.com/office/drawing/2014/main" id="{8E8A05A3-E201-4A44-9A28-6F6368FF0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361"/>
              <a:ext cx="29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的不变因子是：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1446" name="Object 22">
              <a:extLst>
                <a:ext uri="{FF2B5EF4-FFF2-40B4-BE49-F238E27FC236}">
                  <a16:creationId xmlns:a16="http://schemas.microsoft.com/office/drawing/2014/main" id="{C21480EC-F416-4B9B-87D9-CD9D6121C4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3430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92" name="Equation" r:id="rId11" imgW="1143000" imgH="317160" progId="Equation.DSMT4">
                    <p:embed/>
                  </p:oleObj>
                </mc:Choice>
                <mc:Fallback>
                  <p:oleObj name="Equation" r:id="rId11" imgW="1143000" imgH="31716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430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1447" name="Object 23">
            <a:extLst>
              <a:ext uri="{FF2B5EF4-FFF2-40B4-BE49-F238E27FC236}">
                <a16:creationId xmlns:a16="http://schemas.microsoft.com/office/drawing/2014/main" id="{E4EA4859-798D-4DD7-8EE2-1C8A159C7C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251387"/>
              </p:ext>
            </p:extLst>
          </p:nvPr>
        </p:nvGraphicFramePr>
        <p:xfrm>
          <a:off x="1476375" y="4801890"/>
          <a:ext cx="5016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3" name="Equation" r:id="rId13" imgW="5016240" imgH="571320" progId="Equation.DSMT4">
                  <p:embed/>
                </p:oleObj>
              </mc:Choice>
              <mc:Fallback>
                <p:oleObj name="Equation" r:id="rId13" imgW="5016240" imgH="57132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01890"/>
                        <a:ext cx="5016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52" name="Object 28">
            <a:extLst>
              <a:ext uri="{FF2B5EF4-FFF2-40B4-BE49-F238E27FC236}">
                <a16:creationId xmlns:a16="http://schemas.microsoft.com/office/drawing/2014/main" id="{89AD5761-9821-46EE-8360-AA92EC7BF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977727"/>
              </p:ext>
            </p:extLst>
          </p:nvPr>
        </p:nvGraphicFramePr>
        <p:xfrm>
          <a:off x="1619250" y="6025852"/>
          <a:ext cx="4419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4" name="Equation" r:id="rId15" imgW="4419360" imgH="571320" progId="Equation.DSMT4">
                  <p:embed/>
                </p:oleObj>
              </mc:Choice>
              <mc:Fallback>
                <p:oleObj name="Equation" r:id="rId15" imgW="4419360" imgH="5713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025852"/>
                        <a:ext cx="4419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66" name="Group 18">
            <a:extLst>
              <a:ext uri="{FF2B5EF4-FFF2-40B4-BE49-F238E27FC236}">
                <a16:creationId xmlns:a16="http://schemas.microsoft.com/office/drawing/2014/main" id="{E1975CA6-3307-4487-9F7F-A0808E40901A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20440"/>
            <a:ext cx="6840538" cy="519113"/>
            <a:chOff x="476" y="300"/>
            <a:chExt cx="4309" cy="327"/>
          </a:xfrm>
        </p:grpSpPr>
        <p:sp>
          <p:nvSpPr>
            <p:cNvPr id="232461" name="Rectangle 13">
              <a:extLst>
                <a:ext uri="{FF2B5EF4-FFF2-40B4-BE49-F238E27FC236}">
                  <a16:creationId xmlns:a16="http://schemas.microsoft.com/office/drawing/2014/main" id="{ED61B252-554E-4192-8361-DFFC168D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0"/>
              <a:ext cx="43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故       的不变因子各不相同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  <p:graphicFrame>
          <p:nvGraphicFramePr>
            <p:cNvPr id="232462" name="Object 14">
              <a:extLst>
                <a:ext uri="{FF2B5EF4-FFF2-40B4-BE49-F238E27FC236}">
                  <a16:creationId xmlns:a16="http://schemas.microsoft.com/office/drawing/2014/main" id="{7D6F7AAE-8355-4FD9-BC5D-7110E5AE29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75" y="346"/>
            <a:ext cx="67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78" name="Equation" r:id="rId3" imgW="1066680" imgH="368280" progId="Equation.DSMT4">
                    <p:embed/>
                  </p:oleObj>
                </mc:Choice>
                <mc:Fallback>
                  <p:oleObj name="Equation" r:id="rId3" imgW="1066680" imgH="3682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" y="346"/>
                          <a:ext cx="67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2467" name="Group 19">
            <a:extLst>
              <a:ext uri="{FF2B5EF4-FFF2-40B4-BE49-F238E27FC236}">
                <a16:creationId xmlns:a16="http://schemas.microsoft.com/office/drawing/2014/main" id="{2B4FC56A-D51B-43AE-B089-1BB2B2E888DF}"/>
              </a:ext>
            </a:extLst>
          </p:cNvPr>
          <p:cNvGrpSpPr>
            <a:grpSpLocks/>
          </p:cNvGrpSpPr>
          <p:nvPr/>
        </p:nvGrpSpPr>
        <p:grpSpPr bwMode="auto">
          <a:xfrm>
            <a:off x="835025" y="1469728"/>
            <a:ext cx="5249863" cy="519112"/>
            <a:chOff x="526" y="709"/>
            <a:chExt cx="3307" cy="327"/>
          </a:xfrm>
        </p:grpSpPr>
        <p:graphicFrame>
          <p:nvGraphicFramePr>
            <p:cNvPr id="232463" name="Object 15">
              <a:extLst>
                <a:ext uri="{FF2B5EF4-FFF2-40B4-BE49-F238E27FC236}">
                  <a16:creationId xmlns:a16="http://schemas.microsoft.com/office/drawing/2014/main" id="{70D4EFA5-099A-4DCB-89BB-382C1D3EE2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6" y="755"/>
            <a:ext cx="8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79" name="Equation" r:id="rId5" imgW="1358640" imgH="393480" progId="Equation.DSMT4">
                    <p:embed/>
                  </p:oleObj>
                </mc:Choice>
                <mc:Fallback>
                  <p:oleObj name="Equation" r:id="rId5" imgW="135864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" y="755"/>
                          <a:ext cx="85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64" name="Rectangle 16">
              <a:extLst>
                <a:ext uri="{FF2B5EF4-FFF2-40B4-BE49-F238E27FC236}">
                  <a16:creationId xmlns:a16="http://schemas.microsoft.com/office/drawing/2014/main" id="{F9E97A56-12D6-432D-B85C-4E6109013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709"/>
              <a:ext cx="2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 dirty="0"/>
                <a:t>彼此不相似</a:t>
              </a:r>
              <a:r>
                <a:rPr kumimoji="1" lang="en-US" altLang="zh-CN" b="1" dirty="0"/>
                <a:t>.</a:t>
              </a:r>
              <a:r>
                <a:rPr kumimoji="1" lang="en-US" altLang="zh-CN" dirty="0"/>
                <a:t> </a:t>
              </a:r>
            </a:p>
          </p:txBody>
        </p:sp>
      </p:grpSp>
      <p:sp>
        <p:nvSpPr>
          <p:cNvPr id="10" name="Rectangle 16">
            <a:extLst>
              <a:ext uri="{FF2B5EF4-FFF2-40B4-BE49-F238E27FC236}">
                <a16:creationId xmlns:a16="http://schemas.microsoft.com/office/drawing/2014/main" id="{289C0914-C012-4D58-BEB8-FA31CFFF3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05" y="3645024"/>
            <a:ext cx="38163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4000" b="1" dirty="0"/>
              <a:t>作业：</a:t>
            </a:r>
            <a:endParaRPr kumimoji="1" lang="en-US" altLang="zh-CN" sz="4000" b="1" dirty="0"/>
          </a:p>
          <a:p>
            <a:endParaRPr kumimoji="1" lang="en-US" altLang="zh-CN" sz="4000" b="1" dirty="0"/>
          </a:p>
          <a:p>
            <a:r>
              <a:rPr kumimoji="1" lang="en-US" altLang="zh-CN" sz="4000" b="1" dirty="0"/>
              <a:t>P353  4</a:t>
            </a:r>
            <a:endParaRPr kumimoji="1" lang="en-US" altLang="zh-CN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92" name="Group 88">
            <a:extLst>
              <a:ext uri="{FF2B5EF4-FFF2-40B4-BE49-F238E27FC236}">
                <a16:creationId xmlns:a16="http://schemas.microsoft.com/office/drawing/2014/main" id="{372B7F53-251E-4B9C-BFE2-9248E696BD0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505669"/>
            <a:ext cx="8316912" cy="585788"/>
            <a:chOff x="521" y="686"/>
            <a:chExt cx="5239" cy="369"/>
          </a:xfrm>
        </p:grpSpPr>
        <p:sp>
          <p:nvSpPr>
            <p:cNvPr id="149561" name="Rectangle 57">
              <a:extLst>
                <a:ext uri="{FF2B5EF4-FFF2-40B4-BE49-F238E27FC236}">
                  <a16:creationId xmlns:a16="http://schemas.microsoft.com/office/drawing/2014/main" id="{BEC09B62-D0C0-4FF6-BB1A-81A152F81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690"/>
              <a:ext cx="52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/>
                <a:t>设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3200" b="1"/>
                <a:t>为数域             若有             ，</a:t>
              </a:r>
            </a:p>
          </p:txBody>
        </p:sp>
        <p:graphicFrame>
          <p:nvGraphicFramePr>
            <p:cNvPr id="149563" name="Object 59">
              <a:extLst>
                <a:ext uri="{FF2B5EF4-FFF2-40B4-BE49-F238E27FC236}">
                  <a16:creationId xmlns:a16="http://schemas.microsoft.com/office/drawing/2014/main" id="{69A4AD55-A686-4987-9419-A1911AA115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3" y="700"/>
            <a:ext cx="1343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0" name="Equation" r:id="rId3" imgW="1828800" imgH="469800" progId="Equation.DSMT4">
                    <p:embed/>
                  </p:oleObj>
                </mc:Choice>
                <mc:Fallback>
                  <p:oleObj name="Equation" r:id="rId3" imgW="1828800" imgH="46980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3" y="700"/>
                          <a:ext cx="1343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9564" name="Object 60">
              <a:extLst>
                <a:ext uri="{FF2B5EF4-FFF2-40B4-BE49-F238E27FC236}">
                  <a16:creationId xmlns:a16="http://schemas.microsoft.com/office/drawing/2014/main" id="{DF23A22C-F8AC-4FB2-8CEE-A8DFC2C83C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7" y="686"/>
            <a:ext cx="129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1" name="Equation" r:id="rId5" imgW="1904760" imgH="482400" progId="Equation.DSMT4">
                    <p:embed/>
                  </p:oleObj>
                </mc:Choice>
                <mc:Fallback>
                  <p:oleObj name="Equation" r:id="rId5" imgW="1904760" imgH="48240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686"/>
                          <a:ext cx="129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9568" name="Rectangle 64">
            <a:extLst>
              <a:ext uri="{FF2B5EF4-FFF2-40B4-BE49-F238E27FC236}">
                <a16:creationId xmlns:a16="http://schemas.microsoft.com/office/drawing/2014/main" id="{23AC40E8-10B9-44D2-A8C9-DBBCE6A2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82044"/>
            <a:ext cx="446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sz="3200" b="1"/>
              <a:t>则</a:t>
            </a:r>
            <a:r>
              <a:rPr kumimoji="1" lang="en-US" altLang="zh-CN" sz="3200" b="1"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latin typeface="Times New Roman" panose="02020603050405020304" pitchFamily="18" charset="0"/>
              </a:rPr>
              <a:t>与</a:t>
            </a:r>
            <a:r>
              <a:rPr kumimoji="1" lang="en-US" altLang="zh-CN" sz="3200" b="1"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/>
              <a:t>相似</a:t>
            </a:r>
            <a:r>
              <a:rPr kumimoji="1" lang="en-US" altLang="zh-CN" sz="3200" b="1"/>
              <a:t>.</a:t>
            </a:r>
          </a:p>
        </p:txBody>
      </p:sp>
      <p:grpSp>
        <p:nvGrpSpPr>
          <p:cNvPr id="149597" name="Group 93">
            <a:extLst>
              <a:ext uri="{FF2B5EF4-FFF2-40B4-BE49-F238E27FC236}">
                <a16:creationId xmlns:a16="http://schemas.microsoft.com/office/drawing/2014/main" id="{5B5D09BD-0EF5-4BFF-83D9-F5102D0F0B70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845644"/>
            <a:ext cx="3479800" cy="519113"/>
            <a:chOff x="476" y="2160"/>
            <a:chExt cx="2192" cy="327"/>
          </a:xfrm>
        </p:grpSpPr>
        <p:sp>
          <p:nvSpPr>
            <p:cNvPr id="149578" name="Rectangle 74">
              <a:extLst>
                <a:ext uri="{FF2B5EF4-FFF2-40B4-BE49-F238E27FC236}">
                  <a16:creationId xmlns:a16="http://schemas.microsoft.com/office/drawing/2014/main" id="{FFC74D14-8C94-4AE6-A2F8-55FC2F4E0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160"/>
              <a:ext cx="19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证：由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149579" name="Object 75">
              <a:extLst>
                <a:ext uri="{FF2B5EF4-FFF2-40B4-BE49-F238E27FC236}">
                  <a16:creationId xmlns:a16="http://schemas.microsoft.com/office/drawing/2014/main" id="{D1D04906-F6A9-4F9F-9D45-951F664683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160"/>
            <a:ext cx="137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2" name="Equation" r:id="rId7" imgW="2184120" imgH="495000" progId="Equation.DSMT4">
                    <p:embed/>
                  </p:oleObj>
                </mc:Choice>
                <mc:Fallback>
                  <p:oleObj name="Equation" r:id="rId7" imgW="2184120" imgH="4950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160"/>
                          <a:ext cx="137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9580" name="Object 76">
            <a:extLst>
              <a:ext uri="{FF2B5EF4-FFF2-40B4-BE49-F238E27FC236}">
                <a16:creationId xmlns:a16="http://schemas.microsoft.com/office/drawing/2014/main" id="{E8602AA3-21C1-4A18-97AD-6C47769F3B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6431"/>
              </p:ext>
            </p:extLst>
          </p:nvPr>
        </p:nvGraphicFramePr>
        <p:xfrm>
          <a:off x="4716463" y="4637807"/>
          <a:ext cx="1435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3" name="Equation" r:id="rId9" imgW="1434960" imgH="317160" progId="Equation.DSMT4">
                  <p:embed/>
                </p:oleObj>
              </mc:Choice>
              <mc:Fallback>
                <p:oleObj name="Equation" r:id="rId9" imgW="1434960" imgH="31716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637807"/>
                        <a:ext cx="14351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81" name="Object 77">
            <a:extLst>
              <a:ext uri="{FF2B5EF4-FFF2-40B4-BE49-F238E27FC236}">
                <a16:creationId xmlns:a16="http://schemas.microsoft.com/office/drawing/2014/main" id="{8F0B1999-970C-46C3-A8E2-85EF96678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535073"/>
              </p:ext>
            </p:extLst>
          </p:nvPr>
        </p:nvGraphicFramePr>
        <p:xfrm>
          <a:off x="2051050" y="4566369"/>
          <a:ext cx="2514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4" name="Equation" r:id="rId11" imgW="2514600" imgH="431640" progId="Equation.DSMT4">
                  <p:embed/>
                </p:oleObj>
              </mc:Choice>
              <mc:Fallback>
                <p:oleObj name="Equation" r:id="rId11" imgW="2514600" imgH="43164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566369"/>
                        <a:ext cx="2514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9598" name="Group 94">
            <a:extLst>
              <a:ext uri="{FF2B5EF4-FFF2-40B4-BE49-F238E27FC236}">
                <a16:creationId xmlns:a16="http://schemas.microsoft.com/office/drawing/2014/main" id="{94CF4C49-0F64-42FF-849A-0D1F69B8D68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214069"/>
            <a:ext cx="4256087" cy="519113"/>
            <a:chOff x="521" y="3022"/>
            <a:chExt cx="2681" cy="327"/>
          </a:xfrm>
        </p:grpSpPr>
        <p:sp>
          <p:nvSpPr>
            <p:cNvPr id="149582" name="Rectangle 78">
              <a:extLst>
                <a:ext uri="{FF2B5EF4-FFF2-40B4-BE49-F238E27FC236}">
                  <a16:creationId xmlns:a16="http://schemas.microsoft.com/office/drawing/2014/main" id="{3F836E87-A2B0-4F43-AABE-3FB996586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022"/>
              <a:ext cx="13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得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149583" name="Object 79">
              <a:extLst>
                <a:ext uri="{FF2B5EF4-FFF2-40B4-BE49-F238E27FC236}">
                  <a16:creationId xmlns:a16="http://schemas.microsoft.com/office/drawing/2014/main" id="{85EF62FF-8A9E-4E12-AA32-12C84B1089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3067"/>
            <a:ext cx="213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5" name="Equation" r:id="rId13" imgW="3390840" imgH="431640" progId="Equation.DSMT4">
                    <p:embed/>
                  </p:oleObj>
                </mc:Choice>
                <mc:Fallback>
                  <p:oleObj name="Equation" r:id="rId13" imgW="3390840" imgH="431640" progId="Equation.DSMT4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067"/>
                          <a:ext cx="213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9599" name="Group 95">
            <a:extLst>
              <a:ext uri="{FF2B5EF4-FFF2-40B4-BE49-F238E27FC236}">
                <a16:creationId xmlns:a16="http://schemas.microsoft.com/office/drawing/2014/main" id="{87933F4A-F1E6-4D7E-84AC-F6D5C700C277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933207"/>
            <a:ext cx="3024187" cy="555625"/>
            <a:chOff x="521" y="3475"/>
            <a:chExt cx="1905" cy="350"/>
          </a:xfrm>
        </p:grpSpPr>
        <p:sp>
          <p:nvSpPr>
            <p:cNvPr id="149584" name="Rectangle 80">
              <a:extLst>
                <a:ext uri="{FF2B5EF4-FFF2-40B4-BE49-F238E27FC236}">
                  <a16:creationId xmlns:a16="http://schemas.microsoft.com/office/drawing/2014/main" id="{D74EF637-D542-4C0C-84F6-B4A48747D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475"/>
              <a:ext cx="1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</a:t>
              </a:r>
              <a:endParaRPr kumimoji="1" lang="zh-CN" altLang="en-US"/>
            </a:p>
          </p:txBody>
        </p:sp>
        <p:graphicFrame>
          <p:nvGraphicFramePr>
            <p:cNvPr id="149585" name="Object 81">
              <a:extLst>
                <a:ext uri="{FF2B5EF4-FFF2-40B4-BE49-F238E27FC236}">
                  <a16:creationId xmlns:a16="http://schemas.microsoft.com/office/drawing/2014/main" id="{B8CE4F30-4BDF-44F7-92DE-5C40616A43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521"/>
            <a:ext cx="91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6" name="Equation" r:id="rId15" imgW="1447560" imgH="482400" progId="Equation.DSMT4">
                    <p:embed/>
                  </p:oleObj>
                </mc:Choice>
                <mc:Fallback>
                  <p:oleObj name="Equation" r:id="rId15" imgW="1447560" imgH="48240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521"/>
                          <a:ext cx="91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9589" name="Rectangle 85">
            <a:extLst>
              <a:ext uri="{FF2B5EF4-FFF2-40B4-BE49-F238E27FC236}">
                <a16:creationId xmlns:a16="http://schemas.microsoft.com/office/drawing/2014/main" id="{EDC67368-04AF-4555-BF27-51AB26B23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50019"/>
            <a:ext cx="2736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引理</a:t>
            </a:r>
            <a:r>
              <a:rPr kumimoji="0" lang="en-US" altLang="zh-CN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1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grpSp>
        <p:nvGrpSpPr>
          <p:cNvPr id="149595" name="Group 91">
            <a:extLst>
              <a:ext uri="{FF2B5EF4-FFF2-40B4-BE49-F238E27FC236}">
                <a16:creationId xmlns:a16="http://schemas.microsoft.com/office/drawing/2014/main" id="{562A4CC2-15D7-4F61-A8B1-E56C18E1B60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261319"/>
            <a:ext cx="7561262" cy="650875"/>
            <a:chOff x="385" y="1162"/>
            <a:chExt cx="4763" cy="410"/>
          </a:xfrm>
        </p:grpSpPr>
        <p:graphicFrame>
          <p:nvGraphicFramePr>
            <p:cNvPr id="149566" name="Object 62">
              <a:extLst>
                <a:ext uri="{FF2B5EF4-FFF2-40B4-BE49-F238E27FC236}">
                  <a16:creationId xmlns:a16="http://schemas.microsoft.com/office/drawing/2014/main" id="{306AF309-34E7-4A90-A248-E1171BF660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1207"/>
            <a:ext cx="2449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657" name="Equation" r:id="rId17" imgW="3670200" imgH="495000" progId="Equation.DSMT4">
                    <p:embed/>
                  </p:oleObj>
                </mc:Choice>
                <mc:Fallback>
                  <p:oleObj name="Equation" r:id="rId17" imgW="3670200" imgH="495000" progId="Equation.DSMT4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207"/>
                          <a:ext cx="2449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9567" name="Rectangle 63">
              <a:extLst>
                <a:ext uri="{FF2B5EF4-FFF2-40B4-BE49-F238E27FC236}">
                  <a16:creationId xmlns:a16="http://schemas.microsoft.com/office/drawing/2014/main" id="{146B54D2-6C41-4603-9EF1-9A06A8072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1207"/>
              <a:ext cx="90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sz="3200" b="1"/>
                <a:t>①</a:t>
              </a:r>
              <a:r>
                <a:rPr kumimoji="1" lang="en-US" altLang="zh-CN" sz="3200"/>
                <a:t> </a:t>
              </a:r>
            </a:p>
          </p:txBody>
        </p:sp>
        <p:sp>
          <p:nvSpPr>
            <p:cNvPr id="149591" name="Rectangle 87">
              <a:extLst>
                <a:ext uri="{FF2B5EF4-FFF2-40B4-BE49-F238E27FC236}">
                  <a16:creationId xmlns:a16="http://schemas.microsoft.com/office/drawing/2014/main" id="{EB70D531-9991-42A2-BCDD-2738B87E8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162"/>
              <a:ext cx="14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200" b="1"/>
                <a:t>使</a:t>
              </a:r>
            </a:p>
          </p:txBody>
        </p:sp>
      </p:grpSp>
      <p:sp>
        <p:nvSpPr>
          <p:cNvPr id="149593" name="Rectangle 89">
            <a:extLst>
              <a:ext uri="{FF2B5EF4-FFF2-40B4-BE49-F238E27FC236}">
                <a16:creationId xmlns:a16="http://schemas.microsoft.com/office/drawing/2014/main" id="{A87482C0-BA56-4EC0-8288-C53180F40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6006232"/>
            <a:ext cx="349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latin typeface="宋体" panose="02010600030101010101" pitchFamily="2" charset="-122"/>
              </a:rPr>
              <a:t>∴ 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Times New Roman" panose="02020603050405020304" pitchFamily="18" charset="0"/>
              </a:rPr>
              <a:t>与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/>
              <a:t>相似</a:t>
            </a:r>
            <a:r>
              <a:rPr kumimoji="1" lang="en-US" altLang="zh-CN" b="1"/>
              <a:t>.</a:t>
            </a:r>
          </a:p>
        </p:txBody>
      </p:sp>
      <p:graphicFrame>
        <p:nvGraphicFramePr>
          <p:cNvPr id="149594" name="Object 90">
            <a:extLst>
              <a:ext uri="{FF2B5EF4-FFF2-40B4-BE49-F238E27FC236}">
                <a16:creationId xmlns:a16="http://schemas.microsoft.com/office/drawing/2014/main" id="{0FBCC8C2-2EFA-46EE-9559-E713320509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486755"/>
              </p:ext>
            </p:extLst>
          </p:nvPr>
        </p:nvGraphicFramePr>
        <p:xfrm>
          <a:off x="3348038" y="6006232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8" name="Equation" r:id="rId19" imgW="1981080" imgH="482400" progId="Equation.DSMT4">
                  <p:embed/>
                </p:oleObj>
              </mc:Choice>
              <mc:Fallback>
                <p:oleObj name="Equation" r:id="rId19" imgW="1981080" imgH="4824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6006232"/>
                        <a:ext cx="1981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96" name="Object 92">
            <a:extLst>
              <a:ext uri="{FF2B5EF4-FFF2-40B4-BE49-F238E27FC236}">
                <a16:creationId xmlns:a16="http://schemas.microsoft.com/office/drawing/2014/main" id="{E44213F1-0D8F-4A79-9805-7FA5FF151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524206"/>
              </p:ext>
            </p:extLst>
          </p:nvPr>
        </p:nvGraphicFramePr>
        <p:xfrm>
          <a:off x="4356100" y="3917082"/>
          <a:ext cx="2755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9" name="Equation" r:id="rId21" imgW="2755800" imgH="431640" progId="Equation.DSMT4">
                  <p:embed/>
                </p:oleObj>
              </mc:Choice>
              <mc:Fallback>
                <p:oleObj name="Equation" r:id="rId21" imgW="2755800" imgH="431640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917082"/>
                        <a:ext cx="2755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4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8" grpId="0"/>
      <p:bldP spid="149589" grpId="0"/>
      <p:bldP spid="1495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81" name="Group 25">
            <a:extLst>
              <a:ext uri="{FF2B5EF4-FFF2-40B4-BE49-F238E27FC236}">
                <a16:creationId xmlns:a16="http://schemas.microsoft.com/office/drawing/2014/main" id="{54D7BE78-1AA1-4BA7-8913-1CE69B3890F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913607"/>
            <a:ext cx="7748587" cy="579438"/>
            <a:chOff x="521" y="890"/>
            <a:chExt cx="4881" cy="365"/>
          </a:xfrm>
        </p:grpSpPr>
        <p:sp>
          <p:nvSpPr>
            <p:cNvPr id="224260" name="Rectangle 4">
              <a:extLst>
                <a:ext uri="{FF2B5EF4-FFF2-40B4-BE49-F238E27FC236}">
                  <a16:creationId xmlns:a16="http://schemas.microsoft.com/office/drawing/2014/main" id="{A72CFAA5-6919-4FAB-BA96-E8E2547D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890"/>
              <a:ext cx="44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/>
                <a:t>对任意　       及任意  </a:t>
              </a:r>
              <a:r>
                <a:rPr kumimoji="1" lang="en-US" altLang="zh-CN" sz="3200" b="1"/>
                <a:t>-</a:t>
              </a:r>
              <a:r>
                <a:rPr kumimoji="1" lang="zh-CN" altLang="en-US" sz="3200" b="1"/>
                <a:t>矩阵</a:t>
              </a:r>
              <a:endParaRPr kumimoji="1" lang="zh-CN" altLang="en-US" sz="3200"/>
            </a:p>
          </p:txBody>
        </p:sp>
        <p:graphicFrame>
          <p:nvGraphicFramePr>
            <p:cNvPr id="224261" name="Object 5">
              <a:extLst>
                <a:ext uri="{FF2B5EF4-FFF2-40B4-BE49-F238E27FC236}">
                  <a16:creationId xmlns:a16="http://schemas.microsoft.com/office/drawing/2014/main" id="{3129B646-1CD3-4A6B-B694-EBE8A89976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909"/>
            <a:ext cx="998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6" name="Equation" r:id="rId3" imgW="1295280" imgH="380880" progId="Equation.DSMT4">
                    <p:embed/>
                  </p:oleObj>
                </mc:Choice>
                <mc:Fallback>
                  <p:oleObj name="Equation" r:id="rId3" imgW="1295280" imgH="3808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909"/>
                          <a:ext cx="998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62" name="Object 6">
              <a:extLst>
                <a:ext uri="{FF2B5EF4-FFF2-40B4-BE49-F238E27FC236}">
                  <a16:creationId xmlns:a16="http://schemas.microsoft.com/office/drawing/2014/main" id="{C552EBE9-2070-4966-8158-77DFF457415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98" y="931"/>
            <a:ext cx="2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7" name="Equation" r:id="rId5" imgW="266400" imgH="317160" progId="Equation.DSMT4">
                    <p:embed/>
                  </p:oleObj>
                </mc:Choice>
                <mc:Fallback>
                  <p:oleObj name="Equation" r:id="rId5" imgW="266400" imgH="317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931"/>
                          <a:ext cx="2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63" name="Object 7">
              <a:extLst>
                <a:ext uri="{FF2B5EF4-FFF2-40B4-BE49-F238E27FC236}">
                  <a16:creationId xmlns:a16="http://schemas.microsoft.com/office/drawing/2014/main" id="{A42A31FD-E7EA-4300-ACA3-F01FAED670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67" y="909"/>
            <a:ext cx="133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8" name="Equation" r:id="rId7" imgW="1993680" imgH="495000" progId="Equation.DSMT4">
                    <p:embed/>
                  </p:oleObj>
                </mc:Choice>
                <mc:Fallback>
                  <p:oleObj name="Equation" r:id="rId7" imgW="1993680" imgH="4950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7" y="909"/>
                          <a:ext cx="133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5" name="Group 29">
            <a:extLst>
              <a:ext uri="{FF2B5EF4-FFF2-40B4-BE49-F238E27FC236}">
                <a16:creationId xmlns:a16="http://schemas.microsoft.com/office/drawing/2014/main" id="{D58C3470-F5C2-4F75-865E-ECF8BF5C542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929732"/>
            <a:ext cx="8135937" cy="579438"/>
            <a:chOff x="431" y="2024"/>
            <a:chExt cx="5125" cy="365"/>
          </a:xfrm>
        </p:grpSpPr>
        <p:graphicFrame>
          <p:nvGraphicFramePr>
            <p:cNvPr id="224269" name="Object 13">
              <a:extLst>
                <a:ext uri="{FF2B5EF4-FFF2-40B4-BE49-F238E27FC236}">
                  <a16:creationId xmlns:a16="http://schemas.microsoft.com/office/drawing/2014/main" id="{0BFCA6D1-31E5-4436-875A-9DB3D35BE8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2024"/>
            <a:ext cx="2903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29" name="Equation" r:id="rId9" imgW="4203360" imgH="495000" progId="Equation.DSMT4">
                    <p:embed/>
                  </p:oleObj>
                </mc:Choice>
                <mc:Fallback>
                  <p:oleObj name="Equation" r:id="rId9" imgW="4203360" imgH="4950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024"/>
                          <a:ext cx="2903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283" name="Group 27">
              <a:extLst>
                <a:ext uri="{FF2B5EF4-FFF2-40B4-BE49-F238E27FC236}">
                  <a16:creationId xmlns:a16="http://schemas.microsoft.com/office/drawing/2014/main" id="{2E197795-19F1-4687-93AB-A6F677512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2024"/>
              <a:ext cx="5125" cy="365"/>
              <a:chOff x="431" y="2024"/>
              <a:chExt cx="5125" cy="365"/>
            </a:xfrm>
          </p:grpSpPr>
          <p:sp>
            <p:nvSpPr>
              <p:cNvPr id="224268" name="Rectangle 12">
                <a:extLst>
                  <a:ext uri="{FF2B5EF4-FFF2-40B4-BE49-F238E27FC236}">
                    <a16:creationId xmlns:a16="http://schemas.microsoft.com/office/drawing/2014/main" id="{6D94679C-D57F-4771-8739-2138EA424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024"/>
                <a:ext cx="99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kumimoji="1" lang="zh-CN" altLang="en-US" sz="3200" b="1"/>
                  <a:t>使</a:t>
                </a:r>
                <a:r>
                  <a:rPr kumimoji="1" lang="zh-CN" altLang="en-US" sz="3200"/>
                  <a:t> </a:t>
                </a:r>
              </a:p>
            </p:txBody>
          </p:sp>
          <p:sp>
            <p:nvSpPr>
              <p:cNvPr id="224271" name="Rectangle 15">
                <a:extLst>
                  <a:ext uri="{FF2B5EF4-FFF2-40B4-BE49-F238E27FC236}">
                    <a16:creationId xmlns:a16="http://schemas.microsoft.com/office/drawing/2014/main" id="{8178EA50-C90D-4C7F-903C-3E63F3D68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2024"/>
                <a:ext cx="117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kumimoji="1" lang="en-US" altLang="zh-CN" sz="3200" b="1"/>
                  <a:t>②</a:t>
                </a:r>
                <a:r>
                  <a:rPr kumimoji="1" lang="en-US" altLang="zh-CN" sz="3200"/>
                  <a:t> </a:t>
                </a:r>
              </a:p>
            </p:txBody>
          </p:sp>
        </p:grpSp>
      </p:grpSp>
      <p:grpSp>
        <p:nvGrpSpPr>
          <p:cNvPr id="224284" name="Group 28">
            <a:extLst>
              <a:ext uri="{FF2B5EF4-FFF2-40B4-BE49-F238E27FC236}">
                <a16:creationId xmlns:a16="http://schemas.microsoft.com/office/drawing/2014/main" id="{A7E31305-977C-4902-A11E-61BDD963E8AA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937795"/>
            <a:ext cx="6985000" cy="579437"/>
            <a:chOff x="1020" y="2659"/>
            <a:chExt cx="4400" cy="365"/>
          </a:xfrm>
        </p:grpSpPr>
        <p:graphicFrame>
          <p:nvGraphicFramePr>
            <p:cNvPr id="224270" name="Object 14">
              <a:extLst>
                <a:ext uri="{FF2B5EF4-FFF2-40B4-BE49-F238E27FC236}">
                  <a16:creationId xmlns:a16="http://schemas.microsoft.com/office/drawing/2014/main" id="{9402DFDE-A855-40D3-99FD-5F1E1F5E42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659"/>
            <a:ext cx="2993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30" name="Equation" r:id="rId11" imgW="4114800" imgH="495000" progId="Equation.DSMT4">
                    <p:embed/>
                  </p:oleObj>
                </mc:Choice>
                <mc:Fallback>
                  <p:oleObj name="Equation" r:id="rId11" imgW="4114800" imgH="4950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659"/>
                          <a:ext cx="2993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272" name="Rectangle 16">
              <a:extLst>
                <a:ext uri="{FF2B5EF4-FFF2-40B4-BE49-F238E27FC236}">
                  <a16:creationId xmlns:a16="http://schemas.microsoft.com/office/drawing/2014/main" id="{1219C8A7-9FC3-4549-B764-6A2C76C1B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2659"/>
              <a:ext cx="10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sz="3200" b="1"/>
                <a:t>③</a:t>
              </a:r>
              <a:r>
                <a:rPr kumimoji="1" lang="en-US" altLang="zh-CN" sz="3200"/>
                <a:t> </a:t>
              </a:r>
            </a:p>
          </p:txBody>
        </p:sp>
      </p:grpSp>
      <p:grpSp>
        <p:nvGrpSpPr>
          <p:cNvPr id="224282" name="Group 26">
            <a:extLst>
              <a:ext uri="{FF2B5EF4-FFF2-40B4-BE49-F238E27FC236}">
                <a16:creationId xmlns:a16="http://schemas.microsoft.com/office/drawing/2014/main" id="{19104D48-02E3-46DA-8DC6-A6BAAF9DC54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878807"/>
            <a:ext cx="7991475" cy="579438"/>
            <a:chOff x="431" y="1362"/>
            <a:chExt cx="5034" cy="365"/>
          </a:xfrm>
        </p:grpSpPr>
        <p:sp>
          <p:nvSpPr>
            <p:cNvPr id="224264" name="Rectangle 8">
              <a:extLst>
                <a:ext uri="{FF2B5EF4-FFF2-40B4-BE49-F238E27FC236}">
                  <a16:creationId xmlns:a16="http://schemas.microsoft.com/office/drawing/2014/main" id="{750E7344-1D8E-44C8-B259-B5412577D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62"/>
              <a:ext cx="50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200" b="1"/>
                <a:t>一定存在  </a:t>
              </a:r>
              <a:r>
                <a:rPr kumimoji="1" lang="en-US" altLang="zh-CN" sz="3200" b="1"/>
                <a:t>-</a:t>
              </a:r>
              <a:r>
                <a:rPr kumimoji="1" lang="zh-CN" altLang="en-US" sz="3200" b="1"/>
                <a:t>矩阵            及</a:t>
              </a:r>
              <a:r>
                <a:rPr kumimoji="1" lang="zh-CN" altLang="en-US" sz="3200"/>
                <a:t> </a:t>
              </a:r>
            </a:p>
          </p:txBody>
        </p:sp>
        <p:graphicFrame>
          <p:nvGraphicFramePr>
            <p:cNvPr id="224266" name="Object 10">
              <a:extLst>
                <a:ext uri="{FF2B5EF4-FFF2-40B4-BE49-F238E27FC236}">
                  <a16:creationId xmlns:a16="http://schemas.microsoft.com/office/drawing/2014/main" id="{1F3CB10F-122C-44F0-8931-9C955972A7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82" y="1362"/>
            <a:ext cx="1250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31" name="Equation" r:id="rId13" imgW="1866600" imgH="495000" progId="Equation.DSMT4">
                    <p:embed/>
                  </p:oleObj>
                </mc:Choice>
                <mc:Fallback>
                  <p:oleObj name="Equation" r:id="rId13" imgW="1866600" imgH="495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" y="1362"/>
                          <a:ext cx="1250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67" name="Object 11">
              <a:extLst>
                <a:ext uri="{FF2B5EF4-FFF2-40B4-BE49-F238E27FC236}">
                  <a16:creationId xmlns:a16="http://schemas.microsoft.com/office/drawing/2014/main" id="{E1AA4734-EEEA-40C6-AEBA-9EDC843672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47" y="1362"/>
            <a:ext cx="137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32" name="Equation" r:id="rId15" imgW="2031840" imgH="482400" progId="Equation.DSMT4">
                    <p:embed/>
                  </p:oleObj>
                </mc:Choice>
                <mc:Fallback>
                  <p:oleObj name="Equation" r:id="rId15" imgW="2031840" imgH="482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7" y="1362"/>
                          <a:ext cx="137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79" name="Object 23">
              <a:extLst>
                <a:ext uri="{FF2B5EF4-FFF2-40B4-BE49-F238E27FC236}">
                  <a16:creationId xmlns:a16="http://schemas.microsoft.com/office/drawing/2014/main" id="{903A1049-0C35-4FE3-9E6C-A0129C1E42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1408"/>
            <a:ext cx="2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33" name="Equation" r:id="rId17" imgW="266400" imgH="317160" progId="Equation.DSMT4">
                    <p:embed/>
                  </p:oleObj>
                </mc:Choice>
                <mc:Fallback>
                  <p:oleObj name="Equation" r:id="rId17" imgW="266400" imgH="31716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408"/>
                          <a:ext cx="2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4280" name="Rectangle 24">
            <a:extLst>
              <a:ext uri="{FF2B5EF4-FFF2-40B4-BE49-F238E27FC236}">
                <a16:creationId xmlns:a16="http://schemas.microsoft.com/office/drawing/2014/main" id="{8017CF1A-D777-43C5-A11F-1BDCE4948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50007"/>
            <a:ext cx="2736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引理</a:t>
            </a:r>
            <a:r>
              <a:rPr kumimoji="0" lang="en-US" altLang="zh-CN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2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34" name="Object 26">
            <a:extLst>
              <a:ext uri="{FF2B5EF4-FFF2-40B4-BE49-F238E27FC236}">
                <a16:creationId xmlns:a16="http://schemas.microsoft.com/office/drawing/2014/main" id="{1150EE1F-30B8-419A-8341-4C23F650AC8F}"/>
              </a:ext>
            </a:extLst>
          </p:cNvPr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3512844"/>
              </p:ext>
            </p:extLst>
          </p:nvPr>
        </p:nvGraphicFramePr>
        <p:xfrm>
          <a:off x="467544" y="5356944"/>
          <a:ext cx="2273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1" name="Equation" r:id="rId3" imgW="2273040" imgH="495000" progId="Equation.DSMT4">
                  <p:embed/>
                </p:oleObj>
              </mc:Choice>
              <mc:Fallback>
                <p:oleObj name="Equation" r:id="rId3" imgW="2273040" imgH="495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356944"/>
                        <a:ext cx="2273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2" name="Rectangle 4">
            <a:extLst>
              <a:ext uri="{FF2B5EF4-FFF2-40B4-BE49-F238E27FC236}">
                <a16:creationId xmlns:a16="http://schemas.microsoft.com/office/drawing/2014/main" id="{6CD11EFD-16FC-4E82-B184-34FFDD513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56" y="819869"/>
            <a:ext cx="2232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证：</a:t>
            </a:r>
            <a:endParaRPr kumimoji="1" lang="zh-CN" altLang="en-US"/>
          </a:p>
        </p:txBody>
      </p:sp>
      <p:grpSp>
        <p:nvGrpSpPr>
          <p:cNvPr id="247818" name="Group 10">
            <a:extLst>
              <a:ext uri="{FF2B5EF4-FFF2-40B4-BE49-F238E27FC236}">
                <a16:creationId xmlns:a16="http://schemas.microsoft.com/office/drawing/2014/main" id="{628538F5-223A-4B14-A40B-9E8A31E9D7C0}"/>
              </a:ext>
            </a:extLst>
          </p:cNvPr>
          <p:cNvGrpSpPr>
            <a:grpSpLocks/>
          </p:cNvGrpSpPr>
          <p:nvPr/>
        </p:nvGrpSpPr>
        <p:grpSpPr bwMode="auto">
          <a:xfrm>
            <a:off x="878656" y="1612031"/>
            <a:ext cx="7200900" cy="519113"/>
            <a:chOff x="431" y="754"/>
            <a:chExt cx="4536" cy="327"/>
          </a:xfrm>
        </p:grpSpPr>
        <p:sp>
          <p:nvSpPr>
            <p:cNvPr id="247814" name="Rectangle 6">
              <a:extLst>
                <a:ext uri="{FF2B5EF4-FFF2-40B4-BE49-F238E27FC236}">
                  <a16:creationId xmlns:a16="http://schemas.microsoft.com/office/drawing/2014/main" id="{E5357317-F120-4932-B352-415999EA3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54"/>
              <a:ext cx="4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这里                      且 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47815" name="Object 7">
              <a:extLst>
                <a:ext uri="{FF2B5EF4-FFF2-40B4-BE49-F238E27FC236}">
                  <a16:creationId xmlns:a16="http://schemas.microsoft.com/office/drawing/2014/main" id="{9BBA68CE-6C41-4CAB-BDF8-02F7F58D4A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754"/>
            <a:ext cx="196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2" name="Equation" r:id="rId5" imgW="3124080" imgH="482400" progId="Equation.DSMT4">
                    <p:embed/>
                  </p:oleObj>
                </mc:Choice>
                <mc:Fallback>
                  <p:oleObj name="Equation" r:id="rId5" imgW="3124080" imgH="482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754"/>
                          <a:ext cx="196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7816" name="Object 8">
              <a:extLst>
                <a:ext uri="{FF2B5EF4-FFF2-40B4-BE49-F238E27FC236}">
                  <a16:creationId xmlns:a16="http://schemas.microsoft.com/office/drawing/2014/main" id="{2CBC9C85-FBED-4031-8D57-95C3356D71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799"/>
            <a:ext cx="6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3" name="Equation" r:id="rId7" imgW="1066680" imgH="431640" progId="Equation.DSMT4">
                    <p:embed/>
                  </p:oleObj>
                </mc:Choice>
                <mc:Fallback>
                  <p:oleObj name="Equation" r:id="rId7" imgW="1066680" imgH="431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799"/>
                          <a:ext cx="6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7819" name="Group 11">
            <a:extLst>
              <a:ext uri="{FF2B5EF4-FFF2-40B4-BE49-F238E27FC236}">
                <a16:creationId xmlns:a16="http://schemas.microsoft.com/office/drawing/2014/main" id="{1D09088D-5079-4851-B0D0-C6DF813CD6F6}"/>
              </a:ext>
            </a:extLst>
          </p:cNvPr>
          <p:cNvGrpSpPr>
            <a:grpSpLocks/>
          </p:cNvGrpSpPr>
          <p:nvPr/>
        </p:nvGrpSpPr>
        <p:grpSpPr bwMode="auto">
          <a:xfrm>
            <a:off x="1742256" y="891306"/>
            <a:ext cx="6921500" cy="519113"/>
            <a:chOff x="975" y="300"/>
            <a:chExt cx="4360" cy="327"/>
          </a:xfrm>
        </p:grpSpPr>
        <p:graphicFrame>
          <p:nvGraphicFramePr>
            <p:cNvPr id="247813" name="Object 5">
              <a:extLst>
                <a:ext uri="{FF2B5EF4-FFF2-40B4-BE49-F238E27FC236}">
                  <a16:creationId xmlns:a16="http://schemas.microsoft.com/office/drawing/2014/main" id="{61D0ACC0-6C9B-480A-8A57-BE093793AD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300"/>
            <a:ext cx="3952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4" name="Equation" r:id="rId9" imgW="6273720" imgH="507960" progId="Equation.DSMT4">
                    <p:embed/>
                  </p:oleObj>
                </mc:Choice>
                <mc:Fallback>
                  <p:oleObj name="Equation" r:id="rId9" imgW="6273720" imgH="5079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00"/>
                          <a:ext cx="3952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7817" name="Rectangle 9">
              <a:extLst>
                <a:ext uri="{FF2B5EF4-FFF2-40B4-BE49-F238E27FC236}">
                  <a16:creationId xmlns:a16="http://schemas.microsoft.com/office/drawing/2014/main" id="{484CB6B4-7628-440D-A45F-8354BA4CD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300"/>
              <a:ext cx="16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设</a:t>
              </a:r>
              <a:r>
                <a:rPr kumimoji="1" lang="zh-CN" altLang="en-US"/>
                <a:t> </a:t>
              </a:r>
            </a:p>
          </p:txBody>
        </p:sp>
      </p:grpSp>
      <p:grpSp>
        <p:nvGrpSpPr>
          <p:cNvPr id="247829" name="Group 21">
            <a:extLst>
              <a:ext uri="{FF2B5EF4-FFF2-40B4-BE49-F238E27FC236}">
                <a16:creationId xmlns:a16="http://schemas.microsoft.com/office/drawing/2014/main" id="{0B72BA26-7EEB-4095-BB09-2CE1A3B1CFF8}"/>
              </a:ext>
            </a:extLst>
          </p:cNvPr>
          <p:cNvGrpSpPr>
            <a:grpSpLocks/>
          </p:cNvGrpSpPr>
          <p:nvPr/>
        </p:nvGrpSpPr>
        <p:grpSpPr bwMode="auto">
          <a:xfrm>
            <a:off x="950093" y="2331169"/>
            <a:ext cx="4681538" cy="519112"/>
            <a:chOff x="521" y="1207"/>
            <a:chExt cx="2949" cy="327"/>
          </a:xfrm>
        </p:grpSpPr>
        <p:sp>
          <p:nvSpPr>
            <p:cNvPr id="247820" name="Rectangle 12">
              <a:extLst>
                <a:ext uri="{FF2B5EF4-FFF2-40B4-BE49-F238E27FC236}">
                  <a16:creationId xmlns:a16="http://schemas.microsoft.com/office/drawing/2014/main" id="{2BB5D04A-6D6E-48B7-8409-FA75CC539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207"/>
              <a:ext cx="29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i)</a:t>
              </a:r>
              <a:r>
                <a:rPr kumimoji="1" lang="en-US" altLang="zh-CN" b="1"/>
                <a:t> </a:t>
              </a:r>
              <a:r>
                <a:rPr kumimoji="1" lang="zh-CN" altLang="en-US" b="1"/>
                <a:t>若        则令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47821" name="Object 13">
              <a:extLst>
                <a:ext uri="{FF2B5EF4-FFF2-40B4-BE49-F238E27FC236}">
                  <a16:creationId xmlns:a16="http://schemas.microsoft.com/office/drawing/2014/main" id="{85DE8607-D58E-446B-856D-9AA901327E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253"/>
            <a:ext cx="6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5" name="Equation" r:id="rId11" imgW="965160" imgH="368280" progId="Equation.DSMT4">
                    <p:embed/>
                  </p:oleObj>
                </mc:Choice>
                <mc:Fallback>
                  <p:oleObj name="Equation" r:id="rId11" imgW="965160" imgH="3682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253"/>
                          <a:ext cx="60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7822" name="Object 14">
            <a:extLst>
              <a:ext uri="{FF2B5EF4-FFF2-40B4-BE49-F238E27FC236}">
                <a16:creationId xmlns:a16="http://schemas.microsoft.com/office/drawing/2014/main" id="{1ED24821-0A1F-486F-A8C2-0CDDEE5D0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746538"/>
              </p:ext>
            </p:extLst>
          </p:nvPr>
        </p:nvGraphicFramePr>
        <p:xfrm>
          <a:off x="4045718" y="2331169"/>
          <a:ext cx="3060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6" name="Equation" r:id="rId13" imgW="3060360" imgH="495000" progId="Equation.DSMT4">
                  <p:embed/>
                </p:oleObj>
              </mc:Choice>
              <mc:Fallback>
                <p:oleObj name="Equation" r:id="rId13" imgW="3060360" imgH="49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718" y="2331169"/>
                        <a:ext cx="30607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7828" name="Group 20">
            <a:extLst>
              <a:ext uri="{FF2B5EF4-FFF2-40B4-BE49-F238E27FC236}">
                <a16:creationId xmlns:a16="http://schemas.microsoft.com/office/drawing/2014/main" id="{2717AE4F-2A82-47AD-8463-25EDFC5D1B28}"/>
              </a:ext>
            </a:extLst>
          </p:cNvPr>
          <p:cNvGrpSpPr>
            <a:grpSpLocks/>
          </p:cNvGrpSpPr>
          <p:nvPr/>
        </p:nvGrpSpPr>
        <p:grpSpPr bwMode="auto">
          <a:xfrm>
            <a:off x="950093" y="3123331"/>
            <a:ext cx="4824413" cy="519113"/>
            <a:chOff x="521" y="1706"/>
            <a:chExt cx="3039" cy="327"/>
          </a:xfrm>
        </p:grpSpPr>
        <p:sp>
          <p:nvSpPr>
            <p:cNvPr id="247823" name="Rectangle 15">
              <a:extLst>
                <a:ext uri="{FF2B5EF4-FFF2-40B4-BE49-F238E27FC236}">
                  <a16:creationId xmlns:a16="http://schemas.microsoft.com/office/drawing/2014/main" id="{DC971ECE-7D1A-4BA7-B3A8-73E30A995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706"/>
              <a:ext cx="30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ii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若        设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47824" name="Object 16">
              <a:extLst>
                <a:ext uri="{FF2B5EF4-FFF2-40B4-BE49-F238E27FC236}">
                  <a16:creationId xmlns:a16="http://schemas.microsoft.com/office/drawing/2014/main" id="{3363486F-8D88-4008-A701-FBE6D9CCB7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1752"/>
            <a:ext cx="6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7" name="Equation" r:id="rId15" imgW="965160" imgH="368280" progId="Equation.DSMT4">
                    <p:embed/>
                  </p:oleObj>
                </mc:Choice>
                <mc:Fallback>
                  <p:oleObj name="Equation" r:id="rId15" imgW="965160" imgH="3682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752"/>
                          <a:ext cx="60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7825" name="Object 17">
            <a:extLst>
              <a:ext uri="{FF2B5EF4-FFF2-40B4-BE49-F238E27FC236}">
                <a16:creationId xmlns:a16="http://schemas.microsoft.com/office/drawing/2014/main" id="{BD95B4E5-92E0-4144-943C-C7E6C556D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1398"/>
              </p:ext>
            </p:extLst>
          </p:nvPr>
        </p:nvGraphicFramePr>
        <p:xfrm>
          <a:off x="1373956" y="3856756"/>
          <a:ext cx="6540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8" name="Equation" r:id="rId17" imgW="6540480" imgH="482400" progId="Equation.DSMT4">
                  <p:embed/>
                </p:oleObj>
              </mc:Choice>
              <mc:Fallback>
                <p:oleObj name="Equation" r:id="rId17" imgW="654048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956" y="3856756"/>
                        <a:ext cx="6540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7831" name="Group 23">
            <a:extLst>
              <a:ext uri="{FF2B5EF4-FFF2-40B4-BE49-F238E27FC236}">
                <a16:creationId xmlns:a16="http://schemas.microsoft.com/office/drawing/2014/main" id="{467BA122-FF96-43A5-8C5D-002C73F2875D}"/>
              </a:ext>
            </a:extLst>
          </p:cNvPr>
          <p:cNvGrpSpPr>
            <a:grpSpLocks/>
          </p:cNvGrpSpPr>
          <p:nvPr/>
        </p:nvGrpSpPr>
        <p:grpSpPr bwMode="auto">
          <a:xfrm>
            <a:off x="878656" y="4636219"/>
            <a:ext cx="5895975" cy="519112"/>
            <a:chOff x="527" y="2658"/>
            <a:chExt cx="3714" cy="327"/>
          </a:xfrm>
        </p:grpSpPr>
        <p:sp>
          <p:nvSpPr>
            <p:cNvPr id="247826" name="Rectangle 18">
              <a:extLst>
                <a:ext uri="{FF2B5EF4-FFF2-40B4-BE49-F238E27FC236}">
                  <a16:creationId xmlns:a16="http://schemas.microsoft.com/office/drawing/2014/main" id="{8DB34307-B60C-487F-8E95-A08115576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2658"/>
              <a:ext cx="37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这里          为待定矩阵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47827" name="Object 19">
              <a:extLst>
                <a:ext uri="{FF2B5EF4-FFF2-40B4-BE49-F238E27FC236}">
                  <a16:creationId xmlns:a16="http://schemas.microsoft.com/office/drawing/2014/main" id="{0DC7DE5E-BC1D-4889-917B-A18D03200C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2659"/>
            <a:ext cx="87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99" name="Equation" r:id="rId19" imgW="1384200" imgH="482400" progId="Equation.DSMT4">
                    <p:embed/>
                  </p:oleObj>
                </mc:Choice>
                <mc:Fallback>
                  <p:oleObj name="Equation" r:id="rId19" imgW="1384200" imgH="4824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659"/>
                          <a:ext cx="87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7830" name="Rectangle 22">
            <a:extLst>
              <a:ext uri="{FF2B5EF4-FFF2-40B4-BE49-F238E27FC236}">
                <a16:creationId xmlns:a16="http://schemas.microsoft.com/office/drawing/2014/main" id="{8F00A3A4-CD57-4B4A-A537-1B59E21A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606" y="4636219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于是</a:t>
            </a:r>
          </a:p>
        </p:txBody>
      </p:sp>
      <p:graphicFrame>
        <p:nvGraphicFramePr>
          <p:cNvPr id="247832" name="Object 24">
            <a:extLst>
              <a:ext uri="{FF2B5EF4-FFF2-40B4-BE49-F238E27FC236}">
                <a16:creationId xmlns:a16="http://schemas.microsoft.com/office/drawing/2014/main" id="{C19DE3C3-0850-48AB-826D-F755B2794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525203"/>
              </p:ext>
            </p:extLst>
          </p:nvPr>
        </p:nvGraphicFramePr>
        <p:xfrm>
          <a:off x="3599682" y="5356944"/>
          <a:ext cx="4457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0" name="Equation" r:id="rId21" imgW="4457520" imgH="520560" progId="Equation.DSMT4">
                  <p:embed/>
                </p:oleObj>
              </mc:Choice>
              <mc:Fallback>
                <p:oleObj name="Equation" r:id="rId21" imgW="4457520" imgH="520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682" y="5356944"/>
                        <a:ext cx="44577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33" name="Object 25">
            <a:extLst>
              <a:ext uri="{FF2B5EF4-FFF2-40B4-BE49-F238E27FC236}">
                <a16:creationId xmlns:a16="http://schemas.microsoft.com/office/drawing/2014/main" id="{7C5768A9-6745-46C0-AB11-412595A67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57780"/>
              </p:ext>
            </p:extLst>
          </p:nvPr>
        </p:nvGraphicFramePr>
        <p:xfrm>
          <a:off x="878656" y="6004644"/>
          <a:ext cx="779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1" name="Equation" r:id="rId23" imgW="7797600" imgH="520560" progId="Equation.DSMT4">
                  <p:embed/>
                </p:oleObj>
              </mc:Choice>
              <mc:Fallback>
                <p:oleObj name="Equation" r:id="rId23" imgW="7797600" imgH="5205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656" y="6004644"/>
                        <a:ext cx="7797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4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4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8" name="Rectangle 16">
            <a:extLst>
              <a:ext uri="{FF2B5EF4-FFF2-40B4-BE49-F238E27FC236}">
                <a16:creationId xmlns:a16="http://schemas.microsoft.com/office/drawing/2014/main" id="{AA0DCC08-9F52-462E-B8D7-40ABAC7DF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037555"/>
            <a:ext cx="676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要使①式成立，只需取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43729" name="Object 17">
            <a:extLst>
              <a:ext uri="{FF2B5EF4-FFF2-40B4-BE49-F238E27FC236}">
                <a16:creationId xmlns:a16="http://schemas.microsoft.com/office/drawing/2014/main" id="{47B2B016-EAD1-4676-98B4-E4A5023F6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13403"/>
              </p:ext>
            </p:extLst>
          </p:nvPr>
        </p:nvGraphicFramePr>
        <p:xfrm>
          <a:off x="900113" y="1756692"/>
          <a:ext cx="33147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4" name="Equation" r:id="rId3" imgW="3314520" imgH="2705040" progId="Equation.DSMT4">
                  <p:embed/>
                </p:oleObj>
              </mc:Choice>
              <mc:Fallback>
                <p:oleObj name="Equation" r:id="rId3" imgW="3314520" imgH="2705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56692"/>
                        <a:ext cx="3314700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0" name="Rectangle 18">
            <a:extLst>
              <a:ext uri="{FF2B5EF4-FFF2-40B4-BE49-F238E27FC236}">
                <a16:creationId xmlns:a16="http://schemas.microsoft.com/office/drawing/2014/main" id="{5DA7C6EA-BD48-46AC-BD47-9167B7D94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909217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即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43731" name="Object 19">
            <a:extLst>
              <a:ext uri="{FF2B5EF4-FFF2-40B4-BE49-F238E27FC236}">
                <a16:creationId xmlns:a16="http://schemas.microsoft.com/office/drawing/2014/main" id="{4B104F1E-8E92-488A-AB72-3EC2148CA6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576137"/>
              </p:ext>
            </p:extLst>
          </p:nvPr>
        </p:nvGraphicFramePr>
        <p:xfrm>
          <a:off x="5076825" y="1788442"/>
          <a:ext cx="33147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5" name="Equation" r:id="rId5" imgW="3314520" imgH="2705040" progId="Equation.DSMT4">
                  <p:embed/>
                </p:oleObj>
              </mc:Choice>
              <mc:Fallback>
                <p:oleObj name="Equation" r:id="rId5" imgW="3314520" imgH="2705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788442"/>
                        <a:ext cx="3314700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2" name="Rectangle 20">
            <a:extLst>
              <a:ext uri="{FF2B5EF4-FFF2-40B4-BE49-F238E27FC236}">
                <a16:creationId xmlns:a16="http://schemas.microsoft.com/office/drawing/2014/main" id="{7B09A14E-5770-4CED-A6C3-19A57A7B7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82467"/>
            <a:ext cx="2808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即可</a:t>
            </a:r>
            <a:r>
              <a:rPr kumimoji="1" lang="en-US" altLang="zh-CN" b="1"/>
              <a:t>.</a:t>
            </a:r>
            <a:endParaRPr kumimoji="1" lang="en-US" altLang="zh-CN"/>
          </a:p>
        </p:txBody>
      </p:sp>
      <p:sp>
        <p:nvSpPr>
          <p:cNvPr id="243733" name="Rectangle 21">
            <a:extLst>
              <a:ext uri="{FF2B5EF4-FFF2-40B4-BE49-F238E27FC236}">
                <a16:creationId xmlns:a16="http://schemas.microsoft.com/office/drawing/2014/main" id="{DC7FB4FE-A3B6-4D50-82F2-5388CEEFA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430167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同理可证②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8" grpId="0"/>
      <p:bldP spid="243730" grpId="0"/>
      <p:bldP spid="243732" grpId="0"/>
      <p:bldP spid="2437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8" name="Group 18">
            <a:extLst>
              <a:ext uri="{FF2B5EF4-FFF2-40B4-BE49-F238E27FC236}">
                <a16:creationId xmlns:a16="http://schemas.microsoft.com/office/drawing/2014/main" id="{3C2A224B-C214-410A-8241-8D63D4101B9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758404"/>
            <a:ext cx="7129462" cy="579437"/>
            <a:chOff x="521" y="709"/>
            <a:chExt cx="4491" cy="365"/>
          </a:xfrm>
        </p:grpSpPr>
        <p:sp>
          <p:nvSpPr>
            <p:cNvPr id="225288" name="Rectangle 8">
              <a:extLst>
                <a:ext uri="{FF2B5EF4-FFF2-40B4-BE49-F238E27FC236}">
                  <a16:creationId xmlns:a16="http://schemas.microsoft.com/office/drawing/2014/main" id="{AFA7ADC9-6521-4BDA-8CEF-9786C5763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709"/>
              <a:ext cx="449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/>
                <a:t>设           ，则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与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3200" b="1"/>
                <a:t>相似</a:t>
              </a:r>
              <a:r>
                <a:rPr kumimoji="1" lang="zh-CN" altLang="en-US" sz="3200"/>
                <a:t> </a:t>
              </a:r>
            </a:p>
          </p:txBody>
        </p:sp>
        <p:graphicFrame>
          <p:nvGraphicFramePr>
            <p:cNvPr id="225289" name="Object 9">
              <a:extLst>
                <a:ext uri="{FF2B5EF4-FFF2-40B4-BE49-F238E27FC236}">
                  <a16:creationId xmlns:a16="http://schemas.microsoft.com/office/drawing/2014/main" id="{A9958D33-DCFA-4554-A735-51737796C0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709"/>
            <a:ext cx="1179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0" name="Equation" r:id="rId3" imgW="1676160" imgH="444240" progId="Equation.DSMT4">
                    <p:embed/>
                  </p:oleObj>
                </mc:Choice>
                <mc:Fallback>
                  <p:oleObj name="Equation" r:id="rId3" imgW="1676160" imgH="4442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709"/>
                          <a:ext cx="1179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297" name="Group 17">
            <a:extLst>
              <a:ext uri="{FF2B5EF4-FFF2-40B4-BE49-F238E27FC236}">
                <a16:creationId xmlns:a16="http://schemas.microsoft.com/office/drawing/2014/main" id="{9E2F2539-244B-4026-952D-CC08E0D0E47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477541"/>
            <a:ext cx="8101013" cy="579438"/>
            <a:chOff x="657" y="1162"/>
            <a:chExt cx="5103" cy="365"/>
          </a:xfrm>
        </p:grpSpPr>
        <p:graphicFrame>
          <p:nvGraphicFramePr>
            <p:cNvPr id="225292" name="Object 12">
              <a:extLst>
                <a:ext uri="{FF2B5EF4-FFF2-40B4-BE49-F238E27FC236}">
                  <a16:creationId xmlns:a16="http://schemas.microsoft.com/office/drawing/2014/main" id="{BCFBC61D-F37A-493B-91A0-02FD3C7EBC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1253"/>
            <a:ext cx="318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1" name="Equation" r:id="rId5" imgW="419040" imgH="241200" progId="Equation.DSMT4">
                    <p:embed/>
                  </p:oleObj>
                </mc:Choice>
                <mc:Fallback>
                  <p:oleObj name="Equation" r:id="rId5" imgW="41904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253"/>
                          <a:ext cx="318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293" name="Rectangle 13">
              <a:extLst>
                <a:ext uri="{FF2B5EF4-FFF2-40B4-BE49-F238E27FC236}">
                  <a16:creationId xmlns:a16="http://schemas.microsoft.com/office/drawing/2014/main" id="{D61E1373-9EAE-4E93-B7F3-0D2D63F9D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162"/>
              <a:ext cx="47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sz="3200" b="1"/>
                <a:t>特征矩阵        与        等价</a:t>
              </a:r>
              <a:r>
                <a:rPr kumimoji="1" lang="en-US" altLang="zh-CN" sz="3200" b="1"/>
                <a:t>.</a:t>
              </a:r>
            </a:p>
          </p:txBody>
        </p:sp>
        <p:graphicFrame>
          <p:nvGraphicFramePr>
            <p:cNvPr id="225294" name="Object 14">
              <a:extLst>
                <a:ext uri="{FF2B5EF4-FFF2-40B4-BE49-F238E27FC236}">
                  <a16:creationId xmlns:a16="http://schemas.microsoft.com/office/drawing/2014/main" id="{FAB022F4-485E-4D12-BA7C-FD0D9E0F9A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1207"/>
            <a:ext cx="81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2" name="Equation" r:id="rId7" imgW="1143000" imgH="317160" progId="Equation.DSMT4">
                    <p:embed/>
                  </p:oleObj>
                </mc:Choice>
                <mc:Fallback>
                  <p:oleObj name="Equation" r:id="rId7" imgW="1143000" imgH="3171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207"/>
                          <a:ext cx="81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5" name="Object 15">
              <a:extLst>
                <a:ext uri="{FF2B5EF4-FFF2-40B4-BE49-F238E27FC236}">
                  <a16:creationId xmlns:a16="http://schemas.microsoft.com/office/drawing/2014/main" id="{4CE5385E-93A0-48EB-B25C-B9717F6D0F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1207"/>
            <a:ext cx="81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3" name="Equation" r:id="rId9" imgW="1143000" imgH="317160" progId="Equation.DSMT4">
                    <p:embed/>
                  </p:oleObj>
                </mc:Choice>
                <mc:Fallback>
                  <p:oleObj name="Equation" r:id="rId9" imgW="1143000" imgH="31716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207"/>
                          <a:ext cx="817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296" name="Rectangle 16">
            <a:extLst>
              <a:ext uri="{FF2B5EF4-FFF2-40B4-BE49-F238E27FC236}">
                <a16:creationId xmlns:a16="http://schemas.microsoft.com/office/drawing/2014/main" id="{EFAA90CD-A9A3-4A0F-A5A5-929587755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66241"/>
            <a:ext cx="27368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定理：</a:t>
            </a:r>
          </a:p>
        </p:txBody>
      </p:sp>
      <p:grpSp>
        <p:nvGrpSpPr>
          <p:cNvPr id="225313" name="Group 33">
            <a:extLst>
              <a:ext uri="{FF2B5EF4-FFF2-40B4-BE49-F238E27FC236}">
                <a16:creationId xmlns:a16="http://schemas.microsoft.com/office/drawing/2014/main" id="{51D0D6E1-6DD1-4D52-96E1-637ABDE7B408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269704"/>
            <a:ext cx="2087562" cy="519112"/>
            <a:chOff x="567" y="1661"/>
            <a:chExt cx="1315" cy="327"/>
          </a:xfrm>
        </p:grpSpPr>
        <p:sp>
          <p:nvSpPr>
            <p:cNvPr id="225299" name="Rectangle 19">
              <a:extLst>
                <a:ext uri="{FF2B5EF4-FFF2-40B4-BE49-F238E27FC236}">
                  <a16:creationId xmlns:a16="http://schemas.microsoft.com/office/drawing/2014/main" id="{423A2B4D-80D0-4505-A41A-09059F29F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661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证：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5300" name="Object 20">
              <a:extLst>
                <a:ext uri="{FF2B5EF4-FFF2-40B4-BE49-F238E27FC236}">
                  <a16:creationId xmlns:a16="http://schemas.microsoft.com/office/drawing/2014/main" id="{C50640B7-6D21-4F64-AAED-E1B7DAB870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752"/>
            <a:ext cx="5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4" name="Equation" r:id="rId11" imgW="876240" imgH="317160" progId="Equation.DSMT4">
                    <p:embed/>
                  </p:oleObj>
                </mc:Choice>
                <mc:Fallback>
                  <p:oleObj name="Equation" r:id="rId11" imgW="876240" imgH="31716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752"/>
                          <a:ext cx="5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01" name="Rectangle 21">
            <a:extLst>
              <a:ext uri="{FF2B5EF4-FFF2-40B4-BE49-F238E27FC236}">
                <a16:creationId xmlns:a16="http://schemas.microsoft.com/office/drawing/2014/main" id="{CD913F05-F5C6-4147-A47B-25430ADDF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341141"/>
            <a:ext cx="619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若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Times New Roman" panose="02020603050405020304" pitchFamily="18" charset="0"/>
              </a:rPr>
              <a:t>与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/>
              <a:t>相似，则存在可逆矩阵</a:t>
            </a:r>
            <a:r>
              <a:rPr kumimoji="1" lang="en-US" altLang="zh-CN" b="1">
                <a:latin typeface="Times New Roman" panose="02020603050405020304" pitchFamily="18" charset="0"/>
              </a:rPr>
              <a:t>T</a:t>
            </a:r>
            <a:r>
              <a:rPr kumimoji="1" lang="zh-CN" altLang="en-US" b="1"/>
              <a:t>，</a:t>
            </a:r>
          </a:p>
        </p:txBody>
      </p:sp>
      <p:sp>
        <p:nvSpPr>
          <p:cNvPr id="225303" name="Rectangle 23">
            <a:extLst>
              <a:ext uri="{FF2B5EF4-FFF2-40B4-BE49-F238E27FC236}">
                <a16:creationId xmlns:a16="http://schemas.microsoft.com/office/drawing/2014/main" id="{F4148388-85D1-47E4-847D-70F8E38CC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854029"/>
            <a:ext cx="256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于是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5304" name="Object 24">
            <a:extLst>
              <a:ext uri="{FF2B5EF4-FFF2-40B4-BE49-F238E27FC236}">
                <a16:creationId xmlns:a16="http://schemas.microsoft.com/office/drawing/2014/main" id="{66E05BEF-C577-4216-BAF9-904922410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49921"/>
              </p:ext>
            </p:extLst>
          </p:nvPr>
        </p:nvGraphicFramePr>
        <p:xfrm>
          <a:off x="5219700" y="4925466"/>
          <a:ext cx="2527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5" name="Equation" r:id="rId13" imgW="2527200" imgH="507960" progId="Equation.DSMT4">
                  <p:embed/>
                </p:oleObj>
              </mc:Choice>
              <mc:Fallback>
                <p:oleObj name="Equation" r:id="rId13" imgW="2527200" imgH="5079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925466"/>
                        <a:ext cx="2527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5" name="Rectangle 25">
            <a:extLst>
              <a:ext uri="{FF2B5EF4-FFF2-40B4-BE49-F238E27FC236}">
                <a16:creationId xmlns:a16="http://schemas.microsoft.com/office/drawing/2014/main" id="{6F4A76BB-8F22-4E76-8B71-153C9F78B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646191"/>
            <a:ext cx="472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由定理</a:t>
            </a:r>
            <a:r>
              <a:rPr kumimoji="1" lang="en-US" altLang="zh-CN" b="1">
                <a:latin typeface="Times New Roman" panose="02020603050405020304" pitchFamily="18" charset="0"/>
              </a:rPr>
              <a:t>6</a:t>
            </a:r>
            <a:r>
              <a:rPr kumimoji="1" lang="zh-CN" altLang="en-US" b="1"/>
              <a:t>之推论，得</a:t>
            </a:r>
            <a:endParaRPr kumimoji="1" lang="zh-CN" altLang="en-US"/>
          </a:p>
        </p:txBody>
      </p:sp>
      <p:grpSp>
        <p:nvGrpSpPr>
          <p:cNvPr id="225310" name="Group 30">
            <a:extLst>
              <a:ext uri="{FF2B5EF4-FFF2-40B4-BE49-F238E27FC236}">
                <a16:creationId xmlns:a16="http://schemas.microsoft.com/office/drawing/2014/main" id="{3A1753E2-75C5-4AFB-B319-3F065BE19EA6}"/>
              </a:ext>
            </a:extLst>
          </p:cNvPr>
          <p:cNvGrpSpPr>
            <a:grpSpLocks/>
          </p:cNvGrpSpPr>
          <p:nvPr/>
        </p:nvGrpSpPr>
        <p:grpSpPr bwMode="auto">
          <a:xfrm>
            <a:off x="4021138" y="5646191"/>
            <a:ext cx="5122862" cy="519113"/>
            <a:chOff x="2533" y="3180"/>
            <a:chExt cx="3227" cy="327"/>
          </a:xfrm>
        </p:grpSpPr>
        <p:graphicFrame>
          <p:nvGraphicFramePr>
            <p:cNvPr id="225306" name="Object 26">
              <a:extLst>
                <a:ext uri="{FF2B5EF4-FFF2-40B4-BE49-F238E27FC236}">
                  <a16:creationId xmlns:a16="http://schemas.microsoft.com/office/drawing/2014/main" id="{ACE28A9A-2142-4585-A6BB-F643832202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33" y="3251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6" name="Equation" r:id="rId15" imgW="1143000" imgH="317160" progId="Equation.DSMT4">
                    <p:embed/>
                  </p:oleObj>
                </mc:Choice>
                <mc:Fallback>
                  <p:oleObj name="Equation" r:id="rId15" imgW="1143000" imgH="31716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3" y="3251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09" name="Rectangle 29">
              <a:extLst>
                <a:ext uri="{FF2B5EF4-FFF2-40B4-BE49-F238E27FC236}">
                  <a16:creationId xmlns:a16="http://schemas.microsoft.com/office/drawing/2014/main" id="{99A45FC2-4D3E-4B24-AF7C-B17287160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3180"/>
              <a:ext cx="25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与        等价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  <p:graphicFrame>
          <p:nvGraphicFramePr>
            <p:cNvPr id="225307" name="Object 27">
              <a:extLst>
                <a:ext uri="{FF2B5EF4-FFF2-40B4-BE49-F238E27FC236}">
                  <a16:creationId xmlns:a16="http://schemas.microsoft.com/office/drawing/2014/main" id="{805A045E-FA4C-4DEB-908B-8DA33747C3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9" y="3251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7" name="Equation" r:id="rId16" imgW="1143000" imgH="317160" progId="Equation.DSMT4">
                    <p:embed/>
                  </p:oleObj>
                </mc:Choice>
                <mc:Fallback>
                  <p:oleObj name="Equation" r:id="rId16" imgW="1143000" imgH="3171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9" y="3251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314" name="Group 34">
            <a:extLst>
              <a:ext uri="{FF2B5EF4-FFF2-40B4-BE49-F238E27FC236}">
                <a16:creationId xmlns:a16="http://schemas.microsoft.com/office/drawing/2014/main" id="{97D4055A-59A0-4C3D-8386-7600247B085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061866"/>
            <a:ext cx="2976563" cy="519113"/>
            <a:chOff x="476" y="2160"/>
            <a:chExt cx="1875" cy="327"/>
          </a:xfrm>
        </p:grpSpPr>
        <p:graphicFrame>
          <p:nvGraphicFramePr>
            <p:cNvPr id="225302" name="Object 22">
              <a:extLst>
                <a:ext uri="{FF2B5EF4-FFF2-40B4-BE49-F238E27FC236}">
                  <a16:creationId xmlns:a16="http://schemas.microsoft.com/office/drawing/2014/main" id="{937D82BB-CD06-454A-A417-93E25AF1A3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2205"/>
            <a:ext cx="110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8" name="Equation" r:id="rId17" imgW="1752480" imgH="393480" progId="Equation.DSMT4">
                    <p:embed/>
                  </p:oleObj>
                </mc:Choice>
                <mc:Fallback>
                  <p:oleObj name="Equation" r:id="rId17" imgW="1752480" imgH="3934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205"/>
                          <a:ext cx="110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08" name="Rectangle 28">
              <a:extLst>
                <a:ext uri="{FF2B5EF4-FFF2-40B4-BE49-F238E27FC236}">
                  <a16:creationId xmlns:a16="http://schemas.microsoft.com/office/drawing/2014/main" id="{DEC47A02-5895-4F44-9DBF-48CF0529A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160"/>
              <a:ext cx="9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使</a:t>
              </a:r>
            </a:p>
          </p:txBody>
        </p:sp>
      </p:grpSp>
      <p:graphicFrame>
        <p:nvGraphicFramePr>
          <p:cNvPr id="225311" name="Object 31">
            <a:extLst>
              <a:ext uri="{FF2B5EF4-FFF2-40B4-BE49-F238E27FC236}">
                <a16:creationId xmlns:a16="http://schemas.microsoft.com/office/drawing/2014/main" id="{70FFB96E-5589-4F5A-8726-227FF6C6DB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337845"/>
              </p:ext>
            </p:extLst>
          </p:nvPr>
        </p:nvGraphicFramePr>
        <p:xfrm>
          <a:off x="1835150" y="4961979"/>
          <a:ext cx="1130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9" name="Equation" r:id="rId19" imgW="1130040" imgH="317160" progId="Equation.DSMT4">
                  <p:embed/>
                </p:oleObj>
              </mc:Choice>
              <mc:Fallback>
                <p:oleObj name="Equation" r:id="rId19" imgW="1130040" imgH="3171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961979"/>
                        <a:ext cx="11303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2" name="Object 32">
            <a:extLst>
              <a:ext uri="{FF2B5EF4-FFF2-40B4-BE49-F238E27FC236}">
                <a16:creationId xmlns:a16="http://schemas.microsoft.com/office/drawing/2014/main" id="{6F127D95-C44A-4AE7-9D9C-EAE761686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71370"/>
              </p:ext>
            </p:extLst>
          </p:nvPr>
        </p:nvGraphicFramePr>
        <p:xfrm>
          <a:off x="3059113" y="4925466"/>
          <a:ext cx="214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0" name="Equation" r:id="rId21" imgW="2145960" imgH="393480" progId="Equation.DSMT4">
                  <p:embed/>
                </p:oleObj>
              </mc:Choice>
              <mc:Fallback>
                <p:oleObj name="Equation" r:id="rId21" imgW="214596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925466"/>
                        <a:ext cx="214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2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2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6" grpId="0"/>
      <p:bldP spid="225301" grpId="0"/>
      <p:bldP spid="225303" grpId="0"/>
      <p:bldP spid="2253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20" name="Object 16">
            <a:extLst>
              <a:ext uri="{FF2B5EF4-FFF2-40B4-BE49-F238E27FC236}">
                <a16:creationId xmlns:a16="http://schemas.microsoft.com/office/drawing/2014/main" id="{72A4F746-D0EE-457D-848B-F22856B15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96483"/>
              </p:ext>
            </p:extLst>
          </p:nvPr>
        </p:nvGraphicFramePr>
        <p:xfrm>
          <a:off x="971550" y="965795"/>
          <a:ext cx="876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7" name="Equation" r:id="rId3" imgW="876240" imgH="317160" progId="Equation.DSMT4">
                  <p:embed/>
                </p:oleObj>
              </mc:Choice>
              <mc:Fallback>
                <p:oleObj name="Equation" r:id="rId3" imgW="876240" imgH="3171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65795"/>
                        <a:ext cx="8763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6344" name="Group 40">
            <a:extLst>
              <a:ext uri="{FF2B5EF4-FFF2-40B4-BE49-F238E27FC236}">
                <a16:creationId xmlns:a16="http://schemas.microsoft.com/office/drawing/2014/main" id="{6A4E1FCE-58FD-4E7F-A24A-5BCB77CC4450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892770"/>
            <a:ext cx="6480175" cy="519113"/>
            <a:chOff x="1202" y="300"/>
            <a:chExt cx="4082" cy="327"/>
          </a:xfrm>
        </p:grpSpPr>
        <p:sp>
          <p:nvSpPr>
            <p:cNvPr id="226321" name="Rectangle 17">
              <a:extLst>
                <a:ext uri="{FF2B5EF4-FFF2-40B4-BE49-F238E27FC236}">
                  <a16:creationId xmlns:a16="http://schemas.microsoft.com/office/drawing/2014/main" id="{7C68EB1B-C926-4D4A-8AFD-24B636974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300"/>
              <a:ext cx="4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若        与        等价，</a:t>
              </a:r>
            </a:p>
          </p:txBody>
        </p:sp>
        <p:graphicFrame>
          <p:nvGraphicFramePr>
            <p:cNvPr id="226322" name="Object 18">
              <a:extLst>
                <a:ext uri="{FF2B5EF4-FFF2-40B4-BE49-F238E27FC236}">
                  <a16:creationId xmlns:a16="http://schemas.microsoft.com/office/drawing/2014/main" id="{FD6507EE-9078-4200-8D2C-A04ADF3971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0" y="355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18" name="Equation" r:id="rId5" imgW="1143000" imgH="317160" progId="Equation.DSMT4">
                    <p:embed/>
                  </p:oleObj>
                </mc:Choice>
                <mc:Fallback>
                  <p:oleObj name="Equation" r:id="rId5" imgW="1143000" imgH="3171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0" y="355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23" name="Object 19">
              <a:extLst>
                <a:ext uri="{FF2B5EF4-FFF2-40B4-BE49-F238E27FC236}">
                  <a16:creationId xmlns:a16="http://schemas.microsoft.com/office/drawing/2014/main" id="{8F9C0CC7-93BD-419E-A845-5ECAC99F3D7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355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19" name="Equation" r:id="rId7" imgW="1143000" imgH="317160" progId="Equation.DSMT4">
                    <p:embed/>
                  </p:oleObj>
                </mc:Choice>
                <mc:Fallback>
                  <p:oleObj name="Equation" r:id="rId7" imgW="1143000" imgH="31716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355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6324" name="Rectangle 20">
            <a:extLst>
              <a:ext uri="{FF2B5EF4-FFF2-40B4-BE49-F238E27FC236}">
                <a16:creationId xmlns:a16="http://schemas.microsoft.com/office/drawing/2014/main" id="{9C4556B8-4067-4A06-97D5-CD5B62CCF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140920"/>
            <a:ext cx="290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/>
              <a:t> </a:t>
            </a:r>
          </a:p>
        </p:txBody>
      </p:sp>
      <p:grpSp>
        <p:nvGrpSpPr>
          <p:cNvPr id="226345" name="Group 41">
            <a:extLst>
              <a:ext uri="{FF2B5EF4-FFF2-40B4-BE49-F238E27FC236}">
                <a16:creationId xmlns:a16="http://schemas.microsoft.com/office/drawing/2014/main" id="{6A54087C-734D-4EC2-B63C-EC2F24BA1E6B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613495"/>
            <a:ext cx="7993062" cy="519113"/>
            <a:chOff x="476" y="754"/>
            <a:chExt cx="5035" cy="327"/>
          </a:xfrm>
        </p:grpSpPr>
        <p:sp>
          <p:nvSpPr>
            <p:cNvPr id="226330" name="Rectangle 26">
              <a:extLst>
                <a:ext uri="{FF2B5EF4-FFF2-40B4-BE49-F238E27FC236}">
                  <a16:creationId xmlns:a16="http://schemas.microsoft.com/office/drawing/2014/main" id="{095C07CC-D5C7-41F5-B8E3-EA545127F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54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则存在可逆  －矩阵 　　　　 ，使</a:t>
              </a:r>
            </a:p>
          </p:txBody>
        </p:sp>
        <p:graphicFrame>
          <p:nvGraphicFramePr>
            <p:cNvPr id="226325" name="Object 21">
              <a:extLst>
                <a:ext uri="{FF2B5EF4-FFF2-40B4-BE49-F238E27FC236}">
                  <a16:creationId xmlns:a16="http://schemas.microsoft.com/office/drawing/2014/main" id="{94B495E2-907E-4CFC-B939-76F6BFB322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799"/>
            <a:ext cx="1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0" name="Equation" r:id="rId9" imgW="266400" imgH="317160" progId="Equation.DSMT4">
                    <p:embed/>
                  </p:oleObj>
                </mc:Choice>
                <mc:Fallback>
                  <p:oleObj name="Equation" r:id="rId9" imgW="266400" imgH="3171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799"/>
                          <a:ext cx="1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26" name="Object 22">
              <a:extLst>
                <a:ext uri="{FF2B5EF4-FFF2-40B4-BE49-F238E27FC236}">
                  <a16:creationId xmlns:a16="http://schemas.microsoft.com/office/drawing/2014/main" id="{7FBAB431-DDE5-42E5-89E7-4224000FB8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2" y="799"/>
            <a:ext cx="10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1" name="Equation" r:id="rId11" imgW="1688760" imgH="393480" progId="Equation.DSMT4">
                    <p:embed/>
                  </p:oleObj>
                </mc:Choice>
                <mc:Fallback>
                  <p:oleObj name="Equation" r:id="rId11" imgW="1688760" imgH="3934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799"/>
                          <a:ext cx="10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46" name="Group 42">
            <a:extLst>
              <a:ext uri="{FF2B5EF4-FFF2-40B4-BE49-F238E27FC236}">
                <a16:creationId xmlns:a16="http://schemas.microsoft.com/office/drawing/2014/main" id="{E5DF4360-9523-45B9-96D7-F0F5B35FE6DE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2405658"/>
            <a:ext cx="7129463" cy="519112"/>
            <a:chOff x="975" y="1207"/>
            <a:chExt cx="4491" cy="327"/>
          </a:xfrm>
        </p:grpSpPr>
        <p:graphicFrame>
          <p:nvGraphicFramePr>
            <p:cNvPr id="226328" name="Object 24">
              <a:extLst>
                <a:ext uri="{FF2B5EF4-FFF2-40B4-BE49-F238E27FC236}">
                  <a16:creationId xmlns:a16="http://schemas.microsoft.com/office/drawing/2014/main" id="{C7B27E50-E37F-4F87-A0BC-3344C67CAC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1253"/>
            <a:ext cx="27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2" name="Equation" r:id="rId13" imgW="4419360" imgH="393480" progId="Equation.DSMT4">
                    <p:embed/>
                  </p:oleObj>
                </mc:Choice>
                <mc:Fallback>
                  <p:oleObj name="Equation" r:id="rId13" imgW="4419360" imgH="3934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253"/>
                          <a:ext cx="27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29" name="Rectangle 25">
              <a:extLst>
                <a:ext uri="{FF2B5EF4-FFF2-40B4-BE49-F238E27FC236}">
                  <a16:creationId xmlns:a16="http://schemas.microsoft.com/office/drawing/2014/main" id="{897B82FB-AC7F-4298-9D45-7C498988E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1207"/>
              <a:ext cx="8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④</a:t>
              </a:r>
              <a:r>
                <a:rPr kumimoji="1" lang="en-US" altLang="zh-CN"/>
                <a:t> </a:t>
              </a:r>
            </a:p>
          </p:txBody>
        </p:sp>
      </p:grpSp>
      <p:grpSp>
        <p:nvGrpSpPr>
          <p:cNvPr id="226349" name="Group 45">
            <a:extLst>
              <a:ext uri="{FF2B5EF4-FFF2-40B4-BE49-F238E27FC236}">
                <a16:creationId xmlns:a16="http://schemas.microsoft.com/office/drawing/2014/main" id="{7E316480-35D5-4C63-B7A2-55C99705090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989983"/>
            <a:ext cx="5545137" cy="519112"/>
            <a:chOff x="476" y="2251"/>
            <a:chExt cx="3493" cy="327"/>
          </a:xfrm>
        </p:grpSpPr>
        <p:graphicFrame>
          <p:nvGraphicFramePr>
            <p:cNvPr id="226333" name="Object 29">
              <a:extLst>
                <a:ext uri="{FF2B5EF4-FFF2-40B4-BE49-F238E27FC236}">
                  <a16:creationId xmlns:a16="http://schemas.microsoft.com/office/drawing/2014/main" id="{E29DF49F-2CAA-4264-A9D9-1A271ECED6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2296"/>
            <a:ext cx="4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3" name="Equation" r:id="rId15" imgW="774360" imgH="393480" progId="Equation.DSMT4">
                    <p:embed/>
                  </p:oleObj>
                </mc:Choice>
                <mc:Fallback>
                  <p:oleObj name="Equation" r:id="rId15" imgW="774360" imgH="39348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296"/>
                          <a:ext cx="48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34" name="Rectangle 30">
              <a:extLst>
                <a:ext uri="{FF2B5EF4-FFF2-40B4-BE49-F238E27FC236}">
                  <a16:creationId xmlns:a16="http://schemas.microsoft.com/office/drawing/2014/main" id="{C307C83B-831C-4ADF-9353-A7E66870C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251"/>
              <a:ext cx="30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及            ，使</a:t>
              </a:r>
            </a:p>
          </p:txBody>
        </p:sp>
        <p:graphicFrame>
          <p:nvGraphicFramePr>
            <p:cNvPr id="226335" name="Object 31">
              <a:extLst>
                <a:ext uri="{FF2B5EF4-FFF2-40B4-BE49-F238E27FC236}">
                  <a16:creationId xmlns:a16="http://schemas.microsoft.com/office/drawing/2014/main" id="{395D8984-7F9B-465E-8AAD-FAC2731808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251"/>
            <a:ext cx="118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4" name="Equation" r:id="rId17" imgW="1879560" imgH="482400" progId="Equation.DSMT4">
                    <p:embed/>
                  </p:oleObj>
                </mc:Choice>
                <mc:Fallback>
                  <p:oleObj name="Equation" r:id="rId17" imgW="1879560" imgH="4824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251"/>
                          <a:ext cx="118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48" name="Group 44">
            <a:extLst>
              <a:ext uri="{FF2B5EF4-FFF2-40B4-BE49-F238E27FC236}">
                <a16:creationId xmlns:a16="http://schemas.microsoft.com/office/drawing/2014/main" id="{8349F2AE-8D0D-4AF0-A02F-FF3BC990C7F0}"/>
              </a:ext>
            </a:extLst>
          </p:cNvPr>
          <p:cNvGrpSpPr>
            <a:grpSpLocks/>
          </p:cNvGrpSpPr>
          <p:nvPr/>
        </p:nvGrpSpPr>
        <p:grpSpPr bwMode="auto">
          <a:xfrm>
            <a:off x="5438775" y="3124795"/>
            <a:ext cx="4306888" cy="519113"/>
            <a:chOff x="3516" y="1752"/>
            <a:chExt cx="2713" cy="327"/>
          </a:xfrm>
        </p:grpSpPr>
        <p:sp>
          <p:nvSpPr>
            <p:cNvPr id="226336" name="Rectangle 32">
              <a:extLst>
                <a:ext uri="{FF2B5EF4-FFF2-40B4-BE49-F238E27FC236}">
                  <a16:creationId xmlns:a16="http://schemas.microsoft.com/office/drawing/2014/main" id="{133209A7-9A30-4078-BD11-622C34BBE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1752"/>
              <a:ext cx="27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存在  －矩阵</a:t>
              </a:r>
            </a:p>
          </p:txBody>
        </p:sp>
        <p:graphicFrame>
          <p:nvGraphicFramePr>
            <p:cNvPr id="226337" name="Object 33">
              <a:extLst>
                <a:ext uri="{FF2B5EF4-FFF2-40B4-BE49-F238E27FC236}">
                  <a16:creationId xmlns:a16="http://schemas.microsoft.com/office/drawing/2014/main" id="{419082F2-D9B1-4954-88E7-68297D5994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1797"/>
            <a:ext cx="1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5" name="Equation" r:id="rId19" imgW="266400" imgH="317160" progId="Equation.DSMT4">
                    <p:embed/>
                  </p:oleObj>
                </mc:Choice>
                <mc:Fallback>
                  <p:oleObj name="Equation" r:id="rId19" imgW="266400" imgH="31716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797"/>
                          <a:ext cx="1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38" name="Object 34">
              <a:extLst>
                <a:ext uri="{FF2B5EF4-FFF2-40B4-BE49-F238E27FC236}">
                  <a16:creationId xmlns:a16="http://schemas.microsoft.com/office/drawing/2014/main" id="{C7E3B44A-47FE-4722-B2A0-F217F2E475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3" y="1784"/>
            <a:ext cx="54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6" name="Equation" r:id="rId21" imgW="863280" imgH="393480" progId="Equation.DSMT4">
                    <p:embed/>
                  </p:oleObj>
                </mc:Choice>
                <mc:Fallback>
                  <p:oleObj name="Equation" r:id="rId21" imgW="863280" imgH="39348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" y="1784"/>
                          <a:ext cx="54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47" name="Group 43">
            <a:extLst>
              <a:ext uri="{FF2B5EF4-FFF2-40B4-BE49-F238E27FC236}">
                <a16:creationId xmlns:a16="http://schemas.microsoft.com/office/drawing/2014/main" id="{F605D30A-1249-495E-BF40-9580596BC10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124795"/>
            <a:ext cx="4640262" cy="519113"/>
            <a:chOff x="522" y="1752"/>
            <a:chExt cx="2923" cy="327"/>
          </a:xfrm>
        </p:grpSpPr>
        <p:sp>
          <p:nvSpPr>
            <p:cNvPr id="226331" name="Rectangle 27">
              <a:extLst>
                <a:ext uri="{FF2B5EF4-FFF2-40B4-BE49-F238E27FC236}">
                  <a16:creationId xmlns:a16="http://schemas.microsoft.com/office/drawing/2014/main" id="{04FF5BBC-1512-4181-9B30-986FB88D3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1752"/>
              <a:ext cx="28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由引理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/>
                <a:t>，对于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b="1"/>
                <a:t>，</a:t>
              </a:r>
              <a:endParaRPr kumimoji="1" lang="zh-CN" altLang="en-US"/>
            </a:p>
          </p:txBody>
        </p:sp>
        <p:graphicFrame>
          <p:nvGraphicFramePr>
            <p:cNvPr id="226339" name="Object 35">
              <a:extLst>
                <a:ext uri="{FF2B5EF4-FFF2-40B4-BE49-F238E27FC236}">
                  <a16:creationId xmlns:a16="http://schemas.microsoft.com/office/drawing/2014/main" id="{EFE2EF3C-5CD1-41F8-BBD9-9A65590C6B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1797"/>
            <a:ext cx="10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7" name="Equation" r:id="rId23" imgW="1688760" imgH="393480" progId="Equation.DSMT4">
                    <p:embed/>
                  </p:oleObj>
                </mc:Choice>
                <mc:Fallback>
                  <p:oleObj name="Equation" r:id="rId23" imgW="1688760" imgH="393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1797"/>
                          <a:ext cx="10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50" name="Group 46">
            <a:extLst>
              <a:ext uri="{FF2B5EF4-FFF2-40B4-BE49-F238E27FC236}">
                <a16:creationId xmlns:a16="http://schemas.microsoft.com/office/drawing/2014/main" id="{32CF1EF7-33E7-4D18-BAD7-81AAF14F3891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4925020"/>
            <a:ext cx="7129463" cy="519113"/>
            <a:chOff x="884" y="2795"/>
            <a:chExt cx="4491" cy="327"/>
          </a:xfrm>
        </p:grpSpPr>
        <p:graphicFrame>
          <p:nvGraphicFramePr>
            <p:cNvPr id="226340" name="Object 36">
              <a:extLst>
                <a:ext uri="{FF2B5EF4-FFF2-40B4-BE49-F238E27FC236}">
                  <a16:creationId xmlns:a16="http://schemas.microsoft.com/office/drawing/2014/main" id="{422BCB94-6136-4FE8-A88D-30A72B7285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2801"/>
            <a:ext cx="26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8" name="Equation" r:id="rId24" imgW="4203360" imgH="495000" progId="Equation.DSMT4">
                    <p:embed/>
                  </p:oleObj>
                </mc:Choice>
                <mc:Fallback>
                  <p:oleObj name="Equation" r:id="rId24" imgW="4203360" imgH="4950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801"/>
                          <a:ext cx="26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42" name="Rectangle 38">
              <a:extLst>
                <a:ext uri="{FF2B5EF4-FFF2-40B4-BE49-F238E27FC236}">
                  <a16:creationId xmlns:a16="http://schemas.microsoft.com/office/drawing/2014/main" id="{363D160E-F04F-43B8-8C60-E1D2EB960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2795"/>
              <a:ext cx="14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⑤</a:t>
              </a:r>
              <a:r>
                <a:rPr kumimoji="1" lang="en-US" altLang="zh-CN"/>
                <a:t> </a:t>
              </a:r>
            </a:p>
          </p:txBody>
        </p:sp>
      </p:grpSp>
      <p:grpSp>
        <p:nvGrpSpPr>
          <p:cNvPr id="226351" name="Group 47">
            <a:extLst>
              <a:ext uri="{FF2B5EF4-FFF2-40B4-BE49-F238E27FC236}">
                <a16:creationId xmlns:a16="http://schemas.microsoft.com/office/drawing/2014/main" id="{34EC6FFA-A75F-4CE0-98EC-B096498C3572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5790208"/>
            <a:ext cx="6985000" cy="519112"/>
            <a:chOff x="884" y="3294"/>
            <a:chExt cx="4400" cy="327"/>
          </a:xfrm>
        </p:grpSpPr>
        <p:graphicFrame>
          <p:nvGraphicFramePr>
            <p:cNvPr id="226341" name="Object 37">
              <a:extLst>
                <a:ext uri="{FF2B5EF4-FFF2-40B4-BE49-F238E27FC236}">
                  <a16:creationId xmlns:a16="http://schemas.microsoft.com/office/drawing/2014/main" id="{790D5CB5-ADCA-4559-9DA7-A55CEACC75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3294"/>
            <a:ext cx="25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29" name="Equation" r:id="rId26" imgW="4114800" imgH="495000" progId="Equation.DSMT4">
                    <p:embed/>
                  </p:oleObj>
                </mc:Choice>
                <mc:Fallback>
                  <p:oleObj name="Equation" r:id="rId26" imgW="4114800" imgH="4950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294"/>
                          <a:ext cx="25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43" name="Rectangle 39">
              <a:extLst>
                <a:ext uri="{FF2B5EF4-FFF2-40B4-BE49-F238E27FC236}">
                  <a16:creationId xmlns:a16="http://schemas.microsoft.com/office/drawing/2014/main" id="{7CFEDF5C-B8E0-4220-B2D5-FA6814C7E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3294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⑥</a:t>
              </a:r>
              <a:r>
                <a:rPr kumimoji="1" lang="en-US" altLang="zh-CN"/>
                <a:t> 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4" name="Rectangle 16">
            <a:extLst>
              <a:ext uri="{FF2B5EF4-FFF2-40B4-BE49-F238E27FC236}">
                <a16:creationId xmlns:a16="http://schemas.microsoft.com/office/drawing/2014/main" id="{8E77FEC2-E3E2-4AC0-9BA3-2AE6339DB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78607"/>
            <a:ext cx="337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由④，有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7345" name="Object 17">
            <a:extLst>
              <a:ext uri="{FF2B5EF4-FFF2-40B4-BE49-F238E27FC236}">
                <a16:creationId xmlns:a16="http://schemas.microsoft.com/office/drawing/2014/main" id="{A2CF3FBA-66FB-4044-8552-1140D3907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47183"/>
              </p:ext>
            </p:extLst>
          </p:nvPr>
        </p:nvGraphicFramePr>
        <p:xfrm>
          <a:off x="1187450" y="1618382"/>
          <a:ext cx="5181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82" name="Equation" r:id="rId3" imgW="5181480" imgH="571320" progId="Equation.DSMT4">
                  <p:embed/>
                </p:oleObj>
              </mc:Choice>
              <mc:Fallback>
                <p:oleObj name="Equation" r:id="rId3" imgW="5181480" imgH="571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18382"/>
                        <a:ext cx="5181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8">
            <a:extLst>
              <a:ext uri="{FF2B5EF4-FFF2-40B4-BE49-F238E27FC236}">
                <a16:creationId xmlns:a16="http://schemas.microsoft.com/office/drawing/2014/main" id="{B39D2FCB-390E-49FC-83E2-95587EBA1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370996"/>
              </p:ext>
            </p:extLst>
          </p:nvPr>
        </p:nvGraphicFramePr>
        <p:xfrm>
          <a:off x="2051050" y="2435944"/>
          <a:ext cx="5016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83" name="Equation" r:id="rId5" imgW="5016240" imgH="545760" progId="Equation.DSMT4">
                  <p:embed/>
                </p:oleObj>
              </mc:Choice>
              <mc:Fallback>
                <p:oleObj name="Equation" r:id="rId5" imgW="5016240" imgH="5457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35944"/>
                        <a:ext cx="50165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47" name="Rectangle 19">
            <a:extLst>
              <a:ext uri="{FF2B5EF4-FFF2-40B4-BE49-F238E27FC236}">
                <a16:creationId xmlns:a16="http://schemas.microsoft.com/office/drawing/2014/main" id="{12DC0362-2230-44BD-986D-982D4E646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839169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即，</a:t>
            </a:r>
          </a:p>
        </p:txBody>
      </p:sp>
      <p:graphicFrame>
        <p:nvGraphicFramePr>
          <p:cNvPr id="227348" name="Object 20">
            <a:extLst>
              <a:ext uri="{FF2B5EF4-FFF2-40B4-BE49-F238E27FC236}">
                <a16:creationId xmlns:a16="http://schemas.microsoft.com/office/drawing/2014/main" id="{BB412DE4-C7E5-4EC2-81E9-53D73A557F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13002"/>
              </p:ext>
            </p:extLst>
          </p:nvPr>
        </p:nvGraphicFramePr>
        <p:xfrm>
          <a:off x="971550" y="3486869"/>
          <a:ext cx="7594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84" name="Equation" r:id="rId7" imgW="7594560" imgH="698400" progId="Equation.DSMT4">
                  <p:embed/>
                </p:oleObj>
              </mc:Choice>
              <mc:Fallback>
                <p:oleObj name="Equation" r:id="rId7" imgW="7594560" imgH="698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86869"/>
                        <a:ext cx="7594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0" name="Rectangle 22">
            <a:extLst>
              <a:ext uri="{FF2B5EF4-FFF2-40B4-BE49-F238E27FC236}">
                <a16:creationId xmlns:a16="http://schemas.microsoft.com/office/drawing/2014/main" id="{051557AF-4327-4C6A-A1E5-AB30E8BFB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23494"/>
            <a:ext cx="345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比较两端，得</a:t>
            </a:r>
            <a:r>
              <a:rPr kumimoji="1" lang="zh-CN" altLang="en-US"/>
              <a:t> </a:t>
            </a:r>
          </a:p>
        </p:txBody>
      </p:sp>
      <p:grpSp>
        <p:nvGrpSpPr>
          <p:cNvPr id="227355" name="Group 27">
            <a:extLst>
              <a:ext uri="{FF2B5EF4-FFF2-40B4-BE49-F238E27FC236}">
                <a16:creationId xmlns:a16="http://schemas.microsoft.com/office/drawing/2014/main" id="{11EF1E6E-B2C3-4F7C-93E6-F55F9C5C1FAD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5142632"/>
            <a:ext cx="7126288" cy="590550"/>
            <a:chOff x="930" y="2931"/>
            <a:chExt cx="4489" cy="372"/>
          </a:xfrm>
        </p:grpSpPr>
        <p:graphicFrame>
          <p:nvGraphicFramePr>
            <p:cNvPr id="227351" name="Object 23">
              <a:extLst>
                <a:ext uri="{FF2B5EF4-FFF2-40B4-BE49-F238E27FC236}">
                  <a16:creationId xmlns:a16="http://schemas.microsoft.com/office/drawing/2014/main" id="{C01CF47F-B142-48C9-940E-A7C36278D1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931"/>
            <a:ext cx="336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85" name="Equation" r:id="rId9" imgW="5333760" imgH="571320" progId="Equation.DSMT4">
                    <p:embed/>
                  </p:oleObj>
                </mc:Choice>
                <mc:Fallback>
                  <p:oleObj name="Equation" r:id="rId9" imgW="5333760" imgH="57132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931"/>
                          <a:ext cx="336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353" name="Rectangle 25">
              <a:extLst>
                <a:ext uri="{FF2B5EF4-FFF2-40B4-BE49-F238E27FC236}">
                  <a16:creationId xmlns:a16="http://schemas.microsoft.com/office/drawing/2014/main" id="{5E3D217C-F6E5-47A6-9D9F-3B4593761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2976"/>
              <a:ext cx="8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⑦</a:t>
              </a:r>
              <a:r>
                <a:rPr kumimoji="1" lang="en-US" altLang="zh-CN"/>
                <a:t> </a:t>
              </a:r>
            </a:p>
          </p:txBody>
        </p:sp>
      </p:grpSp>
      <p:grpSp>
        <p:nvGrpSpPr>
          <p:cNvPr id="227356" name="Group 28">
            <a:extLst>
              <a:ext uri="{FF2B5EF4-FFF2-40B4-BE49-F238E27FC236}">
                <a16:creationId xmlns:a16="http://schemas.microsoft.com/office/drawing/2014/main" id="{C70BEFA7-1C70-4F31-9FA2-49CA497F3AA5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6006232"/>
            <a:ext cx="7272338" cy="519112"/>
            <a:chOff x="930" y="3475"/>
            <a:chExt cx="4581" cy="327"/>
          </a:xfrm>
        </p:grpSpPr>
        <p:graphicFrame>
          <p:nvGraphicFramePr>
            <p:cNvPr id="227352" name="Object 24">
              <a:extLst>
                <a:ext uri="{FF2B5EF4-FFF2-40B4-BE49-F238E27FC236}">
                  <a16:creationId xmlns:a16="http://schemas.microsoft.com/office/drawing/2014/main" id="{F5641505-BFDA-491D-AD85-B3470126B6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3475"/>
            <a:ext cx="240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86" name="Equation" r:id="rId11" imgW="3809880" imgH="495000" progId="Equation.DSMT4">
                    <p:embed/>
                  </p:oleObj>
                </mc:Choice>
                <mc:Fallback>
                  <p:oleObj name="Equation" r:id="rId11" imgW="3809880" imgH="4950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3475"/>
                          <a:ext cx="240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7354" name="Rectangle 26">
              <a:extLst>
                <a:ext uri="{FF2B5EF4-FFF2-40B4-BE49-F238E27FC236}">
                  <a16:creationId xmlns:a16="http://schemas.microsoft.com/office/drawing/2014/main" id="{B0186CE1-1671-435A-A741-BD7C6F9FA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3475"/>
              <a:ext cx="9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/>
                <a:t>⑧</a:t>
              </a:r>
              <a:r>
                <a:rPr kumimoji="1" lang="en-US" altLang="zh-CN"/>
                <a:t> 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4" grpId="0"/>
      <p:bldP spid="227347" grpId="0"/>
      <p:bldP spid="2273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61" name="Rectangle 9">
            <a:extLst>
              <a:ext uri="{FF2B5EF4-FFF2-40B4-BE49-F238E27FC236}">
                <a16:creationId xmlns:a16="http://schemas.microsoft.com/office/drawing/2014/main" id="{85489080-4347-4F96-AE83-D6798333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57969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下证</a:t>
            </a:r>
            <a:r>
              <a:rPr kumimoji="1" lang="en-US" altLang="zh-CN" b="1">
                <a:latin typeface="Times New Roman" panose="02020603050405020304" pitchFamily="18" charset="0"/>
              </a:rPr>
              <a:t>T</a:t>
            </a:r>
            <a:r>
              <a:rPr kumimoji="1" lang="zh-CN" altLang="en-US" b="1"/>
              <a:t>可逆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  <p:sp>
        <p:nvSpPr>
          <p:cNvPr id="228363" name="Rectangle 11">
            <a:extLst>
              <a:ext uri="{FF2B5EF4-FFF2-40B4-BE49-F238E27FC236}">
                <a16:creationId xmlns:a16="http://schemas.microsoft.com/office/drawing/2014/main" id="{4381C746-46DB-410B-9C1B-9C4FB1132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3" y="1481857"/>
            <a:ext cx="3125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由⑦有，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8364" name="Object 12">
            <a:extLst>
              <a:ext uri="{FF2B5EF4-FFF2-40B4-BE49-F238E27FC236}">
                <a16:creationId xmlns:a16="http://schemas.microsoft.com/office/drawing/2014/main" id="{D109A201-60F7-4168-B420-B6F80A16FE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54988"/>
              </p:ext>
            </p:extLst>
          </p:nvPr>
        </p:nvGraphicFramePr>
        <p:xfrm>
          <a:off x="2484438" y="1505669"/>
          <a:ext cx="5372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3" name="Equation" r:id="rId3" imgW="5371920" imgH="495000" progId="Equation.DSMT4">
                  <p:embed/>
                </p:oleObj>
              </mc:Choice>
              <mc:Fallback>
                <p:oleObj name="Equation" r:id="rId3" imgW="5371920" imgH="495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05669"/>
                        <a:ext cx="5372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5" name="Rectangle 13">
            <a:extLst>
              <a:ext uri="{FF2B5EF4-FFF2-40B4-BE49-F238E27FC236}">
                <a16:creationId xmlns:a16="http://schemas.microsoft.com/office/drawing/2014/main" id="{F8A6A403-50C8-427D-9344-D29470540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154957"/>
            <a:ext cx="2449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即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8366" name="Object 14">
            <a:extLst>
              <a:ext uri="{FF2B5EF4-FFF2-40B4-BE49-F238E27FC236}">
                <a16:creationId xmlns:a16="http://schemas.microsoft.com/office/drawing/2014/main" id="{A7D8757A-6AD0-41F4-9640-C83B74007F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311065"/>
              </p:ext>
            </p:extLst>
          </p:nvPr>
        </p:nvGraphicFramePr>
        <p:xfrm>
          <a:off x="1835150" y="2154957"/>
          <a:ext cx="525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4" name="Equation" r:id="rId5" imgW="5257800" imgH="495000" progId="Equation.DSMT4">
                  <p:embed/>
                </p:oleObj>
              </mc:Choice>
              <mc:Fallback>
                <p:oleObj name="Equation" r:id="rId5" imgW="5257800" imgH="49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154957"/>
                        <a:ext cx="5257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7" name="Object 15">
            <a:extLst>
              <a:ext uri="{FF2B5EF4-FFF2-40B4-BE49-F238E27FC236}">
                <a16:creationId xmlns:a16="http://schemas.microsoft.com/office/drawing/2014/main" id="{309A7650-9527-45BD-B9BC-2433EC6C86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735903"/>
              </p:ext>
            </p:extLst>
          </p:nvPr>
        </p:nvGraphicFramePr>
        <p:xfrm>
          <a:off x="1547813" y="2802657"/>
          <a:ext cx="514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5" name="Equation" r:id="rId7" imgW="5143320" imgH="571320" progId="Equation.DSMT4">
                  <p:embed/>
                </p:oleObj>
              </mc:Choice>
              <mc:Fallback>
                <p:oleObj name="Equation" r:id="rId7" imgW="5143320" imgH="571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02657"/>
                        <a:ext cx="5143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8" name="Object 16">
            <a:extLst>
              <a:ext uri="{FF2B5EF4-FFF2-40B4-BE49-F238E27FC236}">
                <a16:creationId xmlns:a16="http://schemas.microsoft.com/office/drawing/2014/main" id="{3AEAF7C3-EA4C-4499-AF7A-0B06BC53BD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58590"/>
              </p:ext>
            </p:extLst>
          </p:nvPr>
        </p:nvGraphicFramePr>
        <p:xfrm>
          <a:off x="900113" y="3594819"/>
          <a:ext cx="7632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6" name="Equation" r:id="rId9" imgW="7632360" imgH="596880" progId="Equation.DSMT4">
                  <p:embed/>
                </p:oleObj>
              </mc:Choice>
              <mc:Fallback>
                <p:oleObj name="Equation" r:id="rId9" imgW="7632360" imgH="596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594819"/>
                        <a:ext cx="76327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9" name="Object 17">
            <a:extLst>
              <a:ext uri="{FF2B5EF4-FFF2-40B4-BE49-F238E27FC236}">
                <a16:creationId xmlns:a16="http://schemas.microsoft.com/office/drawing/2014/main" id="{277524F9-758E-4A8D-8505-BA7D32879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336659"/>
              </p:ext>
            </p:extLst>
          </p:nvPr>
        </p:nvGraphicFramePr>
        <p:xfrm>
          <a:off x="827088" y="4386982"/>
          <a:ext cx="6146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7" name="Equation" r:id="rId11" imgW="6146640" imgH="698400" progId="Equation.DSMT4">
                  <p:embed/>
                </p:oleObj>
              </mc:Choice>
              <mc:Fallback>
                <p:oleObj name="Equation" r:id="rId11" imgW="6146640" imgH="698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86982"/>
                        <a:ext cx="6146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70" name="Rectangle 18">
            <a:extLst>
              <a:ext uri="{FF2B5EF4-FFF2-40B4-BE49-F238E27FC236}">
                <a16:creationId xmlns:a16="http://schemas.microsoft.com/office/drawing/2014/main" id="{4B3801C3-2F40-47C9-9A74-76857022A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214069"/>
            <a:ext cx="4608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比较两端，得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8371" name="Object 19">
            <a:extLst>
              <a:ext uri="{FF2B5EF4-FFF2-40B4-BE49-F238E27FC236}">
                <a16:creationId xmlns:a16="http://schemas.microsoft.com/office/drawing/2014/main" id="{1F0D5395-9529-4FF4-AF15-74229DF0A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099579"/>
              </p:ext>
            </p:extLst>
          </p:nvPr>
        </p:nvGraphicFramePr>
        <p:xfrm>
          <a:off x="1476375" y="5826844"/>
          <a:ext cx="5435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8" name="Equation" r:id="rId13" imgW="5435280" imgH="698400" progId="Equation.DSMT4">
                  <p:embed/>
                </p:oleObj>
              </mc:Choice>
              <mc:Fallback>
                <p:oleObj name="Equation" r:id="rId13" imgW="5435280" imgH="698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826844"/>
                        <a:ext cx="5435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1" grpId="0"/>
      <p:bldP spid="228363" grpId="0"/>
      <p:bldP spid="228365" grpId="0"/>
      <p:bldP spid="228370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323</Words>
  <Application>Microsoft Office PowerPoint</Application>
  <PresentationFormat>全屏显示(4:3)</PresentationFormat>
  <Paragraphs>83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Times New Roman</vt:lpstr>
      <vt:lpstr>宋体</vt:lpstr>
      <vt:lpstr>Arial</vt:lpstr>
      <vt:lpstr>Wingdings</vt:lpstr>
      <vt:lpstr>黑体</vt:lpstr>
      <vt:lpstr>Comic Sans MS</vt:lpstr>
      <vt:lpstr>Layers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Billgates</dc:creator>
  <cp:lastModifiedBy>张欣</cp:lastModifiedBy>
  <cp:revision>36</cp:revision>
  <dcterms:created xsi:type="dcterms:W3CDTF">2004-03-28T03:11:07Z</dcterms:created>
  <dcterms:modified xsi:type="dcterms:W3CDTF">2019-04-22T14:50:37Z</dcterms:modified>
</cp:coreProperties>
</file>