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6"/>
  </p:notesMasterIdLst>
  <p:sldIdLst>
    <p:sldId id="256" r:id="rId2"/>
    <p:sldId id="311"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307" r:id="rId24"/>
    <p:sldId id="308" r:id="rId25"/>
    <p:sldId id="278" r:id="rId26"/>
    <p:sldId id="279" r:id="rId27"/>
    <p:sldId id="280" r:id="rId28"/>
    <p:sldId id="281" r:id="rId29"/>
    <p:sldId id="298" r:id="rId30"/>
    <p:sldId id="282" r:id="rId31"/>
    <p:sldId id="283" r:id="rId32"/>
    <p:sldId id="284" r:id="rId33"/>
    <p:sldId id="285" r:id="rId34"/>
    <p:sldId id="287" r:id="rId35"/>
    <p:sldId id="288" r:id="rId36"/>
    <p:sldId id="289" r:id="rId37"/>
    <p:sldId id="290" r:id="rId38"/>
    <p:sldId id="299" r:id="rId39"/>
    <p:sldId id="300" r:id="rId40"/>
    <p:sldId id="301" r:id="rId41"/>
    <p:sldId id="293" r:id="rId42"/>
    <p:sldId id="302" r:id="rId43"/>
    <p:sldId id="303" r:id="rId44"/>
    <p:sldId id="304" r:id="rId45"/>
    <p:sldId id="305" r:id="rId46"/>
    <p:sldId id="306" r:id="rId47"/>
    <p:sldId id="312" r:id="rId48"/>
    <p:sldId id="313" r:id="rId49"/>
    <p:sldId id="314" r:id="rId50"/>
    <p:sldId id="315" r:id="rId51"/>
    <p:sldId id="316" r:id="rId52"/>
    <p:sldId id="317" r:id="rId53"/>
    <p:sldId id="318" r:id="rId54"/>
    <p:sldId id="319" r:id="rId5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1032"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51.wmf"/><Relationship Id="rId2" Type="http://schemas.openxmlformats.org/officeDocument/2006/relationships/image" Target="../media/image50.wmf"/><Relationship Id="rId1" Type="http://schemas.openxmlformats.org/officeDocument/2006/relationships/image" Target="../media/image46.wmf"/><Relationship Id="rId5" Type="http://schemas.openxmlformats.org/officeDocument/2006/relationships/image" Target="../media/image53.wmf"/><Relationship Id="rId4" Type="http://schemas.openxmlformats.org/officeDocument/2006/relationships/image" Target="../media/image52.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57.wmf"/><Relationship Id="rId2" Type="http://schemas.openxmlformats.org/officeDocument/2006/relationships/image" Target="../media/image56.wmf"/><Relationship Id="rId1" Type="http://schemas.openxmlformats.org/officeDocument/2006/relationships/image" Target="../media/image55.wmf"/><Relationship Id="rId6" Type="http://schemas.openxmlformats.org/officeDocument/2006/relationships/image" Target="../media/image60.wmf"/><Relationship Id="rId5" Type="http://schemas.openxmlformats.org/officeDocument/2006/relationships/image" Target="../media/image59.wmf"/><Relationship Id="rId4" Type="http://schemas.openxmlformats.org/officeDocument/2006/relationships/image" Target="../media/image58.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63.wmf"/><Relationship Id="rId2" Type="http://schemas.openxmlformats.org/officeDocument/2006/relationships/image" Target="../media/image62.wmf"/><Relationship Id="rId1" Type="http://schemas.openxmlformats.org/officeDocument/2006/relationships/image" Target="../media/image61.wmf"/><Relationship Id="rId5" Type="http://schemas.openxmlformats.org/officeDocument/2006/relationships/image" Target="../media/image65.wmf"/><Relationship Id="rId4" Type="http://schemas.openxmlformats.org/officeDocument/2006/relationships/image" Target="../media/image64.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67.wmf"/><Relationship Id="rId1" Type="http://schemas.openxmlformats.org/officeDocument/2006/relationships/image" Target="../media/image66.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70.wmf"/><Relationship Id="rId2" Type="http://schemas.openxmlformats.org/officeDocument/2006/relationships/image" Target="../media/image69.wmf"/><Relationship Id="rId1" Type="http://schemas.openxmlformats.org/officeDocument/2006/relationships/image" Target="../media/image68.wmf"/><Relationship Id="rId5" Type="http://schemas.openxmlformats.org/officeDocument/2006/relationships/image" Target="../media/image72.wmf"/><Relationship Id="rId4" Type="http://schemas.openxmlformats.org/officeDocument/2006/relationships/image" Target="../media/image71.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75.wmf"/><Relationship Id="rId2" Type="http://schemas.openxmlformats.org/officeDocument/2006/relationships/image" Target="../media/image74.wmf"/><Relationship Id="rId1" Type="http://schemas.openxmlformats.org/officeDocument/2006/relationships/image" Target="../media/image73.wmf"/><Relationship Id="rId5" Type="http://schemas.openxmlformats.org/officeDocument/2006/relationships/image" Target="../media/image77.wmf"/><Relationship Id="rId4" Type="http://schemas.openxmlformats.org/officeDocument/2006/relationships/image" Target="../media/image76.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78.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81.wmf"/><Relationship Id="rId2" Type="http://schemas.openxmlformats.org/officeDocument/2006/relationships/image" Target="../media/image80.wmf"/><Relationship Id="rId1" Type="http://schemas.openxmlformats.org/officeDocument/2006/relationships/image" Target="../media/image79.wmf"/><Relationship Id="rId5" Type="http://schemas.openxmlformats.org/officeDocument/2006/relationships/image" Target="../media/image83.wmf"/><Relationship Id="rId4" Type="http://schemas.openxmlformats.org/officeDocument/2006/relationships/image" Target="../media/image82.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84.wmf"/></Relationships>
</file>

<file path=ppt/drawings/_rels/vmlDrawing19.vml.rels><?xml version="1.0" encoding="UTF-8" standalone="yes"?>
<Relationships xmlns="http://schemas.openxmlformats.org/package/2006/relationships"><Relationship Id="rId8" Type="http://schemas.openxmlformats.org/officeDocument/2006/relationships/image" Target="../media/image92.wmf"/><Relationship Id="rId3" Type="http://schemas.openxmlformats.org/officeDocument/2006/relationships/image" Target="../media/image87.wmf"/><Relationship Id="rId7" Type="http://schemas.openxmlformats.org/officeDocument/2006/relationships/image" Target="../media/image91.wmf"/><Relationship Id="rId2" Type="http://schemas.openxmlformats.org/officeDocument/2006/relationships/image" Target="../media/image86.wmf"/><Relationship Id="rId1" Type="http://schemas.openxmlformats.org/officeDocument/2006/relationships/image" Target="../media/image85.wmf"/><Relationship Id="rId6" Type="http://schemas.openxmlformats.org/officeDocument/2006/relationships/image" Target="../media/image90.wmf"/><Relationship Id="rId5" Type="http://schemas.openxmlformats.org/officeDocument/2006/relationships/image" Target="../media/image89.wmf"/><Relationship Id="rId4" Type="http://schemas.openxmlformats.org/officeDocument/2006/relationships/image" Target="../media/image8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95.wmf"/><Relationship Id="rId2" Type="http://schemas.openxmlformats.org/officeDocument/2006/relationships/image" Target="../media/image94.wmf"/><Relationship Id="rId1" Type="http://schemas.openxmlformats.org/officeDocument/2006/relationships/image" Target="../media/image93.wmf"/><Relationship Id="rId4" Type="http://schemas.openxmlformats.org/officeDocument/2006/relationships/image" Target="../media/image96.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99.wmf"/><Relationship Id="rId1" Type="http://schemas.openxmlformats.org/officeDocument/2006/relationships/image" Target="../media/image98.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102.wmf"/><Relationship Id="rId2" Type="http://schemas.openxmlformats.org/officeDocument/2006/relationships/image" Target="../media/image101.wmf"/><Relationship Id="rId1" Type="http://schemas.openxmlformats.org/officeDocument/2006/relationships/image" Target="../media/image100.wmf"/><Relationship Id="rId5" Type="http://schemas.openxmlformats.org/officeDocument/2006/relationships/image" Target="../media/image104.wmf"/><Relationship Id="rId4" Type="http://schemas.openxmlformats.org/officeDocument/2006/relationships/image" Target="../media/image103.wmf"/></Relationships>
</file>

<file path=ppt/drawings/_rels/vmlDrawing23.vml.rels><?xml version="1.0" encoding="UTF-8" standalone="yes"?>
<Relationships xmlns="http://schemas.openxmlformats.org/package/2006/relationships"><Relationship Id="rId8" Type="http://schemas.openxmlformats.org/officeDocument/2006/relationships/image" Target="../media/image109.wmf"/><Relationship Id="rId3" Type="http://schemas.openxmlformats.org/officeDocument/2006/relationships/image" Target="../media/image104.wmf"/><Relationship Id="rId7" Type="http://schemas.openxmlformats.org/officeDocument/2006/relationships/image" Target="../media/image108.wmf"/><Relationship Id="rId2" Type="http://schemas.openxmlformats.org/officeDocument/2006/relationships/image" Target="../media/image103.wmf"/><Relationship Id="rId1" Type="http://schemas.openxmlformats.org/officeDocument/2006/relationships/image" Target="../media/image105.wmf"/><Relationship Id="rId6" Type="http://schemas.openxmlformats.org/officeDocument/2006/relationships/image" Target="../media/image107.wmf"/><Relationship Id="rId5" Type="http://schemas.openxmlformats.org/officeDocument/2006/relationships/image" Target="../media/image81.wmf"/><Relationship Id="rId10" Type="http://schemas.openxmlformats.org/officeDocument/2006/relationships/image" Target="../media/image111.wmf"/><Relationship Id="rId4" Type="http://schemas.openxmlformats.org/officeDocument/2006/relationships/image" Target="../media/image106.wmf"/><Relationship Id="rId9" Type="http://schemas.openxmlformats.org/officeDocument/2006/relationships/image" Target="../media/image110.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113.wmf"/><Relationship Id="rId2" Type="http://schemas.openxmlformats.org/officeDocument/2006/relationships/image" Target="../media/image112.wmf"/><Relationship Id="rId1" Type="http://schemas.openxmlformats.org/officeDocument/2006/relationships/image" Target="../media/image81.wmf"/><Relationship Id="rId6" Type="http://schemas.openxmlformats.org/officeDocument/2006/relationships/image" Target="../media/image116.wmf"/><Relationship Id="rId5" Type="http://schemas.openxmlformats.org/officeDocument/2006/relationships/image" Target="../media/image115.wmf"/><Relationship Id="rId4" Type="http://schemas.openxmlformats.org/officeDocument/2006/relationships/image" Target="../media/image114.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119.wmf"/><Relationship Id="rId2" Type="http://schemas.openxmlformats.org/officeDocument/2006/relationships/image" Target="../media/image118.wmf"/><Relationship Id="rId1" Type="http://schemas.openxmlformats.org/officeDocument/2006/relationships/image" Target="../media/image117.wmf"/><Relationship Id="rId5" Type="http://schemas.openxmlformats.org/officeDocument/2006/relationships/image" Target="../media/image121.wmf"/><Relationship Id="rId4" Type="http://schemas.openxmlformats.org/officeDocument/2006/relationships/image" Target="../media/image120.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124.wmf"/><Relationship Id="rId2" Type="http://schemas.openxmlformats.org/officeDocument/2006/relationships/image" Target="../media/image123.wmf"/><Relationship Id="rId1" Type="http://schemas.openxmlformats.org/officeDocument/2006/relationships/image" Target="../media/image122.wmf"/><Relationship Id="rId5" Type="http://schemas.openxmlformats.org/officeDocument/2006/relationships/image" Target="../media/image126.wmf"/><Relationship Id="rId4" Type="http://schemas.openxmlformats.org/officeDocument/2006/relationships/image" Target="../media/image125.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129.wmf"/><Relationship Id="rId2" Type="http://schemas.openxmlformats.org/officeDocument/2006/relationships/image" Target="../media/image128.wmf"/><Relationship Id="rId1" Type="http://schemas.openxmlformats.org/officeDocument/2006/relationships/image" Target="../media/image127.wmf"/><Relationship Id="rId5" Type="http://schemas.openxmlformats.org/officeDocument/2006/relationships/image" Target="../media/image131.wmf"/><Relationship Id="rId4" Type="http://schemas.openxmlformats.org/officeDocument/2006/relationships/image" Target="../media/image130.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134.wmf"/><Relationship Id="rId2" Type="http://schemas.openxmlformats.org/officeDocument/2006/relationships/image" Target="../media/image133.wmf"/><Relationship Id="rId1" Type="http://schemas.openxmlformats.org/officeDocument/2006/relationships/image" Target="../media/image132.wmf"/><Relationship Id="rId4" Type="http://schemas.openxmlformats.org/officeDocument/2006/relationships/image" Target="../media/image135.wmf"/></Relationships>
</file>

<file path=ppt/drawings/_rels/vmlDrawing29.vml.rels><?xml version="1.0" encoding="UTF-8" standalone="yes"?>
<Relationships xmlns="http://schemas.openxmlformats.org/package/2006/relationships"><Relationship Id="rId3" Type="http://schemas.openxmlformats.org/officeDocument/2006/relationships/image" Target="../media/image139.wmf"/><Relationship Id="rId2" Type="http://schemas.openxmlformats.org/officeDocument/2006/relationships/image" Target="../media/image138.wmf"/><Relationship Id="rId1" Type="http://schemas.openxmlformats.org/officeDocument/2006/relationships/image" Target="../media/image13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5" Type="http://schemas.openxmlformats.org/officeDocument/2006/relationships/image" Target="../media/image9.wmf"/><Relationship Id="rId4" Type="http://schemas.openxmlformats.org/officeDocument/2006/relationships/image" Target="../media/image8.wmf"/></Relationships>
</file>

<file path=ppt/drawings/_rels/vmlDrawing30.vml.rels><?xml version="1.0" encoding="UTF-8" standalone="yes"?>
<Relationships xmlns="http://schemas.openxmlformats.org/package/2006/relationships"><Relationship Id="rId8" Type="http://schemas.openxmlformats.org/officeDocument/2006/relationships/image" Target="../media/image146.wmf"/><Relationship Id="rId3" Type="http://schemas.openxmlformats.org/officeDocument/2006/relationships/image" Target="../media/image141.wmf"/><Relationship Id="rId7" Type="http://schemas.openxmlformats.org/officeDocument/2006/relationships/image" Target="../media/image145.wmf"/><Relationship Id="rId2" Type="http://schemas.openxmlformats.org/officeDocument/2006/relationships/image" Target="../media/image88.wmf"/><Relationship Id="rId1" Type="http://schemas.openxmlformats.org/officeDocument/2006/relationships/image" Target="../media/image140.wmf"/><Relationship Id="rId6" Type="http://schemas.openxmlformats.org/officeDocument/2006/relationships/image" Target="../media/image144.wmf"/><Relationship Id="rId5" Type="http://schemas.openxmlformats.org/officeDocument/2006/relationships/image" Target="../media/image143.wmf"/><Relationship Id="rId4" Type="http://schemas.openxmlformats.org/officeDocument/2006/relationships/image" Target="../media/image142.wmf"/></Relationships>
</file>

<file path=ppt/drawings/_rels/vmlDrawing31.vml.rels><?xml version="1.0" encoding="UTF-8" standalone="yes"?>
<Relationships xmlns="http://schemas.openxmlformats.org/package/2006/relationships"><Relationship Id="rId3" Type="http://schemas.openxmlformats.org/officeDocument/2006/relationships/image" Target="../media/image149.wmf"/><Relationship Id="rId7" Type="http://schemas.openxmlformats.org/officeDocument/2006/relationships/image" Target="../media/image153.wmf"/><Relationship Id="rId2" Type="http://schemas.openxmlformats.org/officeDocument/2006/relationships/image" Target="../media/image148.wmf"/><Relationship Id="rId1" Type="http://schemas.openxmlformats.org/officeDocument/2006/relationships/image" Target="../media/image147.wmf"/><Relationship Id="rId6" Type="http://schemas.openxmlformats.org/officeDocument/2006/relationships/image" Target="../media/image152.wmf"/><Relationship Id="rId5" Type="http://schemas.openxmlformats.org/officeDocument/2006/relationships/image" Target="../media/image151.wmf"/><Relationship Id="rId4" Type="http://schemas.openxmlformats.org/officeDocument/2006/relationships/image" Target="../media/image150.wmf"/></Relationships>
</file>

<file path=ppt/drawings/_rels/vmlDrawing32.vml.rels><?xml version="1.0" encoding="UTF-8" standalone="yes"?>
<Relationships xmlns="http://schemas.openxmlformats.org/package/2006/relationships"><Relationship Id="rId3" Type="http://schemas.openxmlformats.org/officeDocument/2006/relationships/image" Target="../media/image156.wmf"/><Relationship Id="rId7" Type="http://schemas.openxmlformats.org/officeDocument/2006/relationships/image" Target="../media/image160.wmf"/><Relationship Id="rId2" Type="http://schemas.openxmlformats.org/officeDocument/2006/relationships/image" Target="../media/image155.wmf"/><Relationship Id="rId1" Type="http://schemas.openxmlformats.org/officeDocument/2006/relationships/image" Target="../media/image154.wmf"/><Relationship Id="rId6" Type="http://schemas.openxmlformats.org/officeDocument/2006/relationships/image" Target="../media/image159.wmf"/><Relationship Id="rId5" Type="http://schemas.openxmlformats.org/officeDocument/2006/relationships/image" Target="../media/image158.wmf"/><Relationship Id="rId4" Type="http://schemas.openxmlformats.org/officeDocument/2006/relationships/image" Target="../media/image157.w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161.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15.wmf"/><Relationship Id="rId13" Type="http://schemas.openxmlformats.org/officeDocument/2006/relationships/image" Target="../media/image20.wmf"/><Relationship Id="rId3" Type="http://schemas.openxmlformats.org/officeDocument/2006/relationships/image" Target="../media/image12.wmf"/><Relationship Id="rId7" Type="http://schemas.openxmlformats.org/officeDocument/2006/relationships/image" Target="../media/image14.wmf"/><Relationship Id="rId12" Type="http://schemas.openxmlformats.org/officeDocument/2006/relationships/image" Target="../media/image19.wmf"/><Relationship Id="rId2" Type="http://schemas.openxmlformats.org/officeDocument/2006/relationships/image" Target="../media/image11.wmf"/><Relationship Id="rId1" Type="http://schemas.openxmlformats.org/officeDocument/2006/relationships/image" Target="../media/image10.wmf"/><Relationship Id="rId6" Type="http://schemas.openxmlformats.org/officeDocument/2006/relationships/image" Target="../media/image7.wmf"/><Relationship Id="rId11" Type="http://schemas.openxmlformats.org/officeDocument/2006/relationships/image" Target="../media/image18.wmf"/><Relationship Id="rId5" Type="http://schemas.openxmlformats.org/officeDocument/2006/relationships/image" Target="../media/image6.wmf"/><Relationship Id="rId10" Type="http://schemas.openxmlformats.org/officeDocument/2006/relationships/image" Target="../media/image17.wmf"/><Relationship Id="rId4" Type="http://schemas.openxmlformats.org/officeDocument/2006/relationships/image" Target="../media/image13.wmf"/><Relationship Id="rId9" Type="http://schemas.openxmlformats.org/officeDocument/2006/relationships/image" Target="../media/image16.wmf"/><Relationship Id="rId14" Type="http://schemas.openxmlformats.org/officeDocument/2006/relationships/image" Target="../media/image21.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image" Target="../media/image22.wmf"/><Relationship Id="rId7" Type="http://schemas.openxmlformats.org/officeDocument/2006/relationships/image" Target="../media/image26.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25.wmf"/><Relationship Id="rId5" Type="http://schemas.openxmlformats.org/officeDocument/2006/relationships/image" Target="../media/image24.wmf"/><Relationship Id="rId4" Type="http://schemas.openxmlformats.org/officeDocument/2006/relationships/image" Target="../media/image23.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43.wmf"/><Relationship Id="rId1" Type="http://schemas.openxmlformats.org/officeDocument/2006/relationships/image" Target="../media/image42.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47.wmf"/><Relationship Id="rId2" Type="http://schemas.openxmlformats.org/officeDocument/2006/relationships/image" Target="../media/image46.wmf"/><Relationship Id="rId1" Type="http://schemas.openxmlformats.org/officeDocument/2006/relationships/image" Target="../media/image45.wmf"/><Relationship Id="rId4" Type="http://schemas.openxmlformats.org/officeDocument/2006/relationships/image" Target="../media/image4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A95812-F8B4-46EB-8653-B18FB2D44B4E}" type="datetimeFigureOut">
              <a:rPr lang="zh-CN" altLang="en-US" smtClean="0"/>
              <a:pPr/>
              <a:t>2014/10/27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69E45B-4784-4E9C-A7F8-E3395C5D512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1">
        <a:schemeClr val="bg1"/>
      </p:bgRef>
    </p:bg>
    <p:spTree>
      <p:nvGrpSpPr>
        <p:cNvPr id="1" name=""/>
        <p:cNvGrpSpPr/>
        <p:nvPr/>
      </p:nvGrpSpPr>
      <p:grpSpPr>
        <a:xfrm>
          <a:off x="0" y="0"/>
          <a:ext cx="0" cy="0"/>
          <a:chOff x="0" y="0"/>
          <a:chExt cx="0" cy="0"/>
        </a:xfrm>
      </p:grpSpPr>
      <p:sp>
        <p:nvSpPr>
          <p:cNvPr id="8" name="标题 7"/>
          <p:cNvSpPr>
            <a:spLocks noGrp="1"/>
          </p:cNvSpPr>
          <p:nvPr>
            <p:ph type="ctrTitle"/>
          </p:nvPr>
        </p:nvSpPr>
        <p:spPr>
          <a:xfrm>
            <a:off x="2286000" y="642918"/>
            <a:ext cx="6172200" cy="1894362"/>
          </a:xfrm>
        </p:spPr>
        <p:txBody>
          <a:bodyPr>
            <a:normAutofit/>
          </a:bodyPr>
          <a:lstStyle>
            <a:lvl1pPr>
              <a:defRPr sz="4000" b="1"/>
            </a:lvl1pPr>
          </a:lstStyle>
          <a:p>
            <a:r>
              <a:rPr kumimoji="0" lang="zh-CN" altLang="en-US" dirty="0" smtClean="0"/>
              <a:t>单击此处编辑母版标题样式</a:t>
            </a:r>
            <a:endParaRPr kumimoji="0" lang="en-US" dirty="0"/>
          </a:p>
        </p:txBody>
      </p:sp>
      <p:sp>
        <p:nvSpPr>
          <p:cNvPr id="9" name="副标题 8"/>
          <p:cNvSpPr>
            <a:spLocks noGrp="1"/>
          </p:cNvSpPr>
          <p:nvPr>
            <p:ph type="subTitle" idx="1"/>
          </p:nvPr>
        </p:nvSpPr>
        <p:spPr>
          <a:xfrm>
            <a:off x="2286000" y="2557466"/>
            <a:ext cx="6172200" cy="1371600"/>
          </a:xfrm>
        </p:spPr>
        <p:txBody>
          <a:bodyPr>
            <a:normAutofit/>
          </a:bodyPr>
          <a:lstStyle>
            <a:lvl1pPr marL="0" indent="0" algn="l">
              <a:buNone/>
              <a:defRPr sz="24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dirty="0" smtClean="0"/>
              <a:t>单击此处编辑母版副标题样式</a:t>
            </a:r>
            <a:endParaRPr kumimoji="0" lang="en-US" dirty="0"/>
          </a:p>
        </p:txBody>
      </p:sp>
      <p:sp>
        <p:nvSpPr>
          <p:cNvPr id="28" name="日期占位符 27"/>
          <p:cNvSpPr>
            <a:spLocks noGrp="1"/>
          </p:cNvSpPr>
          <p:nvPr>
            <p:ph type="dt" sz="half" idx="10"/>
          </p:nvPr>
        </p:nvSpPr>
        <p:spPr bwMode="auto">
          <a:xfrm rot="5400000">
            <a:off x="7764621" y="1174097"/>
            <a:ext cx="2286000" cy="381000"/>
          </a:xfrm>
        </p:spPr>
        <p:txBody>
          <a:bodyPr/>
          <a:lstStyle/>
          <a:p>
            <a:fld id="{97475690-526A-4AE4-A9BF-A5BBAAEAF7DC}" type="datetime1">
              <a:rPr lang="zh-CN" altLang="en-US" smtClean="0"/>
              <a:pPr/>
              <a:t>2014/10/27</a:t>
            </a:fld>
            <a:endParaRPr lang="zh-CN" altLang="en-US"/>
          </a:p>
        </p:txBody>
      </p:sp>
      <p:sp>
        <p:nvSpPr>
          <p:cNvPr id="17" name="页脚占位符 16"/>
          <p:cNvSpPr>
            <a:spLocks noGrp="1"/>
          </p:cNvSpPr>
          <p:nvPr>
            <p:ph type="ftr" sz="quarter" idx="11"/>
          </p:nvPr>
        </p:nvSpPr>
        <p:spPr bwMode="auto">
          <a:xfrm rot="5400000">
            <a:off x="7077269" y="4181669"/>
            <a:ext cx="3657600" cy="384048"/>
          </a:xfrm>
        </p:spPr>
        <p:txBody>
          <a:bodyPr/>
          <a:lstStyle/>
          <a:p>
            <a:endParaRPr lang="zh-CN" altLang="en-US"/>
          </a:p>
        </p:txBody>
      </p:sp>
      <p:sp>
        <p:nvSpPr>
          <p:cNvPr id="10" name="矩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矩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矩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接连接符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接连接符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接连接符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接连接符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接连接符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接连接符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矩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椭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椭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椭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椭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椭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灯片编号占位符 28"/>
          <p:cNvSpPr>
            <a:spLocks noGrp="1"/>
          </p:cNvSpPr>
          <p:nvPr>
            <p:ph type="sldNum" sz="quarter" idx="12"/>
          </p:nvPr>
        </p:nvSpPr>
        <p:spPr bwMode="auto">
          <a:xfrm>
            <a:off x="1325544" y="4928702"/>
            <a:ext cx="609600" cy="517524"/>
          </a:xfrm>
        </p:spPr>
        <p:txBody>
          <a:bodyPr/>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5CE08E0-9F4F-44EF-BC41-6CB3F9AA7D84}" type="datetime1">
              <a:rPr lang="zh-CN" altLang="en-US" smtClean="0"/>
              <a:pPr/>
              <a:t>2014/10/27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9"/>
            <a:ext cx="1676400"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8"/>
            <a:ext cx="601980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A6F925D6-BBB3-4A47-94E7-F52D70F17A44}" type="datetime1">
              <a:rPr lang="zh-CN" altLang="en-US" smtClean="0"/>
              <a:pPr/>
              <a:t>2014/10/27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8" name="内容占位符 7"/>
          <p:cNvSpPr>
            <a:spLocks noGrp="1"/>
          </p:cNvSpPr>
          <p:nvPr>
            <p:ph sz="quarter" idx="1"/>
          </p:nvPr>
        </p:nvSpPr>
        <p:spPr>
          <a:xfrm>
            <a:off x="457200" y="1428736"/>
            <a:ext cx="7686700" cy="5072098"/>
          </a:xfrm>
        </p:spPr>
        <p:txBody>
          <a:bodyPr/>
          <a:lstStyle/>
          <a:p>
            <a:pPr lvl="0" eaLnBrk="1" latinLnBrk="0" hangingPunct="1"/>
            <a:r>
              <a:rPr lang="zh-CN" altLang="en-US" dirty="0" smtClean="0"/>
              <a:t>单击此处编辑母版文本样式</a:t>
            </a:r>
          </a:p>
          <a:p>
            <a:pPr lvl="1" eaLnBrk="1" latinLnBrk="0" hangingPunct="1"/>
            <a:r>
              <a:rPr lang="zh-CN" altLang="en-US" dirty="0" smtClean="0"/>
              <a:t>第二级</a:t>
            </a:r>
          </a:p>
          <a:p>
            <a:pPr lvl="2" eaLnBrk="1" latinLnBrk="0" hangingPunct="1"/>
            <a:r>
              <a:rPr lang="zh-CN" altLang="en-US" dirty="0" smtClean="0"/>
              <a:t>第三级</a:t>
            </a:r>
          </a:p>
          <a:p>
            <a:pPr lvl="3" eaLnBrk="1" latinLnBrk="0" hangingPunct="1"/>
            <a:r>
              <a:rPr lang="zh-CN" altLang="en-US" dirty="0" smtClean="0"/>
              <a:t>第四级</a:t>
            </a:r>
          </a:p>
          <a:p>
            <a:pPr lvl="4" eaLnBrk="1" latinLnBrk="0" hangingPunct="1"/>
            <a:r>
              <a:rPr lang="zh-CN" altLang="en-US" dirty="0" smtClean="0"/>
              <a:t>第五级</a:t>
            </a:r>
            <a:endParaRPr kumimoji="0" lang="en-US" dirty="0"/>
          </a:p>
        </p:txBody>
      </p:sp>
      <p:sp>
        <p:nvSpPr>
          <p:cNvPr id="7" name="日期占位符 6"/>
          <p:cNvSpPr>
            <a:spLocks noGrp="1"/>
          </p:cNvSpPr>
          <p:nvPr>
            <p:ph type="dt" sz="half" idx="14"/>
          </p:nvPr>
        </p:nvSpPr>
        <p:spPr/>
        <p:txBody>
          <a:bodyPr rtlCol="0"/>
          <a:lstStyle/>
          <a:p>
            <a:fld id="{08771868-26BF-4C00-A43E-88A1F5C34813}" type="datetime1">
              <a:rPr lang="zh-CN" altLang="en-US" smtClean="0"/>
              <a:pPr/>
              <a:t>2014/10/27</a:t>
            </a:fld>
            <a:endParaRPr lang="zh-CN" altLang="en-US"/>
          </a:p>
        </p:txBody>
      </p:sp>
      <p:sp>
        <p:nvSpPr>
          <p:cNvPr id="9" name="灯片编号占位符 8"/>
          <p:cNvSpPr>
            <a:spLocks noGrp="1"/>
          </p:cNvSpPr>
          <p:nvPr>
            <p:ph type="sldNum" sz="quarter" idx="15"/>
          </p:nvPr>
        </p:nvSpPr>
        <p:spPr/>
        <p:txBody>
          <a:bodyPr rtlCol="0"/>
          <a:lstStyle/>
          <a:p>
            <a:fld id="{0C913308-F349-4B6D-A68A-DD1791B4A57B}" type="slidenum">
              <a:rPr lang="zh-CN" altLang="en-US" smtClean="0"/>
              <a:pPr/>
              <a:t>‹#›</a:t>
            </a:fld>
            <a:endParaRPr lang="zh-CN" altLang="en-US"/>
          </a:p>
        </p:txBody>
      </p:sp>
      <p:sp>
        <p:nvSpPr>
          <p:cNvPr id="10" name="页脚占位符 9"/>
          <p:cNvSpPr>
            <a:spLocks noGrp="1"/>
          </p:cNvSpPr>
          <p:nvPr>
            <p:ph type="ftr" sz="quarter" idx="16"/>
          </p:nvPr>
        </p:nvSpPr>
        <p:spPr/>
        <p:txBody>
          <a:bodyPr rtlCol="0"/>
          <a:lstStyle/>
          <a:p>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1">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2286000" y="428604"/>
            <a:ext cx="6172200" cy="2053590"/>
          </a:xfrm>
        </p:spPr>
        <p:txBody>
          <a:bodyPr/>
          <a:lstStyle>
            <a:lvl1pPr algn="l">
              <a:buNone/>
              <a:defRPr sz="3000" b="1" cap="small" baseline="0"/>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2286000" y="2500306"/>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bwMode="auto">
          <a:xfrm rot="5400000">
            <a:off x="7763256" y="1170432"/>
            <a:ext cx="2286000" cy="381000"/>
          </a:xfrm>
        </p:spPr>
        <p:txBody>
          <a:bodyPr/>
          <a:lstStyle/>
          <a:p>
            <a:fld id="{29B569D4-D4E4-458B-834E-DF70D2679096}" type="datetime1">
              <a:rPr lang="zh-CN" altLang="en-US" smtClean="0"/>
              <a:pPr/>
              <a:t>2014/10/27</a:t>
            </a:fld>
            <a:endParaRPr lang="zh-CN" altLang="en-US"/>
          </a:p>
        </p:txBody>
      </p:sp>
      <p:sp>
        <p:nvSpPr>
          <p:cNvPr id="5" name="页脚占位符 4"/>
          <p:cNvSpPr>
            <a:spLocks noGrp="1"/>
          </p:cNvSpPr>
          <p:nvPr>
            <p:ph type="ftr" sz="quarter" idx="11"/>
          </p:nvPr>
        </p:nvSpPr>
        <p:spPr bwMode="auto">
          <a:xfrm rot="5400000">
            <a:off x="7077456" y="4178808"/>
            <a:ext cx="3657600" cy="384048"/>
          </a:xfrm>
        </p:spPr>
        <p:txBody>
          <a:bodyPr/>
          <a:lstStyle/>
          <a:p>
            <a:endParaRPr lang="zh-CN" altLang="en-US"/>
          </a:p>
        </p:txBody>
      </p:sp>
      <p:sp>
        <p:nvSpPr>
          <p:cNvPr id="9" name="矩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接连接符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接连接符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接连接符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接连接符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接连接符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矩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椭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椭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椭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椭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椭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接连接符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灯片编号占位符 5"/>
          <p:cNvSpPr>
            <a:spLocks noGrp="1"/>
          </p:cNvSpPr>
          <p:nvPr>
            <p:ph type="sldNum" sz="quarter" idx="12"/>
          </p:nvPr>
        </p:nvSpPr>
        <p:spPr bwMode="auto">
          <a:xfrm>
            <a:off x="1340616" y="4928702"/>
            <a:ext cx="609600" cy="517524"/>
          </a:xfrm>
        </p:spPr>
        <p:txBody>
          <a:bodyPr/>
          <a:lstStyle/>
          <a:p>
            <a:fld id="{0C913308-F349-4B6D-A68A-DD1791B4A57B}"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5" name="日期占位符 4"/>
          <p:cNvSpPr>
            <a:spLocks noGrp="1"/>
          </p:cNvSpPr>
          <p:nvPr>
            <p:ph type="dt" sz="half" idx="10"/>
          </p:nvPr>
        </p:nvSpPr>
        <p:spPr/>
        <p:txBody>
          <a:bodyPr/>
          <a:lstStyle/>
          <a:p>
            <a:fld id="{196D5755-295E-4243-A989-D446A7B7B17E}" type="datetime1">
              <a:rPr lang="zh-CN" altLang="en-US" smtClean="0"/>
              <a:pPr/>
              <a:t>2014/10/27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9" name="内容占位符 8"/>
          <p:cNvSpPr>
            <a:spLocks noGrp="1"/>
          </p:cNvSpPr>
          <p:nvPr>
            <p:ph sz="quarter" idx="1"/>
          </p:nvPr>
        </p:nvSpPr>
        <p:spPr>
          <a:xfrm>
            <a:off x="457200" y="1600200"/>
            <a:ext cx="3657600" cy="45720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1" name="内容占位符 10"/>
          <p:cNvSpPr>
            <a:spLocks noGrp="1"/>
          </p:cNvSpPr>
          <p:nvPr>
            <p:ph sz="quarter" idx="2"/>
          </p:nvPr>
        </p:nvSpPr>
        <p:spPr>
          <a:xfrm>
            <a:off x="4270248" y="1600200"/>
            <a:ext cx="3657600" cy="45720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7543800" cy="1143000"/>
          </a:xfrm>
        </p:spPr>
        <p:txBody>
          <a:bodyPr anchor="b"/>
          <a:lstStyle>
            <a:lvl1pPr>
              <a:defRPr/>
            </a:lvl1pPr>
          </a:lstStyle>
          <a:p>
            <a:r>
              <a:rPr kumimoji="0" lang="zh-CN" altLang="en-US" smtClean="0"/>
              <a:t>单击此处编辑母版标题样式</a:t>
            </a:r>
            <a:endParaRPr kumimoji="0" lang="en-US"/>
          </a:p>
        </p:txBody>
      </p:sp>
      <p:sp>
        <p:nvSpPr>
          <p:cNvPr id="7" name="日期占位符 6"/>
          <p:cNvSpPr>
            <a:spLocks noGrp="1"/>
          </p:cNvSpPr>
          <p:nvPr>
            <p:ph type="dt" sz="half" idx="10"/>
          </p:nvPr>
        </p:nvSpPr>
        <p:spPr/>
        <p:txBody>
          <a:bodyPr/>
          <a:lstStyle/>
          <a:p>
            <a:fld id="{6BBEE7B3-4223-4063-982B-13E7CC9A85E8}" type="datetime1">
              <a:rPr lang="zh-CN" altLang="en-US" smtClean="0"/>
              <a:pPr/>
              <a:t>2014/10/27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11" name="内容占位符 10"/>
          <p:cNvSpPr>
            <a:spLocks noGrp="1"/>
          </p:cNvSpPr>
          <p:nvPr>
            <p:ph sz="quarter" idx="2"/>
          </p:nvPr>
        </p:nvSpPr>
        <p:spPr>
          <a:xfrm>
            <a:off x="457200" y="2362200"/>
            <a:ext cx="3657600" cy="38862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3" name="内容占位符 12"/>
          <p:cNvSpPr>
            <a:spLocks noGrp="1"/>
          </p:cNvSpPr>
          <p:nvPr>
            <p:ph sz="quarter" idx="4"/>
          </p:nvPr>
        </p:nvSpPr>
        <p:spPr>
          <a:xfrm>
            <a:off x="4371975" y="2362200"/>
            <a:ext cx="3657600" cy="38862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2" name="文本占位符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CN" altLang="en-US" smtClean="0"/>
              <a:t>单击此处编辑母版文本样式</a:t>
            </a:r>
          </a:p>
        </p:txBody>
      </p:sp>
      <p:sp>
        <p:nvSpPr>
          <p:cNvPr id="14" name="文本占位符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CN" altLang="en-US" smtClean="0"/>
              <a:t>单击此处编辑母版文本样式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dirty="0" smtClean="0"/>
              <a:t>单击此处编辑母版标题样式</a:t>
            </a:r>
            <a:endParaRPr kumimoji="0" lang="en-US" dirty="0"/>
          </a:p>
        </p:txBody>
      </p:sp>
      <p:sp>
        <p:nvSpPr>
          <p:cNvPr id="6" name="日期占位符 5"/>
          <p:cNvSpPr>
            <a:spLocks noGrp="1"/>
          </p:cNvSpPr>
          <p:nvPr>
            <p:ph type="dt" sz="half" idx="10"/>
          </p:nvPr>
        </p:nvSpPr>
        <p:spPr/>
        <p:txBody>
          <a:bodyPr rtlCol="0"/>
          <a:lstStyle/>
          <a:p>
            <a:fld id="{E6148E6B-A255-4A49-A427-91EBA41002A6}" type="datetime1">
              <a:rPr lang="zh-CN" altLang="en-US" smtClean="0"/>
              <a:pPr/>
              <a:t>2014/10/27</a:t>
            </a:fld>
            <a:endParaRPr lang="zh-CN" altLang="en-US"/>
          </a:p>
        </p:txBody>
      </p:sp>
      <p:sp>
        <p:nvSpPr>
          <p:cNvPr id="7" name="灯片编号占位符 6"/>
          <p:cNvSpPr>
            <a:spLocks noGrp="1"/>
          </p:cNvSpPr>
          <p:nvPr>
            <p:ph type="sldNum" sz="quarter" idx="11"/>
          </p:nvPr>
        </p:nvSpPr>
        <p:spPr/>
        <p:txBody>
          <a:bodyPr rtlCol="0"/>
          <a:lstStyle/>
          <a:p>
            <a:fld id="{0C913308-F349-4B6D-A68A-DD1791B4A57B}" type="slidenum">
              <a:rPr lang="zh-CN" altLang="en-US" smtClean="0"/>
              <a:pPr/>
              <a:t>‹#›</a:t>
            </a:fld>
            <a:endParaRPr lang="zh-CN" altLang="en-US"/>
          </a:p>
        </p:txBody>
      </p:sp>
      <p:sp>
        <p:nvSpPr>
          <p:cNvPr id="8" name="页脚占位符 7"/>
          <p:cNvSpPr>
            <a:spLocks noGrp="1"/>
          </p:cNvSpPr>
          <p:nvPr>
            <p:ph type="ftr" sz="quarter" idx="12"/>
          </p:nvPr>
        </p:nvSpPr>
        <p:spPr/>
        <p:txBody>
          <a:bodyPr rtlCol="0"/>
          <a:lstStyle/>
          <a:p>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CA4F223-2BFD-44C7-BF3F-C0CE117151D0}" type="datetime1">
              <a:rPr lang="zh-CN" altLang="en-US" smtClean="0"/>
              <a:pPr/>
              <a:t>2014/10/27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bg>
      <p:bgRef idx="1001">
        <a:schemeClr val="bg1"/>
      </p:bgRef>
    </p:bg>
    <p:spTree>
      <p:nvGrpSpPr>
        <p:cNvPr id="1" name=""/>
        <p:cNvGrpSpPr/>
        <p:nvPr/>
      </p:nvGrpSpPr>
      <p:grpSpPr>
        <a:xfrm>
          <a:off x="0" y="0"/>
          <a:ext cx="0" cy="0"/>
          <a:chOff x="0" y="0"/>
          <a:chExt cx="0" cy="0"/>
        </a:xfrm>
      </p:grpSpPr>
      <p:sp>
        <p:nvSpPr>
          <p:cNvPr id="10" name="直接连接符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标题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8" name="直接连接符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接连接符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接连接符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矩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接连接符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椭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内容占位符 17"/>
          <p:cNvSpPr>
            <a:spLocks noGrp="1"/>
          </p:cNvSpPr>
          <p:nvPr>
            <p:ph sz="quarter" idx="1"/>
          </p:nvPr>
        </p:nvSpPr>
        <p:spPr>
          <a:xfrm>
            <a:off x="304800" y="274320"/>
            <a:ext cx="5638800" cy="6327648"/>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21" name="日期占位符 20"/>
          <p:cNvSpPr>
            <a:spLocks noGrp="1"/>
          </p:cNvSpPr>
          <p:nvPr>
            <p:ph type="dt" sz="half" idx="14"/>
          </p:nvPr>
        </p:nvSpPr>
        <p:spPr/>
        <p:txBody>
          <a:bodyPr rtlCol="0"/>
          <a:lstStyle/>
          <a:p>
            <a:fld id="{5A9F9260-6080-4C5A-B6D8-5E2103C23BE4}" type="datetime1">
              <a:rPr lang="zh-CN" altLang="en-US" smtClean="0"/>
              <a:pPr/>
              <a:t>2014/10/27</a:t>
            </a:fld>
            <a:endParaRPr lang="zh-CN" altLang="en-US"/>
          </a:p>
        </p:txBody>
      </p:sp>
      <p:sp>
        <p:nvSpPr>
          <p:cNvPr id="22" name="灯片编号占位符 21"/>
          <p:cNvSpPr>
            <a:spLocks noGrp="1"/>
          </p:cNvSpPr>
          <p:nvPr>
            <p:ph type="sldNum" sz="quarter" idx="15"/>
          </p:nvPr>
        </p:nvSpPr>
        <p:spPr/>
        <p:txBody>
          <a:bodyPr rtlCol="0"/>
          <a:lstStyle/>
          <a:p>
            <a:fld id="{0C913308-F349-4B6D-A68A-DD1791B4A57B}" type="slidenum">
              <a:rPr lang="zh-CN" altLang="en-US" smtClean="0"/>
              <a:pPr/>
              <a:t>‹#›</a:t>
            </a:fld>
            <a:endParaRPr lang="zh-CN" altLang="en-US"/>
          </a:p>
        </p:txBody>
      </p:sp>
      <p:sp>
        <p:nvSpPr>
          <p:cNvPr id="23" name="页脚占位符 22"/>
          <p:cNvSpPr>
            <a:spLocks noGrp="1"/>
          </p:cNvSpPr>
          <p:nvPr>
            <p:ph type="ftr" sz="quarter" idx="16"/>
          </p:nvPr>
        </p:nvSpPr>
        <p:spPr/>
        <p:txBody>
          <a:bodyPr rtlCol="0"/>
          <a:lstStyle/>
          <a:p>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9" name="直接连接符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椭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标题 1"/>
          <p:cNvSpPr>
            <a:spLocks noGrp="1"/>
          </p:cNvSpPr>
          <p:nvPr>
            <p:ph type="title"/>
          </p:nvPr>
        </p:nvSpPr>
        <p:spPr>
          <a:xfrm rot="5400000">
            <a:off x="3350133" y="3200400"/>
            <a:ext cx="6309360" cy="457200"/>
          </a:xfrm>
        </p:spPr>
        <p:txBody>
          <a:bodyPr anchor="b"/>
          <a:lstStyle>
            <a:lvl1pPr algn="l">
              <a:buNone/>
              <a:defRPr sz="2000" b="1"/>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zh-CN" altLang="en-US" smtClean="0"/>
              <a:t>单击图标添加图片</a:t>
            </a:r>
            <a:endParaRPr kumimoji="0" lang="en-US" dirty="0"/>
          </a:p>
        </p:txBody>
      </p:sp>
      <p:sp>
        <p:nvSpPr>
          <p:cNvPr id="4" name="文本占位符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10" name="直接连接符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矩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接连接符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接连接符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接连接符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期占位符 16"/>
          <p:cNvSpPr>
            <a:spLocks noGrp="1"/>
          </p:cNvSpPr>
          <p:nvPr>
            <p:ph type="dt" sz="half" idx="10"/>
          </p:nvPr>
        </p:nvSpPr>
        <p:spPr/>
        <p:txBody>
          <a:bodyPr rtlCol="0"/>
          <a:lstStyle/>
          <a:p>
            <a:fld id="{A98F74DB-71D6-4305-B730-45CC350CFCAC}" type="datetime1">
              <a:rPr lang="zh-CN" altLang="en-US" smtClean="0"/>
              <a:pPr/>
              <a:t>2014/10/27</a:t>
            </a:fld>
            <a:endParaRPr lang="zh-CN" altLang="en-US"/>
          </a:p>
        </p:txBody>
      </p:sp>
      <p:sp>
        <p:nvSpPr>
          <p:cNvPr id="18" name="灯片编号占位符 17"/>
          <p:cNvSpPr>
            <a:spLocks noGrp="1"/>
          </p:cNvSpPr>
          <p:nvPr>
            <p:ph type="sldNum" sz="quarter" idx="11"/>
          </p:nvPr>
        </p:nvSpPr>
        <p:spPr/>
        <p:txBody>
          <a:bodyPr rtlCol="0"/>
          <a:lstStyle/>
          <a:p>
            <a:fld id="{0C913308-F349-4B6D-A68A-DD1791B4A57B}" type="slidenum">
              <a:rPr lang="zh-CN" altLang="en-US" smtClean="0"/>
              <a:pPr/>
              <a:t>‹#›</a:t>
            </a:fld>
            <a:endParaRPr lang="zh-CN" altLang="en-US"/>
          </a:p>
        </p:txBody>
      </p:sp>
      <p:sp>
        <p:nvSpPr>
          <p:cNvPr id="21" name="页脚占位符 20"/>
          <p:cNvSpPr>
            <a:spLocks noGrp="1"/>
          </p:cNvSpPr>
          <p:nvPr>
            <p:ph type="ftr" sz="quarter" idx="12"/>
          </p:nvPr>
        </p:nvSpPr>
        <p:spPr/>
        <p:txBody>
          <a:bodyPr rtlCol="0"/>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接连接符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标题占位符 21"/>
          <p:cNvSpPr>
            <a:spLocks noGrp="1"/>
          </p:cNvSpPr>
          <p:nvPr>
            <p:ph type="title"/>
          </p:nvPr>
        </p:nvSpPr>
        <p:spPr>
          <a:xfrm>
            <a:off x="457200" y="71414"/>
            <a:ext cx="7686700" cy="1143000"/>
          </a:xfrm>
          <a:prstGeom prst="rect">
            <a:avLst/>
          </a:prstGeom>
        </p:spPr>
        <p:txBody>
          <a:bodyPr vert="horz" anchor="b">
            <a:normAutofit/>
          </a:bodyPr>
          <a:lstStyle/>
          <a:p>
            <a:r>
              <a:rPr kumimoji="0" lang="zh-CN" altLang="en-US" dirty="0" smtClean="0"/>
              <a:t>单击此处编辑母版标题样式</a:t>
            </a:r>
            <a:endParaRPr kumimoji="0" lang="en-US" dirty="0"/>
          </a:p>
        </p:txBody>
      </p:sp>
      <p:sp>
        <p:nvSpPr>
          <p:cNvPr id="13" name="文本占位符 12"/>
          <p:cNvSpPr>
            <a:spLocks noGrp="1"/>
          </p:cNvSpPr>
          <p:nvPr>
            <p:ph type="body" idx="1"/>
          </p:nvPr>
        </p:nvSpPr>
        <p:spPr>
          <a:xfrm>
            <a:off x="457200" y="1428736"/>
            <a:ext cx="7686700" cy="5072098"/>
          </a:xfrm>
          <a:prstGeom prst="rect">
            <a:avLst/>
          </a:prstGeom>
        </p:spPr>
        <p:txBody>
          <a:bodyPr vert="horz">
            <a:normAutofit/>
          </a:bodyPr>
          <a:lstStyle/>
          <a:p>
            <a:pPr lvl="0" eaLnBrk="1" latinLnBrk="0" hangingPunct="1"/>
            <a:r>
              <a:rPr kumimoji="0" lang="zh-CN" altLang="en-US" dirty="0" smtClean="0"/>
              <a:t>单击此处编辑母版文本样式</a:t>
            </a:r>
          </a:p>
          <a:p>
            <a:pPr lvl="1" eaLnBrk="1" latinLnBrk="0" hangingPunct="1"/>
            <a:r>
              <a:rPr kumimoji="0" lang="zh-CN" altLang="en-US" dirty="0" smtClean="0"/>
              <a:t>第二级</a:t>
            </a:r>
          </a:p>
          <a:p>
            <a:pPr lvl="2" eaLnBrk="1" latinLnBrk="0" hangingPunct="1"/>
            <a:r>
              <a:rPr kumimoji="0" lang="zh-CN" altLang="en-US" dirty="0" smtClean="0"/>
              <a:t>第三级</a:t>
            </a:r>
          </a:p>
          <a:p>
            <a:pPr lvl="3" eaLnBrk="1" latinLnBrk="0" hangingPunct="1"/>
            <a:r>
              <a:rPr kumimoji="0" lang="zh-CN" altLang="en-US" dirty="0" smtClean="0"/>
              <a:t>第四级</a:t>
            </a:r>
          </a:p>
          <a:p>
            <a:pPr lvl="4" eaLnBrk="1" latinLnBrk="0" hangingPunct="1"/>
            <a:r>
              <a:rPr kumimoji="0" lang="zh-CN" altLang="en-US" dirty="0" smtClean="0"/>
              <a:t>第五级</a:t>
            </a:r>
            <a:endParaRPr kumimoji="0" lang="en-US" dirty="0"/>
          </a:p>
        </p:txBody>
      </p:sp>
      <p:sp>
        <p:nvSpPr>
          <p:cNvPr id="14" name="日期占位符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40659B1-61BD-4991-8FD1-4325EA080570}" type="datetime1">
              <a:rPr lang="zh-CN" altLang="en-US" smtClean="0"/>
              <a:pPr/>
              <a:t>2014/10/27</a:t>
            </a:fld>
            <a:endParaRPr lang="zh-CN" altLang="en-US"/>
          </a:p>
        </p:txBody>
      </p:sp>
      <p:sp>
        <p:nvSpPr>
          <p:cNvPr id="3" name="页脚占位符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zh-CN" altLang="en-US"/>
          </a:p>
        </p:txBody>
      </p:sp>
      <p:sp>
        <p:nvSpPr>
          <p:cNvPr id="7" name="直接连接符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接连接符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矩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接连接符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椭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灯片编号占位符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8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4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21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oleObject" Target="../embeddings/oleObject33.bin"/><Relationship Id="rId4" Type="http://schemas.openxmlformats.org/officeDocument/2006/relationships/oleObject" Target="../embeddings/oleObject32.bin"/></Relationships>
</file>

<file path=ppt/slides/_rels/slide12.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2.xml"/><Relationship Id="rId5" Type="http://schemas.openxmlformats.org/officeDocument/2006/relationships/image" Target="../media/image37.png"/><Relationship Id="rId4" Type="http://schemas.openxmlformats.org/officeDocument/2006/relationships/image" Target="../media/image36.png"/></Relationships>
</file>

<file path=ppt/slides/_rels/slide14.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41.png"/></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oleObject" Target="../embeddings/oleObject37.bin"/><Relationship Id="rId4" Type="http://schemas.openxmlformats.org/officeDocument/2006/relationships/oleObject" Target="../embeddings/oleObject36.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42.bin"/><Relationship Id="rId3" Type="http://schemas.openxmlformats.org/officeDocument/2006/relationships/oleObject" Target="../embeddings/oleObject38.bin"/><Relationship Id="rId7" Type="http://schemas.openxmlformats.org/officeDocument/2006/relationships/oleObject" Target="../embeddings/oleObject41.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40.bin"/><Relationship Id="rId5" Type="http://schemas.openxmlformats.org/officeDocument/2006/relationships/image" Target="../media/image49.png"/><Relationship Id="rId4" Type="http://schemas.openxmlformats.org/officeDocument/2006/relationships/oleObject" Target="../embeddings/oleObject39.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47.bin"/><Relationship Id="rId3" Type="http://schemas.openxmlformats.org/officeDocument/2006/relationships/image" Target="../media/image54.png"/><Relationship Id="rId7" Type="http://schemas.openxmlformats.org/officeDocument/2006/relationships/oleObject" Target="../embeddings/oleObject46.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45.bin"/><Relationship Id="rId5" Type="http://schemas.openxmlformats.org/officeDocument/2006/relationships/oleObject" Target="../embeddings/oleObject44.bin"/><Relationship Id="rId4" Type="http://schemas.openxmlformats.org/officeDocument/2006/relationships/oleObject" Target="../embeddings/oleObject43.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53.bin"/><Relationship Id="rId3" Type="http://schemas.openxmlformats.org/officeDocument/2006/relationships/oleObject" Target="../embeddings/oleObject48.bin"/><Relationship Id="rId7" Type="http://schemas.openxmlformats.org/officeDocument/2006/relationships/oleObject" Target="../embeddings/oleObject52.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51.bin"/><Relationship Id="rId5" Type="http://schemas.openxmlformats.org/officeDocument/2006/relationships/oleObject" Target="../embeddings/oleObject50.bin"/><Relationship Id="rId4" Type="http://schemas.openxmlformats.org/officeDocument/2006/relationships/oleObject" Target="../embeddings/oleObject49.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54.bin"/><Relationship Id="rId7" Type="http://schemas.openxmlformats.org/officeDocument/2006/relationships/oleObject" Target="../embeddings/oleObject58.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57.bin"/><Relationship Id="rId5" Type="http://schemas.openxmlformats.org/officeDocument/2006/relationships/oleObject" Target="../embeddings/oleObject56.bin"/><Relationship Id="rId4" Type="http://schemas.openxmlformats.org/officeDocument/2006/relationships/oleObject" Target="../embeddings/oleObject55.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59.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oleObject" Target="../embeddings/oleObject60.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61.bin"/><Relationship Id="rId7" Type="http://schemas.openxmlformats.org/officeDocument/2006/relationships/oleObject" Target="../embeddings/oleObject65.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64.bin"/><Relationship Id="rId5" Type="http://schemas.openxmlformats.org/officeDocument/2006/relationships/oleObject" Target="../embeddings/oleObject63.bin"/><Relationship Id="rId4" Type="http://schemas.openxmlformats.org/officeDocument/2006/relationships/oleObject" Target="../embeddings/oleObject62.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66.bin"/><Relationship Id="rId7" Type="http://schemas.openxmlformats.org/officeDocument/2006/relationships/oleObject" Target="../embeddings/oleObject70.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oleObject" Target="../embeddings/oleObject69.bin"/><Relationship Id="rId5" Type="http://schemas.openxmlformats.org/officeDocument/2006/relationships/oleObject" Target="../embeddings/oleObject68.bin"/><Relationship Id="rId4" Type="http://schemas.openxmlformats.org/officeDocument/2006/relationships/oleObject" Target="../embeddings/oleObject67.bin"/></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71.bin"/><Relationship Id="rId2" Type="http://schemas.openxmlformats.org/officeDocument/2006/relationships/slideLayout" Target="../slideLayouts/slideLayout2.xml"/><Relationship Id="rId1" Type="http://schemas.openxmlformats.org/officeDocument/2006/relationships/vmlDrawing" Target="../drawings/vmlDrawing16.v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72.bin"/><Relationship Id="rId7" Type="http://schemas.openxmlformats.org/officeDocument/2006/relationships/oleObject" Target="../embeddings/oleObject76.bin"/><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oleObject" Target="../embeddings/oleObject75.bin"/><Relationship Id="rId5" Type="http://schemas.openxmlformats.org/officeDocument/2006/relationships/oleObject" Target="../embeddings/oleObject74.bin"/><Relationship Id="rId4" Type="http://schemas.openxmlformats.org/officeDocument/2006/relationships/oleObject" Target="../embeddings/oleObject73.bin"/></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77.bin"/><Relationship Id="rId2" Type="http://schemas.openxmlformats.org/officeDocument/2006/relationships/slideLayout" Target="../slideLayouts/slideLayout2.xml"/><Relationship Id="rId1" Type="http://schemas.openxmlformats.org/officeDocument/2006/relationships/vmlDrawing" Target="../drawings/vmlDrawing18.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83.bin"/><Relationship Id="rId3" Type="http://schemas.openxmlformats.org/officeDocument/2006/relationships/oleObject" Target="../embeddings/oleObject78.bin"/><Relationship Id="rId7" Type="http://schemas.openxmlformats.org/officeDocument/2006/relationships/oleObject" Target="../embeddings/oleObject82.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oleObject" Target="../embeddings/oleObject81.bin"/><Relationship Id="rId11" Type="http://schemas.openxmlformats.org/officeDocument/2006/relationships/oleObject" Target="../embeddings/oleObject86.bin"/><Relationship Id="rId5" Type="http://schemas.openxmlformats.org/officeDocument/2006/relationships/oleObject" Target="../embeddings/oleObject80.bin"/><Relationship Id="rId10" Type="http://schemas.openxmlformats.org/officeDocument/2006/relationships/oleObject" Target="../embeddings/oleObject85.bin"/><Relationship Id="rId4" Type="http://schemas.openxmlformats.org/officeDocument/2006/relationships/oleObject" Target="../embeddings/oleObject79.bin"/><Relationship Id="rId9" Type="http://schemas.openxmlformats.org/officeDocument/2006/relationships/oleObject" Target="../embeddings/oleObject84.bin"/></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87.bin"/><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oleObject" Target="../embeddings/oleObject90.bin"/><Relationship Id="rId5" Type="http://schemas.openxmlformats.org/officeDocument/2006/relationships/oleObject" Target="../embeddings/oleObject89.bin"/><Relationship Id="rId4" Type="http://schemas.openxmlformats.org/officeDocument/2006/relationships/oleObject" Target="../embeddings/oleObject88.bin"/></Relationships>
</file>

<file path=ppt/slides/_rels/slide32.xml.rels><?xml version="1.0" encoding="UTF-8" standalone="yes"?>
<Relationships xmlns="http://schemas.openxmlformats.org/package/2006/relationships"><Relationship Id="rId2" Type="http://schemas.openxmlformats.org/officeDocument/2006/relationships/image" Target="../media/image9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91.bin"/><Relationship Id="rId2" Type="http://schemas.openxmlformats.org/officeDocument/2006/relationships/slideLayout" Target="../slideLayouts/slideLayout2.xml"/><Relationship Id="rId1" Type="http://schemas.openxmlformats.org/officeDocument/2006/relationships/vmlDrawing" Target="../drawings/vmlDrawing21.vml"/><Relationship Id="rId4" Type="http://schemas.openxmlformats.org/officeDocument/2006/relationships/oleObject" Target="../embeddings/oleObject92.bin"/></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93.bin"/><Relationship Id="rId7" Type="http://schemas.openxmlformats.org/officeDocument/2006/relationships/oleObject" Target="../embeddings/oleObject97.bin"/><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oleObject" Target="../embeddings/oleObject96.bin"/><Relationship Id="rId5" Type="http://schemas.openxmlformats.org/officeDocument/2006/relationships/oleObject" Target="../embeddings/oleObject95.bin"/><Relationship Id="rId4" Type="http://schemas.openxmlformats.org/officeDocument/2006/relationships/oleObject" Target="../embeddings/oleObject94.bin"/></Relationships>
</file>

<file path=ppt/slides/_rels/slide35.xml.rels><?xml version="1.0" encoding="UTF-8" standalone="yes"?>
<Relationships xmlns="http://schemas.openxmlformats.org/package/2006/relationships"><Relationship Id="rId8" Type="http://schemas.openxmlformats.org/officeDocument/2006/relationships/oleObject" Target="../embeddings/oleObject103.bin"/><Relationship Id="rId13" Type="http://schemas.openxmlformats.org/officeDocument/2006/relationships/oleObject" Target="../embeddings/oleObject108.bin"/><Relationship Id="rId3" Type="http://schemas.openxmlformats.org/officeDocument/2006/relationships/oleObject" Target="../embeddings/oleObject98.bin"/><Relationship Id="rId7" Type="http://schemas.openxmlformats.org/officeDocument/2006/relationships/oleObject" Target="../embeddings/oleObject102.bin"/><Relationship Id="rId12" Type="http://schemas.openxmlformats.org/officeDocument/2006/relationships/oleObject" Target="../embeddings/oleObject107.bin"/><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oleObject" Target="../embeddings/oleObject101.bin"/><Relationship Id="rId11" Type="http://schemas.openxmlformats.org/officeDocument/2006/relationships/oleObject" Target="../embeddings/oleObject106.bin"/><Relationship Id="rId5" Type="http://schemas.openxmlformats.org/officeDocument/2006/relationships/oleObject" Target="../embeddings/oleObject100.bin"/><Relationship Id="rId10" Type="http://schemas.openxmlformats.org/officeDocument/2006/relationships/oleObject" Target="../embeddings/oleObject105.bin"/><Relationship Id="rId4" Type="http://schemas.openxmlformats.org/officeDocument/2006/relationships/oleObject" Target="../embeddings/oleObject99.bin"/><Relationship Id="rId9" Type="http://schemas.openxmlformats.org/officeDocument/2006/relationships/oleObject" Target="../embeddings/oleObject104.bin"/><Relationship Id="rId14" Type="http://schemas.openxmlformats.org/officeDocument/2006/relationships/oleObject" Target="../embeddings/oleObject109.bin"/></Relationships>
</file>

<file path=ppt/slides/_rels/slide36.xml.rels><?xml version="1.0" encoding="UTF-8" standalone="yes"?>
<Relationships xmlns="http://schemas.openxmlformats.org/package/2006/relationships"><Relationship Id="rId8" Type="http://schemas.openxmlformats.org/officeDocument/2006/relationships/oleObject" Target="../embeddings/oleObject115.bin"/><Relationship Id="rId3" Type="http://schemas.openxmlformats.org/officeDocument/2006/relationships/oleObject" Target="../embeddings/oleObject110.bin"/><Relationship Id="rId7" Type="http://schemas.openxmlformats.org/officeDocument/2006/relationships/oleObject" Target="../embeddings/oleObject114.bin"/><Relationship Id="rId2" Type="http://schemas.openxmlformats.org/officeDocument/2006/relationships/slideLayout" Target="../slideLayouts/slideLayout2.xml"/><Relationship Id="rId1" Type="http://schemas.openxmlformats.org/officeDocument/2006/relationships/vmlDrawing" Target="../drawings/vmlDrawing24.vml"/><Relationship Id="rId6" Type="http://schemas.openxmlformats.org/officeDocument/2006/relationships/oleObject" Target="../embeddings/oleObject113.bin"/><Relationship Id="rId5" Type="http://schemas.openxmlformats.org/officeDocument/2006/relationships/oleObject" Target="../embeddings/oleObject112.bin"/><Relationship Id="rId4" Type="http://schemas.openxmlformats.org/officeDocument/2006/relationships/oleObject" Target="../embeddings/oleObject111.bin"/></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116.bin"/><Relationship Id="rId7" Type="http://schemas.openxmlformats.org/officeDocument/2006/relationships/oleObject" Target="../embeddings/oleObject120.bin"/><Relationship Id="rId2" Type="http://schemas.openxmlformats.org/officeDocument/2006/relationships/slideLayout" Target="../slideLayouts/slideLayout2.xml"/><Relationship Id="rId1" Type="http://schemas.openxmlformats.org/officeDocument/2006/relationships/vmlDrawing" Target="../drawings/vmlDrawing25.vml"/><Relationship Id="rId6" Type="http://schemas.openxmlformats.org/officeDocument/2006/relationships/oleObject" Target="../embeddings/oleObject119.bin"/><Relationship Id="rId5" Type="http://schemas.openxmlformats.org/officeDocument/2006/relationships/oleObject" Target="../embeddings/oleObject118.bin"/><Relationship Id="rId4" Type="http://schemas.openxmlformats.org/officeDocument/2006/relationships/oleObject" Target="../embeddings/oleObject117.bin"/></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121.bin"/><Relationship Id="rId7" Type="http://schemas.openxmlformats.org/officeDocument/2006/relationships/oleObject" Target="../embeddings/oleObject125.bin"/><Relationship Id="rId2" Type="http://schemas.openxmlformats.org/officeDocument/2006/relationships/slideLayout" Target="../slideLayouts/slideLayout2.xml"/><Relationship Id="rId1" Type="http://schemas.openxmlformats.org/officeDocument/2006/relationships/vmlDrawing" Target="../drawings/vmlDrawing26.vml"/><Relationship Id="rId6" Type="http://schemas.openxmlformats.org/officeDocument/2006/relationships/oleObject" Target="../embeddings/oleObject124.bin"/><Relationship Id="rId5" Type="http://schemas.openxmlformats.org/officeDocument/2006/relationships/oleObject" Target="../embeddings/oleObject123.bin"/><Relationship Id="rId4" Type="http://schemas.openxmlformats.org/officeDocument/2006/relationships/oleObject" Target="../embeddings/oleObject122.bin"/></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126.bin"/><Relationship Id="rId7" Type="http://schemas.openxmlformats.org/officeDocument/2006/relationships/oleObject" Target="../embeddings/oleObject130.bin"/><Relationship Id="rId2" Type="http://schemas.openxmlformats.org/officeDocument/2006/relationships/slideLayout" Target="../slideLayouts/slideLayout2.xml"/><Relationship Id="rId1" Type="http://schemas.openxmlformats.org/officeDocument/2006/relationships/vmlDrawing" Target="../drawings/vmlDrawing27.vml"/><Relationship Id="rId6" Type="http://schemas.openxmlformats.org/officeDocument/2006/relationships/oleObject" Target="../embeddings/oleObject129.bin"/><Relationship Id="rId5" Type="http://schemas.openxmlformats.org/officeDocument/2006/relationships/oleObject" Target="../embeddings/oleObject128.bin"/><Relationship Id="rId4" Type="http://schemas.openxmlformats.org/officeDocument/2006/relationships/oleObject" Target="../embeddings/oleObject127.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131.bin"/><Relationship Id="rId2" Type="http://schemas.openxmlformats.org/officeDocument/2006/relationships/slideLayout" Target="../slideLayouts/slideLayout2.xml"/><Relationship Id="rId1" Type="http://schemas.openxmlformats.org/officeDocument/2006/relationships/vmlDrawing" Target="../drawings/vmlDrawing28.vml"/><Relationship Id="rId6" Type="http://schemas.openxmlformats.org/officeDocument/2006/relationships/oleObject" Target="../embeddings/oleObject134.bin"/><Relationship Id="rId5" Type="http://schemas.openxmlformats.org/officeDocument/2006/relationships/oleObject" Target="../embeddings/oleObject133.bin"/><Relationship Id="rId4" Type="http://schemas.openxmlformats.org/officeDocument/2006/relationships/oleObject" Target="../embeddings/oleObject132.bin"/></Relationships>
</file>

<file path=ppt/slides/_rels/slide41.xml.rels><?xml version="1.0" encoding="UTF-8" standalone="yes"?>
<Relationships xmlns="http://schemas.openxmlformats.org/package/2006/relationships"><Relationship Id="rId2" Type="http://schemas.openxmlformats.org/officeDocument/2006/relationships/image" Target="../media/image136.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135.bin"/><Relationship Id="rId2" Type="http://schemas.openxmlformats.org/officeDocument/2006/relationships/slideLayout" Target="../slideLayouts/slideLayout2.xml"/><Relationship Id="rId1" Type="http://schemas.openxmlformats.org/officeDocument/2006/relationships/vmlDrawing" Target="../drawings/vmlDrawing29.vml"/><Relationship Id="rId5" Type="http://schemas.openxmlformats.org/officeDocument/2006/relationships/oleObject" Target="../embeddings/oleObject137.bin"/><Relationship Id="rId4" Type="http://schemas.openxmlformats.org/officeDocument/2006/relationships/oleObject" Target="../embeddings/oleObject136.bin"/></Relationships>
</file>

<file path=ppt/slides/_rels/slide43.xml.rels><?xml version="1.0" encoding="UTF-8" standalone="yes"?>
<Relationships xmlns="http://schemas.openxmlformats.org/package/2006/relationships"><Relationship Id="rId8" Type="http://schemas.openxmlformats.org/officeDocument/2006/relationships/oleObject" Target="../embeddings/oleObject143.bin"/><Relationship Id="rId3" Type="http://schemas.openxmlformats.org/officeDocument/2006/relationships/oleObject" Target="../embeddings/oleObject138.bin"/><Relationship Id="rId7" Type="http://schemas.openxmlformats.org/officeDocument/2006/relationships/oleObject" Target="../embeddings/oleObject142.bin"/><Relationship Id="rId2" Type="http://schemas.openxmlformats.org/officeDocument/2006/relationships/slideLayout" Target="../slideLayouts/slideLayout2.xml"/><Relationship Id="rId1" Type="http://schemas.openxmlformats.org/officeDocument/2006/relationships/vmlDrawing" Target="../drawings/vmlDrawing30.vml"/><Relationship Id="rId6" Type="http://schemas.openxmlformats.org/officeDocument/2006/relationships/oleObject" Target="../embeddings/oleObject141.bin"/><Relationship Id="rId5" Type="http://schemas.openxmlformats.org/officeDocument/2006/relationships/oleObject" Target="../embeddings/oleObject140.bin"/><Relationship Id="rId10" Type="http://schemas.openxmlformats.org/officeDocument/2006/relationships/oleObject" Target="../embeddings/oleObject145.bin"/><Relationship Id="rId4" Type="http://schemas.openxmlformats.org/officeDocument/2006/relationships/oleObject" Target="../embeddings/oleObject139.bin"/><Relationship Id="rId9" Type="http://schemas.openxmlformats.org/officeDocument/2006/relationships/oleObject" Target="../embeddings/oleObject144.bin"/></Relationships>
</file>

<file path=ppt/slides/_rels/slide44.xml.rels><?xml version="1.0" encoding="UTF-8" standalone="yes"?>
<Relationships xmlns="http://schemas.openxmlformats.org/package/2006/relationships"><Relationship Id="rId8" Type="http://schemas.openxmlformats.org/officeDocument/2006/relationships/oleObject" Target="../embeddings/oleObject151.bin"/><Relationship Id="rId3" Type="http://schemas.openxmlformats.org/officeDocument/2006/relationships/oleObject" Target="../embeddings/oleObject146.bin"/><Relationship Id="rId7" Type="http://schemas.openxmlformats.org/officeDocument/2006/relationships/oleObject" Target="../embeddings/oleObject150.bin"/><Relationship Id="rId2" Type="http://schemas.openxmlformats.org/officeDocument/2006/relationships/slideLayout" Target="../slideLayouts/slideLayout2.xml"/><Relationship Id="rId1" Type="http://schemas.openxmlformats.org/officeDocument/2006/relationships/vmlDrawing" Target="../drawings/vmlDrawing31.vml"/><Relationship Id="rId6" Type="http://schemas.openxmlformats.org/officeDocument/2006/relationships/oleObject" Target="../embeddings/oleObject149.bin"/><Relationship Id="rId5" Type="http://schemas.openxmlformats.org/officeDocument/2006/relationships/oleObject" Target="../embeddings/oleObject148.bin"/><Relationship Id="rId4" Type="http://schemas.openxmlformats.org/officeDocument/2006/relationships/oleObject" Target="../embeddings/oleObject147.bin"/><Relationship Id="rId9" Type="http://schemas.openxmlformats.org/officeDocument/2006/relationships/oleObject" Target="../embeddings/oleObject152.bin"/></Relationships>
</file>

<file path=ppt/slides/_rels/slide45.xml.rels><?xml version="1.0" encoding="UTF-8" standalone="yes"?>
<Relationships xmlns="http://schemas.openxmlformats.org/package/2006/relationships"><Relationship Id="rId8" Type="http://schemas.openxmlformats.org/officeDocument/2006/relationships/oleObject" Target="../embeddings/oleObject158.bin"/><Relationship Id="rId3" Type="http://schemas.openxmlformats.org/officeDocument/2006/relationships/oleObject" Target="../embeddings/oleObject153.bin"/><Relationship Id="rId7" Type="http://schemas.openxmlformats.org/officeDocument/2006/relationships/oleObject" Target="../embeddings/oleObject157.bin"/><Relationship Id="rId2" Type="http://schemas.openxmlformats.org/officeDocument/2006/relationships/slideLayout" Target="../slideLayouts/slideLayout2.xml"/><Relationship Id="rId1" Type="http://schemas.openxmlformats.org/officeDocument/2006/relationships/vmlDrawing" Target="../drawings/vmlDrawing32.vml"/><Relationship Id="rId6" Type="http://schemas.openxmlformats.org/officeDocument/2006/relationships/oleObject" Target="../embeddings/oleObject156.bin"/><Relationship Id="rId5" Type="http://schemas.openxmlformats.org/officeDocument/2006/relationships/oleObject" Target="../embeddings/oleObject155.bin"/><Relationship Id="rId4" Type="http://schemas.openxmlformats.org/officeDocument/2006/relationships/oleObject" Target="../embeddings/oleObject154.bin"/><Relationship Id="rId9" Type="http://schemas.openxmlformats.org/officeDocument/2006/relationships/oleObject" Target="../embeddings/oleObject159.bin"/></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160.bin"/><Relationship Id="rId2" Type="http://schemas.openxmlformats.org/officeDocument/2006/relationships/slideLayout" Target="../slideLayouts/slideLayout2.xml"/><Relationship Id="rId1" Type="http://schemas.openxmlformats.org/officeDocument/2006/relationships/vmlDrawing" Target="../drawings/vmlDrawing33.vml"/></Relationships>
</file>

<file path=ppt/slides/_rels/slide47.xml.rels><?xml version="1.0" encoding="UTF-8" standalone="yes"?>
<Relationships xmlns="http://schemas.openxmlformats.org/package/2006/relationships"><Relationship Id="rId2" Type="http://schemas.openxmlformats.org/officeDocument/2006/relationships/image" Target="../media/image16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63.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6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50.xml.rels><?xml version="1.0" encoding="UTF-8" standalone="yes"?>
<Relationships xmlns="http://schemas.openxmlformats.org/package/2006/relationships"><Relationship Id="rId2" Type="http://schemas.openxmlformats.org/officeDocument/2006/relationships/image" Target="../media/image165.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66.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67.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68.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4.bin"/><Relationship Id="rId13" Type="http://schemas.openxmlformats.org/officeDocument/2006/relationships/oleObject" Target="../embeddings/oleObject19.bin"/><Relationship Id="rId3" Type="http://schemas.openxmlformats.org/officeDocument/2006/relationships/oleObject" Target="../embeddings/oleObject9.bin"/><Relationship Id="rId7" Type="http://schemas.openxmlformats.org/officeDocument/2006/relationships/oleObject" Target="../embeddings/oleObject13.bin"/><Relationship Id="rId12" Type="http://schemas.openxmlformats.org/officeDocument/2006/relationships/oleObject" Target="../embeddings/oleObject18.bin"/><Relationship Id="rId2" Type="http://schemas.openxmlformats.org/officeDocument/2006/relationships/slideLayout" Target="../slideLayouts/slideLayout2.xml"/><Relationship Id="rId16" Type="http://schemas.openxmlformats.org/officeDocument/2006/relationships/oleObject" Target="../embeddings/oleObject22.bin"/><Relationship Id="rId1" Type="http://schemas.openxmlformats.org/officeDocument/2006/relationships/vmlDrawing" Target="../drawings/vmlDrawing4.vml"/><Relationship Id="rId6" Type="http://schemas.openxmlformats.org/officeDocument/2006/relationships/oleObject" Target="../embeddings/oleObject12.bin"/><Relationship Id="rId11" Type="http://schemas.openxmlformats.org/officeDocument/2006/relationships/oleObject" Target="../embeddings/oleObject17.bin"/><Relationship Id="rId5" Type="http://schemas.openxmlformats.org/officeDocument/2006/relationships/oleObject" Target="../embeddings/oleObject11.bin"/><Relationship Id="rId15" Type="http://schemas.openxmlformats.org/officeDocument/2006/relationships/oleObject" Target="../embeddings/oleObject21.bin"/><Relationship Id="rId10" Type="http://schemas.openxmlformats.org/officeDocument/2006/relationships/oleObject" Target="../embeddings/oleObject16.bin"/><Relationship Id="rId4" Type="http://schemas.openxmlformats.org/officeDocument/2006/relationships/oleObject" Target="../embeddings/oleObject10.bin"/><Relationship Id="rId9" Type="http://schemas.openxmlformats.org/officeDocument/2006/relationships/oleObject" Target="../embeddings/oleObject15.bin"/><Relationship Id="rId14" Type="http://schemas.openxmlformats.org/officeDocument/2006/relationships/oleObject" Target="../embeddings/oleObject20.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28.bin"/><Relationship Id="rId3" Type="http://schemas.openxmlformats.org/officeDocument/2006/relationships/oleObject" Target="../embeddings/oleObject23.bin"/><Relationship Id="rId7"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26.bin"/><Relationship Id="rId5" Type="http://schemas.openxmlformats.org/officeDocument/2006/relationships/oleObject" Target="../embeddings/oleObject25.bin"/><Relationship Id="rId10" Type="http://schemas.openxmlformats.org/officeDocument/2006/relationships/oleObject" Target="../embeddings/oleObject30.bin"/><Relationship Id="rId4" Type="http://schemas.openxmlformats.org/officeDocument/2006/relationships/oleObject" Target="../embeddings/oleObject24.bin"/><Relationship Id="rId9" Type="http://schemas.openxmlformats.org/officeDocument/2006/relationships/oleObject" Target="../embeddings/oleObject29.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2214546" y="642918"/>
            <a:ext cx="6172200" cy="1894362"/>
          </a:xfrm>
        </p:spPr>
        <p:txBody>
          <a:bodyPr/>
          <a:lstStyle/>
          <a:p>
            <a:r>
              <a:rPr lang="zh-CN" altLang="en-US" dirty="0" smtClean="0"/>
              <a:t>第</a:t>
            </a:r>
            <a:r>
              <a:rPr lang="en-US" altLang="zh-CN" smtClean="0"/>
              <a:t>4</a:t>
            </a:r>
            <a:r>
              <a:rPr lang="zh-CN" altLang="en-US" smtClean="0"/>
              <a:t>章 </a:t>
            </a:r>
            <a:r>
              <a:rPr lang="zh-CN" altLang="en-US" dirty="0" smtClean="0"/>
              <a:t>静电场的解法</a:t>
            </a:r>
            <a:endParaRPr lang="zh-CN" altLang="en-US" dirty="0"/>
          </a:p>
        </p:txBody>
      </p:sp>
      <p:sp>
        <p:nvSpPr>
          <p:cNvPr id="3" name="副标题 2"/>
          <p:cNvSpPr>
            <a:spLocks noGrp="1"/>
          </p:cNvSpPr>
          <p:nvPr>
            <p:ph type="subTitle" idx="1"/>
          </p:nvPr>
        </p:nvSpPr>
        <p:spPr/>
        <p:txBody>
          <a:bodyPr/>
          <a:lstStyle/>
          <a:p>
            <a:r>
              <a:rPr lang="zh-CN" altLang="en-US" dirty="0" smtClean="0"/>
              <a:t>黄丘林</a:t>
            </a:r>
            <a:endParaRPr lang="en-US" altLang="zh-CN" dirty="0" smtClean="0"/>
          </a:p>
          <a:p>
            <a:r>
              <a:rPr lang="zh-CN" altLang="en-US" dirty="0" smtClean="0"/>
              <a:t>电子工程学院</a:t>
            </a:r>
            <a:endParaRPr lang="en-US" altLang="zh-CN" dirty="0" smtClean="0"/>
          </a:p>
          <a:p>
            <a:r>
              <a:rPr lang="zh-CN" altLang="en-US" dirty="0" smtClean="0"/>
              <a:t>西安电子科技大学</a:t>
            </a:r>
            <a:endParaRPr lang="zh-CN" altLang="en-US"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1</a:t>
            </a:fld>
            <a:endParaRPr lang="zh-CN"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1414"/>
            <a:ext cx="8229600" cy="1066800"/>
          </a:xfrm>
        </p:spPr>
        <p:txBody>
          <a:bodyPr/>
          <a:lstStyle/>
          <a:p>
            <a:r>
              <a:rPr lang="en-US" altLang="zh-CN" dirty="0" smtClean="0"/>
              <a:t>3 </a:t>
            </a:r>
            <a:r>
              <a:rPr lang="zh-CN" altLang="en-US" dirty="0" smtClean="0"/>
              <a:t>镜像法</a:t>
            </a:r>
            <a:endParaRPr lang="zh-CN" altLang="en-US" dirty="0"/>
          </a:p>
        </p:txBody>
      </p:sp>
      <p:sp>
        <p:nvSpPr>
          <p:cNvPr id="3" name="内容占位符 2"/>
          <p:cNvSpPr>
            <a:spLocks noGrp="1"/>
          </p:cNvSpPr>
          <p:nvPr>
            <p:ph idx="1"/>
          </p:nvPr>
        </p:nvSpPr>
        <p:spPr>
          <a:xfrm>
            <a:off x="457200" y="1357298"/>
            <a:ext cx="8229600" cy="4860048"/>
          </a:xfrm>
        </p:spPr>
        <p:txBody>
          <a:bodyPr/>
          <a:lstStyle/>
          <a:p>
            <a:r>
              <a:rPr lang="zh-CN" altLang="en-US" dirty="0" smtClean="0"/>
              <a:t>镜像法就是应用唯一性定理求解静电场的一种特殊方法。</a:t>
            </a:r>
            <a:endParaRPr lang="en-US" altLang="zh-CN" dirty="0" smtClean="0"/>
          </a:p>
          <a:p>
            <a:r>
              <a:rPr lang="zh-CN" altLang="en-US" b="1" dirty="0" smtClean="0"/>
              <a:t>导体平面的镜像法</a:t>
            </a:r>
          </a:p>
          <a:p>
            <a:endParaRPr lang="zh-CN" altLang="en-US" dirty="0"/>
          </a:p>
        </p:txBody>
      </p:sp>
      <p:pic>
        <p:nvPicPr>
          <p:cNvPr id="39937" name="Picture 1"/>
          <p:cNvPicPr>
            <a:picLocks noChangeAspect="1" noChangeArrowheads="1"/>
          </p:cNvPicPr>
          <p:nvPr/>
        </p:nvPicPr>
        <p:blipFill>
          <a:blip r:embed="rId2"/>
          <a:srcRect/>
          <a:stretch>
            <a:fillRect/>
          </a:stretch>
        </p:blipFill>
        <p:spPr bwMode="auto">
          <a:xfrm>
            <a:off x="140813" y="2714620"/>
            <a:ext cx="4198929" cy="2786082"/>
          </a:xfrm>
          <a:prstGeom prst="rect">
            <a:avLst/>
          </a:prstGeom>
          <a:noFill/>
          <a:ln w="9525">
            <a:noFill/>
            <a:miter lim="800000"/>
            <a:headEnd/>
            <a:tailEnd/>
          </a:ln>
          <a:effectLst/>
        </p:spPr>
      </p:pic>
      <p:pic>
        <p:nvPicPr>
          <p:cNvPr id="39938" name="Picture 2"/>
          <p:cNvPicPr>
            <a:picLocks noChangeAspect="1" noChangeArrowheads="1"/>
          </p:cNvPicPr>
          <p:nvPr/>
        </p:nvPicPr>
        <p:blipFill>
          <a:blip r:embed="rId3"/>
          <a:srcRect/>
          <a:stretch>
            <a:fillRect/>
          </a:stretch>
        </p:blipFill>
        <p:spPr bwMode="auto">
          <a:xfrm>
            <a:off x="5357818" y="2857496"/>
            <a:ext cx="2790249" cy="3071834"/>
          </a:xfrm>
          <a:prstGeom prst="rect">
            <a:avLst/>
          </a:prstGeom>
          <a:noFill/>
          <a:ln w="9525">
            <a:noFill/>
            <a:miter lim="800000"/>
            <a:headEnd/>
            <a:tailEnd/>
          </a:ln>
          <a:effectLst/>
        </p:spPr>
      </p:pic>
      <p:sp>
        <p:nvSpPr>
          <p:cNvPr id="6" name="右箭头 5"/>
          <p:cNvSpPr/>
          <p:nvPr/>
        </p:nvSpPr>
        <p:spPr>
          <a:xfrm>
            <a:off x="4143372" y="4500570"/>
            <a:ext cx="857256"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灯片编号占位符 6"/>
          <p:cNvSpPr>
            <a:spLocks noGrp="1"/>
          </p:cNvSpPr>
          <p:nvPr>
            <p:ph type="sldNum" sz="quarter" idx="15"/>
          </p:nvPr>
        </p:nvSpPr>
        <p:spPr/>
        <p:txBody>
          <a:bodyPr/>
          <a:lstStyle/>
          <a:p>
            <a:fld id="{0C913308-F349-4B6D-A68A-DD1791B4A57B}" type="slidenum">
              <a:rPr lang="zh-CN" altLang="en-US" smtClean="0"/>
              <a:pPr/>
              <a:t>10</a:t>
            </a:fld>
            <a:endParaRPr lang="zh-CN" altLang="en-US"/>
          </a:p>
        </p:txBody>
      </p:sp>
      <p:sp>
        <p:nvSpPr>
          <p:cNvPr id="8" name="TextBox 7"/>
          <p:cNvSpPr txBox="1"/>
          <p:nvPr/>
        </p:nvSpPr>
        <p:spPr>
          <a:xfrm>
            <a:off x="1785918" y="5824855"/>
            <a:ext cx="1107996" cy="461665"/>
          </a:xfrm>
          <a:prstGeom prst="rect">
            <a:avLst/>
          </a:prstGeom>
          <a:noFill/>
        </p:spPr>
        <p:txBody>
          <a:bodyPr wrap="none" rtlCol="0">
            <a:spAutoFit/>
          </a:bodyPr>
          <a:lstStyle/>
          <a:p>
            <a:r>
              <a:rPr lang="zh-CN" altLang="en-US" sz="2400" dirty="0" smtClean="0"/>
              <a:t>原问题</a:t>
            </a:r>
            <a:endParaRPr lang="zh-CN" altLang="en-US" sz="2400" dirty="0"/>
          </a:p>
        </p:txBody>
      </p:sp>
      <p:sp>
        <p:nvSpPr>
          <p:cNvPr id="9" name="TextBox 8"/>
          <p:cNvSpPr txBox="1"/>
          <p:nvPr/>
        </p:nvSpPr>
        <p:spPr>
          <a:xfrm>
            <a:off x="5715008" y="5857892"/>
            <a:ext cx="1415772" cy="461665"/>
          </a:xfrm>
          <a:prstGeom prst="rect">
            <a:avLst/>
          </a:prstGeom>
          <a:noFill/>
        </p:spPr>
        <p:txBody>
          <a:bodyPr wrap="none" rtlCol="0">
            <a:spAutoFit/>
          </a:bodyPr>
          <a:lstStyle/>
          <a:p>
            <a:r>
              <a:rPr lang="zh-CN" altLang="en-US" sz="2400" dirty="0" smtClean="0"/>
              <a:t>等效问题</a:t>
            </a:r>
            <a:endParaRPr lang="zh-CN" alt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9938"/>
                                        </p:tgtEl>
                                        <p:attrNameLst>
                                          <p:attrName>style.visibility</p:attrName>
                                        </p:attrNameLst>
                                      </p:cBhvr>
                                      <p:to>
                                        <p:strVal val="visible"/>
                                      </p:to>
                                    </p:set>
                                    <p:anim calcmode="lin" valueType="num">
                                      <p:cBhvr additive="base">
                                        <p:cTn id="11" dur="500" fill="hold"/>
                                        <p:tgtEl>
                                          <p:spTgt spid="39938"/>
                                        </p:tgtEl>
                                        <p:attrNameLst>
                                          <p:attrName>ppt_x</p:attrName>
                                        </p:attrNameLst>
                                      </p:cBhvr>
                                      <p:tavLst>
                                        <p:tav tm="0">
                                          <p:val>
                                            <p:strVal val="0-#ppt_w/2"/>
                                          </p:val>
                                        </p:tav>
                                        <p:tav tm="100000">
                                          <p:val>
                                            <p:strVal val="#ppt_x"/>
                                          </p:val>
                                        </p:tav>
                                      </p:tavLst>
                                    </p:anim>
                                    <p:anim calcmode="lin" valueType="num">
                                      <p:cBhvr additive="base">
                                        <p:cTn id="12" dur="500" fill="hold"/>
                                        <p:tgtEl>
                                          <p:spTgt spid="399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内容占位符 7"/>
          <p:cNvSpPr>
            <a:spLocks noGrp="1"/>
          </p:cNvSpPr>
          <p:nvPr>
            <p:ph sz="quarter" idx="1"/>
          </p:nvPr>
        </p:nvSpPr>
        <p:spPr/>
        <p:txBody>
          <a:bodyPr/>
          <a:lstStyle/>
          <a:p>
            <a:pPr lvl="1"/>
            <a:r>
              <a:rPr lang="zh-CN" altLang="en-US" dirty="0" smtClean="0"/>
              <a:t>两个点电荷在</a:t>
            </a:r>
            <a:r>
              <a:rPr lang="en-US" i="1" dirty="0" smtClean="0"/>
              <a:t>P</a:t>
            </a:r>
            <a:r>
              <a:rPr lang="zh-CN" altLang="en-US" dirty="0" smtClean="0"/>
              <a:t>点共同产生的电位为：</a:t>
            </a:r>
            <a:endParaRPr lang="en-US" altLang="zh-CN" dirty="0" smtClean="0"/>
          </a:p>
          <a:p>
            <a:pPr lvl="1"/>
            <a:endParaRPr lang="en-US" altLang="zh-CN" dirty="0" smtClean="0"/>
          </a:p>
          <a:p>
            <a:pPr lvl="1"/>
            <a:endParaRPr lang="en-US" altLang="zh-CN" dirty="0" smtClean="0"/>
          </a:p>
          <a:p>
            <a:pPr lvl="1">
              <a:buNone/>
            </a:pPr>
            <a:r>
              <a:rPr lang="zh-CN" altLang="en-US" dirty="0" smtClean="0"/>
              <a:t>其中</a:t>
            </a:r>
            <a:endParaRPr lang="en-US" altLang="zh-CN" dirty="0" smtClean="0"/>
          </a:p>
          <a:p>
            <a:pPr lvl="1"/>
            <a:endParaRPr lang="en-US" altLang="zh-CN" dirty="0" smtClean="0"/>
          </a:p>
          <a:p>
            <a:pPr lvl="1"/>
            <a:r>
              <a:rPr lang="zh-CN" altLang="en-US" dirty="0" smtClean="0"/>
              <a:t>不难验证，该电位在上半空间除点电荷</a:t>
            </a:r>
            <a:r>
              <a:rPr lang="en-US" i="1" dirty="0" smtClean="0"/>
              <a:t>q</a:t>
            </a:r>
            <a:r>
              <a:rPr lang="zh-CN" altLang="en-US" dirty="0" smtClean="0"/>
              <a:t>所在位置外，处处满足拉普拉斯方程，而在</a:t>
            </a:r>
            <a:r>
              <a:rPr lang="en-US" i="1" dirty="0" smtClean="0"/>
              <a:t>y</a:t>
            </a:r>
            <a:r>
              <a:rPr lang="en-US" dirty="0" smtClean="0"/>
              <a:t>=0</a:t>
            </a:r>
            <a:r>
              <a:rPr lang="zh-CN" altLang="en-US" dirty="0" smtClean="0"/>
              <a:t>平面上等于</a:t>
            </a:r>
            <a:r>
              <a:rPr lang="en-US" dirty="0" smtClean="0"/>
              <a:t>0</a:t>
            </a:r>
            <a:r>
              <a:rPr lang="zh-CN" altLang="en-US" dirty="0" smtClean="0"/>
              <a:t>，与原问题相同，所以它就是原问题的解。</a:t>
            </a:r>
          </a:p>
          <a:p>
            <a:pPr lvl="1"/>
            <a:endParaRPr lang="en-US" altLang="zh-CN" dirty="0" smtClean="0"/>
          </a:p>
          <a:p>
            <a:pPr lvl="1"/>
            <a:endParaRPr lang="zh-CN" altLang="en-US" dirty="0"/>
          </a:p>
        </p:txBody>
      </p:sp>
      <p:sp>
        <p:nvSpPr>
          <p:cNvPr id="2" name="标题 1"/>
          <p:cNvSpPr>
            <a:spLocks noGrp="1"/>
          </p:cNvSpPr>
          <p:nvPr>
            <p:ph type="title"/>
          </p:nvPr>
        </p:nvSpPr>
        <p:spPr>
          <a:xfrm>
            <a:off x="457200" y="71414"/>
            <a:ext cx="8229600" cy="1066800"/>
          </a:xfrm>
        </p:spPr>
        <p:txBody>
          <a:bodyPr/>
          <a:lstStyle/>
          <a:p>
            <a:r>
              <a:rPr lang="en-US" altLang="zh-CN" dirty="0" smtClean="0"/>
              <a:t>3 </a:t>
            </a:r>
            <a:r>
              <a:rPr lang="zh-CN" altLang="en-US" dirty="0" smtClean="0"/>
              <a:t>镜像法</a:t>
            </a:r>
            <a:endParaRPr lang="zh-CN" altLang="en-US" dirty="0"/>
          </a:p>
        </p:txBody>
      </p:sp>
      <p:sp>
        <p:nvSpPr>
          <p:cNvPr id="130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30049" name="Object 1"/>
          <p:cNvGraphicFramePr>
            <a:graphicFrameLocks noChangeAspect="1"/>
          </p:cNvGraphicFramePr>
          <p:nvPr/>
        </p:nvGraphicFramePr>
        <p:xfrm>
          <a:off x="2714612" y="1857364"/>
          <a:ext cx="2928437" cy="857256"/>
        </p:xfrm>
        <a:graphic>
          <a:graphicData uri="http://schemas.openxmlformats.org/presentationml/2006/ole">
            <p:oleObj spid="_x0000_s130049" name="公式" r:id="rId3" imgW="1485900" imgH="431800" progId="Equation.3">
              <p:embed/>
            </p:oleObj>
          </a:graphicData>
        </a:graphic>
      </p:graphicFrame>
      <p:sp>
        <p:nvSpPr>
          <p:cNvPr id="130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30051" name="Object 3"/>
          <p:cNvGraphicFramePr>
            <a:graphicFrameLocks noChangeAspect="1"/>
          </p:cNvGraphicFramePr>
          <p:nvPr/>
        </p:nvGraphicFramePr>
        <p:xfrm>
          <a:off x="1643042" y="2714620"/>
          <a:ext cx="3050161" cy="571504"/>
        </p:xfrm>
        <a:graphic>
          <a:graphicData uri="http://schemas.openxmlformats.org/presentationml/2006/ole">
            <p:oleObj spid="_x0000_s130051" name="公式" r:id="rId4" imgW="1511300" imgH="279400" progId="Equation.3">
              <p:embed/>
            </p:oleObj>
          </a:graphicData>
        </a:graphic>
      </p:graphicFrame>
      <p:sp>
        <p:nvSpPr>
          <p:cNvPr id="13005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30053" name="Object 5"/>
          <p:cNvGraphicFramePr>
            <a:graphicFrameLocks noChangeAspect="1"/>
          </p:cNvGraphicFramePr>
          <p:nvPr/>
        </p:nvGraphicFramePr>
        <p:xfrm>
          <a:off x="5000625" y="2714620"/>
          <a:ext cx="2922588" cy="536575"/>
        </p:xfrm>
        <a:graphic>
          <a:graphicData uri="http://schemas.openxmlformats.org/presentationml/2006/ole">
            <p:oleObj spid="_x0000_s130053" name="公式" r:id="rId5" imgW="1536700" imgH="279400" progId="Equation.3">
              <p:embed/>
            </p:oleObj>
          </a:graphicData>
        </a:graphic>
      </p:graphicFrame>
      <p:sp>
        <p:nvSpPr>
          <p:cNvPr id="10" name="灯片编号占位符 9"/>
          <p:cNvSpPr>
            <a:spLocks noGrp="1"/>
          </p:cNvSpPr>
          <p:nvPr>
            <p:ph type="sldNum" sz="quarter" idx="15"/>
          </p:nvPr>
        </p:nvSpPr>
        <p:spPr/>
        <p:txBody>
          <a:bodyPr/>
          <a:lstStyle/>
          <a:p>
            <a:fld id="{0C913308-F349-4B6D-A68A-DD1791B4A57B}" type="slidenum">
              <a:rPr lang="zh-CN" altLang="en-US" smtClean="0"/>
              <a:pPr/>
              <a:t>11</a:t>
            </a:fld>
            <a:endParaRPr lang="zh-CN"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1414"/>
            <a:ext cx="8229600" cy="1066800"/>
          </a:xfrm>
        </p:spPr>
        <p:txBody>
          <a:bodyPr/>
          <a:lstStyle/>
          <a:p>
            <a:r>
              <a:rPr lang="en-US" altLang="zh-CN" dirty="0" smtClean="0"/>
              <a:t>3 </a:t>
            </a:r>
            <a:r>
              <a:rPr lang="zh-CN" altLang="en-US" dirty="0" smtClean="0"/>
              <a:t>镜像法</a:t>
            </a:r>
            <a:endParaRPr lang="zh-CN" altLang="en-US" dirty="0"/>
          </a:p>
        </p:txBody>
      </p:sp>
      <p:sp>
        <p:nvSpPr>
          <p:cNvPr id="3" name="内容占位符 2"/>
          <p:cNvSpPr>
            <a:spLocks noGrp="1"/>
          </p:cNvSpPr>
          <p:nvPr>
            <p:ph idx="1"/>
          </p:nvPr>
        </p:nvSpPr>
        <p:spPr>
          <a:xfrm>
            <a:off x="457200" y="1428736"/>
            <a:ext cx="8229600" cy="4860048"/>
          </a:xfrm>
        </p:spPr>
        <p:txBody>
          <a:bodyPr/>
          <a:lstStyle/>
          <a:p>
            <a:pPr lvl="1"/>
            <a:r>
              <a:rPr lang="zh-CN" altLang="en-US" dirty="0" smtClean="0"/>
              <a:t>推广</a:t>
            </a:r>
            <a:endParaRPr lang="zh-CN" altLang="en-US" dirty="0"/>
          </a:p>
        </p:txBody>
      </p:sp>
      <p:pic>
        <p:nvPicPr>
          <p:cNvPr id="129025" name="Picture 1"/>
          <p:cNvPicPr>
            <a:picLocks noChangeAspect="1" noChangeArrowheads="1"/>
          </p:cNvPicPr>
          <p:nvPr/>
        </p:nvPicPr>
        <p:blipFill>
          <a:blip r:embed="rId2"/>
          <a:srcRect/>
          <a:stretch>
            <a:fillRect/>
          </a:stretch>
        </p:blipFill>
        <p:spPr bwMode="auto">
          <a:xfrm>
            <a:off x="785786" y="2428868"/>
            <a:ext cx="3117487" cy="1785950"/>
          </a:xfrm>
          <a:prstGeom prst="rect">
            <a:avLst/>
          </a:prstGeom>
          <a:noFill/>
          <a:ln w="9525">
            <a:noFill/>
            <a:miter lim="800000"/>
            <a:headEnd/>
            <a:tailEnd/>
          </a:ln>
          <a:effectLst/>
        </p:spPr>
      </p:pic>
      <p:pic>
        <p:nvPicPr>
          <p:cNvPr id="129026" name="Picture 2"/>
          <p:cNvPicPr>
            <a:picLocks noChangeAspect="1" noChangeArrowheads="1"/>
          </p:cNvPicPr>
          <p:nvPr/>
        </p:nvPicPr>
        <p:blipFill>
          <a:blip r:embed="rId3"/>
          <a:srcRect/>
          <a:stretch>
            <a:fillRect/>
          </a:stretch>
        </p:blipFill>
        <p:spPr bwMode="auto">
          <a:xfrm>
            <a:off x="4572000" y="2571744"/>
            <a:ext cx="3703125" cy="2357454"/>
          </a:xfrm>
          <a:prstGeom prst="rect">
            <a:avLst/>
          </a:prstGeom>
          <a:noFill/>
          <a:ln w="9525">
            <a:noFill/>
            <a:miter lim="800000"/>
            <a:headEnd/>
            <a:tailEnd/>
          </a:ln>
          <a:effectLst/>
        </p:spPr>
      </p:pic>
      <p:sp>
        <p:nvSpPr>
          <p:cNvPr id="129029" name="Text Box 5"/>
          <p:cNvSpPr txBox="1">
            <a:spLocks noChangeArrowheads="1"/>
          </p:cNvSpPr>
          <p:nvPr/>
        </p:nvSpPr>
        <p:spPr bwMode="auto">
          <a:xfrm>
            <a:off x="2928926" y="5286388"/>
            <a:ext cx="2714644" cy="357190"/>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sz="24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多个点电荷的镜像</a:t>
            </a:r>
            <a:endParaRPr kumimoji="0" lang="zh-CN" sz="24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7" name="灯片编号占位符 6"/>
          <p:cNvSpPr>
            <a:spLocks noGrp="1"/>
          </p:cNvSpPr>
          <p:nvPr>
            <p:ph type="sldNum" sz="quarter" idx="15"/>
          </p:nvPr>
        </p:nvSpPr>
        <p:spPr/>
        <p:txBody>
          <a:bodyPr/>
          <a:lstStyle/>
          <a:p>
            <a:fld id="{0C913308-F349-4B6D-A68A-DD1791B4A57B}" type="slidenum">
              <a:rPr lang="zh-CN" altLang="en-US" smtClean="0"/>
              <a:pPr/>
              <a:t>12</a:t>
            </a:fld>
            <a:endParaRPr lang="zh-CN"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1414"/>
            <a:ext cx="8229600" cy="1066800"/>
          </a:xfrm>
        </p:spPr>
        <p:txBody>
          <a:bodyPr/>
          <a:lstStyle/>
          <a:p>
            <a:r>
              <a:rPr lang="en-US" altLang="zh-CN" dirty="0" smtClean="0"/>
              <a:t>3 </a:t>
            </a:r>
            <a:r>
              <a:rPr lang="zh-CN" altLang="en-US" dirty="0" smtClean="0"/>
              <a:t>镜像法</a:t>
            </a:r>
            <a:endParaRPr lang="zh-CN" altLang="en-US" dirty="0"/>
          </a:p>
        </p:txBody>
      </p:sp>
      <p:pic>
        <p:nvPicPr>
          <p:cNvPr id="128001" name="Picture 1"/>
          <p:cNvPicPr>
            <a:picLocks noChangeAspect="1" noChangeArrowheads="1"/>
          </p:cNvPicPr>
          <p:nvPr/>
        </p:nvPicPr>
        <p:blipFill>
          <a:blip r:embed="rId2"/>
          <a:srcRect/>
          <a:stretch>
            <a:fillRect/>
          </a:stretch>
        </p:blipFill>
        <p:spPr bwMode="auto">
          <a:xfrm>
            <a:off x="785786" y="1571612"/>
            <a:ext cx="3333431" cy="1643074"/>
          </a:xfrm>
          <a:prstGeom prst="rect">
            <a:avLst/>
          </a:prstGeom>
          <a:noFill/>
          <a:ln w="9525">
            <a:noFill/>
            <a:miter lim="800000"/>
            <a:headEnd/>
            <a:tailEnd/>
          </a:ln>
          <a:effectLst/>
        </p:spPr>
      </p:pic>
      <p:pic>
        <p:nvPicPr>
          <p:cNvPr id="128002" name="Picture 2"/>
          <p:cNvPicPr>
            <a:picLocks noChangeAspect="1" noChangeArrowheads="1"/>
          </p:cNvPicPr>
          <p:nvPr/>
        </p:nvPicPr>
        <p:blipFill>
          <a:blip r:embed="rId3"/>
          <a:srcRect/>
          <a:stretch>
            <a:fillRect/>
          </a:stretch>
        </p:blipFill>
        <p:spPr bwMode="auto">
          <a:xfrm>
            <a:off x="4357684" y="1643050"/>
            <a:ext cx="4011608" cy="1944000"/>
          </a:xfrm>
          <a:prstGeom prst="rect">
            <a:avLst/>
          </a:prstGeom>
          <a:noFill/>
          <a:ln w="9525">
            <a:noFill/>
            <a:miter lim="800000"/>
            <a:headEnd/>
            <a:tailEnd/>
          </a:ln>
          <a:effectLst/>
        </p:spPr>
      </p:pic>
      <p:sp>
        <p:nvSpPr>
          <p:cNvPr id="10" name="矩形 9"/>
          <p:cNvSpPr/>
          <p:nvPr/>
        </p:nvSpPr>
        <p:spPr>
          <a:xfrm>
            <a:off x="2571736" y="3643314"/>
            <a:ext cx="3877985" cy="461665"/>
          </a:xfrm>
          <a:prstGeom prst="rect">
            <a:avLst/>
          </a:prstGeom>
        </p:spPr>
        <p:txBody>
          <a:bodyPr wrap="none">
            <a:spAutoFit/>
          </a:bodyPr>
          <a:lstStyle/>
          <a:p>
            <a:r>
              <a:rPr lang="zh-CN" altLang="en-US" sz="2400" dirty="0" smtClean="0"/>
              <a:t>垂直和水平电偶极子的镜像</a:t>
            </a:r>
            <a:endParaRPr lang="zh-CN" altLang="en-US" sz="2400" dirty="0"/>
          </a:p>
        </p:txBody>
      </p:sp>
      <p:pic>
        <p:nvPicPr>
          <p:cNvPr id="128003" name="Picture 3"/>
          <p:cNvPicPr>
            <a:picLocks noChangeAspect="1" noChangeArrowheads="1"/>
          </p:cNvPicPr>
          <p:nvPr/>
        </p:nvPicPr>
        <p:blipFill>
          <a:blip r:embed="rId4"/>
          <a:srcRect/>
          <a:stretch>
            <a:fillRect/>
          </a:stretch>
        </p:blipFill>
        <p:spPr bwMode="auto">
          <a:xfrm>
            <a:off x="1142976" y="4286256"/>
            <a:ext cx="2797254" cy="1368000"/>
          </a:xfrm>
          <a:prstGeom prst="rect">
            <a:avLst/>
          </a:prstGeom>
          <a:noFill/>
          <a:ln w="9525">
            <a:noFill/>
            <a:miter lim="800000"/>
            <a:headEnd/>
            <a:tailEnd/>
          </a:ln>
          <a:effectLst/>
        </p:spPr>
      </p:pic>
      <p:pic>
        <p:nvPicPr>
          <p:cNvPr id="128004" name="Picture 4"/>
          <p:cNvPicPr>
            <a:picLocks noChangeAspect="1" noChangeArrowheads="1"/>
          </p:cNvPicPr>
          <p:nvPr/>
        </p:nvPicPr>
        <p:blipFill>
          <a:blip r:embed="rId5"/>
          <a:srcRect/>
          <a:stretch>
            <a:fillRect/>
          </a:stretch>
        </p:blipFill>
        <p:spPr bwMode="auto">
          <a:xfrm>
            <a:off x="4351573" y="4357694"/>
            <a:ext cx="3720889" cy="1656000"/>
          </a:xfrm>
          <a:prstGeom prst="rect">
            <a:avLst/>
          </a:prstGeom>
          <a:noFill/>
          <a:ln w="9525">
            <a:noFill/>
            <a:miter lim="800000"/>
            <a:headEnd/>
            <a:tailEnd/>
          </a:ln>
          <a:effectLst/>
        </p:spPr>
      </p:pic>
      <p:sp>
        <p:nvSpPr>
          <p:cNvPr id="13" name="矩形 12"/>
          <p:cNvSpPr/>
          <p:nvPr/>
        </p:nvSpPr>
        <p:spPr>
          <a:xfrm>
            <a:off x="3000364" y="5929330"/>
            <a:ext cx="2339102" cy="461665"/>
          </a:xfrm>
          <a:prstGeom prst="rect">
            <a:avLst/>
          </a:prstGeom>
        </p:spPr>
        <p:txBody>
          <a:bodyPr wrap="none">
            <a:spAutoFit/>
          </a:bodyPr>
          <a:lstStyle/>
          <a:p>
            <a:r>
              <a:rPr lang="zh-CN" altLang="en-US" sz="2400" dirty="0" smtClean="0"/>
              <a:t>分布电荷的镜像</a:t>
            </a:r>
            <a:endParaRPr lang="zh-CN" altLang="en-US" sz="2400" dirty="0"/>
          </a:p>
        </p:txBody>
      </p:sp>
      <p:sp>
        <p:nvSpPr>
          <p:cNvPr id="9" name="灯片编号占位符 8"/>
          <p:cNvSpPr>
            <a:spLocks noGrp="1"/>
          </p:cNvSpPr>
          <p:nvPr>
            <p:ph type="sldNum" sz="quarter" idx="15"/>
          </p:nvPr>
        </p:nvSpPr>
        <p:spPr/>
        <p:txBody>
          <a:bodyPr/>
          <a:lstStyle/>
          <a:p>
            <a:fld id="{0C913308-F349-4B6D-A68A-DD1791B4A57B}" type="slidenum">
              <a:rPr lang="zh-CN" altLang="en-US" smtClean="0"/>
              <a:pPr/>
              <a:t>13</a:t>
            </a:fld>
            <a:endParaRPr lang="zh-CN"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1414"/>
            <a:ext cx="8229600" cy="1066800"/>
          </a:xfrm>
        </p:spPr>
        <p:txBody>
          <a:bodyPr/>
          <a:lstStyle/>
          <a:p>
            <a:r>
              <a:rPr lang="en-US" altLang="zh-CN" dirty="0" smtClean="0"/>
              <a:t>3 </a:t>
            </a:r>
            <a:r>
              <a:rPr lang="zh-CN" altLang="en-US" dirty="0" smtClean="0"/>
              <a:t>镜像法</a:t>
            </a:r>
            <a:endParaRPr lang="zh-CN" altLang="en-US" dirty="0"/>
          </a:p>
        </p:txBody>
      </p:sp>
      <p:pic>
        <p:nvPicPr>
          <p:cNvPr id="126977" name="Picture 1"/>
          <p:cNvPicPr>
            <a:picLocks noChangeAspect="1" noChangeArrowheads="1"/>
          </p:cNvPicPr>
          <p:nvPr/>
        </p:nvPicPr>
        <p:blipFill>
          <a:blip r:embed="rId2"/>
          <a:srcRect/>
          <a:stretch>
            <a:fillRect/>
          </a:stretch>
        </p:blipFill>
        <p:spPr bwMode="auto">
          <a:xfrm>
            <a:off x="1000099" y="1714487"/>
            <a:ext cx="2357455" cy="2240749"/>
          </a:xfrm>
          <a:prstGeom prst="rect">
            <a:avLst/>
          </a:prstGeom>
          <a:noFill/>
          <a:ln w="9525">
            <a:noFill/>
            <a:miter lim="800000"/>
            <a:headEnd/>
            <a:tailEnd/>
          </a:ln>
          <a:effectLst/>
        </p:spPr>
      </p:pic>
      <p:pic>
        <p:nvPicPr>
          <p:cNvPr id="126978" name="Picture 2"/>
          <p:cNvPicPr>
            <a:picLocks noChangeAspect="1" noChangeArrowheads="1"/>
          </p:cNvPicPr>
          <p:nvPr/>
        </p:nvPicPr>
        <p:blipFill>
          <a:blip r:embed="rId3"/>
          <a:srcRect/>
          <a:stretch>
            <a:fillRect/>
          </a:stretch>
        </p:blipFill>
        <p:spPr bwMode="auto">
          <a:xfrm>
            <a:off x="3786181" y="1714488"/>
            <a:ext cx="4358971" cy="2643206"/>
          </a:xfrm>
          <a:prstGeom prst="rect">
            <a:avLst/>
          </a:prstGeom>
          <a:noFill/>
          <a:ln w="9525">
            <a:noFill/>
            <a:miter lim="800000"/>
            <a:headEnd/>
            <a:tailEnd/>
          </a:ln>
          <a:effectLst/>
        </p:spPr>
      </p:pic>
      <p:sp>
        <p:nvSpPr>
          <p:cNvPr id="7" name="矩形 6"/>
          <p:cNvSpPr/>
          <p:nvPr/>
        </p:nvSpPr>
        <p:spPr>
          <a:xfrm>
            <a:off x="2285984" y="4500570"/>
            <a:ext cx="4185761" cy="461665"/>
          </a:xfrm>
          <a:prstGeom prst="rect">
            <a:avLst/>
          </a:prstGeom>
        </p:spPr>
        <p:txBody>
          <a:bodyPr wrap="none">
            <a:spAutoFit/>
          </a:bodyPr>
          <a:lstStyle/>
          <a:p>
            <a:r>
              <a:rPr lang="zh-CN" altLang="en-US" sz="2400" dirty="0" smtClean="0"/>
              <a:t>点电荷对直角导体拐角的镜像</a:t>
            </a:r>
            <a:endParaRPr lang="zh-CN" altLang="en-US" sz="2400" dirty="0"/>
          </a:p>
        </p:txBody>
      </p:sp>
      <p:sp>
        <p:nvSpPr>
          <p:cNvPr id="6" name="灯片编号占位符 5"/>
          <p:cNvSpPr>
            <a:spLocks noGrp="1"/>
          </p:cNvSpPr>
          <p:nvPr>
            <p:ph type="sldNum" sz="quarter" idx="15"/>
          </p:nvPr>
        </p:nvSpPr>
        <p:spPr/>
        <p:txBody>
          <a:bodyPr/>
          <a:lstStyle/>
          <a:p>
            <a:fld id="{0C913308-F349-4B6D-A68A-DD1791B4A57B}" type="slidenum">
              <a:rPr lang="zh-CN" altLang="en-US" smtClean="0"/>
              <a:pPr/>
              <a:t>14</a:t>
            </a:fld>
            <a:endParaRPr lang="zh-CN"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1414"/>
            <a:ext cx="8229600" cy="1066800"/>
          </a:xfrm>
        </p:spPr>
        <p:txBody>
          <a:bodyPr/>
          <a:lstStyle/>
          <a:p>
            <a:r>
              <a:rPr lang="en-US" altLang="zh-CN" dirty="0" smtClean="0"/>
              <a:t>3 </a:t>
            </a:r>
            <a:r>
              <a:rPr lang="zh-CN" altLang="en-US" dirty="0" smtClean="0"/>
              <a:t>镜像法</a:t>
            </a:r>
            <a:endParaRPr lang="zh-CN" altLang="en-US" dirty="0"/>
          </a:p>
        </p:txBody>
      </p:sp>
      <p:sp>
        <p:nvSpPr>
          <p:cNvPr id="3" name="内容占位符 2"/>
          <p:cNvSpPr>
            <a:spLocks noGrp="1"/>
          </p:cNvSpPr>
          <p:nvPr>
            <p:ph idx="1"/>
          </p:nvPr>
        </p:nvSpPr>
        <p:spPr>
          <a:xfrm>
            <a:off x="457200" y="1428736"/>
            <a:ext cx="8229600" cy="4860048"/>
          </a:xfrm>
        </p:spPr>
        <p:txBody>
          <a:bodyPr>
            <a:normAutofit/>
          </a:bodyPr>
          <a:lstStyle/>
          <a:p>
            <a:pPr>
              <a:buNone/>
            </a:pPr>
            <a:r>
              <a:rPr lang="en-US" sz="2400" b="1" dirty="0" smtClean="0"/>
              <a:t>   </a:t>
            </a:r>
            <a:r>
              <a:rPr lang="zh-CN" altLang="en-US" sz="2400" b="1" dirty="0" smtClean="0"/>
              <a:t>例</a:t>
            </a:r>
            <a:r>
              <a:rPr lang="en-US" altLang="zh-CN" sz="2400" b="1" dirty="0" smtClean="0"/>
              <a:t>1</a:t>
            </a:r>
            <a:r>
              <a:rPr lang="en-US" sz="2400" dirty="0" smtClean="0"/>
              <a:t> </a:t>
            </a:r>
            <a:r>
              <a:rPr lang="zh-CN" altLang="en-US" sz="2400" dirty="0" smtClean="0"/>
              <a:t>在电位为</a:t>
            </a:r>
            <a:r>
              <a:rPr lang="en-US" sz="2400" dirty="0" smtClean="0"/>
              <a:t>0</a:t>
            </a:r>
            <a:r>
              <a:rPr lang="zh-CN" altLang="en-US" sz="2400" dirty="0" smtClean="0"/>
              <a:t>的无限大导体平面上方距离平面</a:t>
            </a:r>
            <a:r>
              <a:rPr lang="en-US" sz="2400" i="1" dirty="0" smtClean="0"/>
              <a:t>h</a:t>
            </a:r>
            <a:r>
              <a:rPr lang="zh-CN" altLang="en-US" sz="2400" dirty="0" smtClean="0"/>
              <a:t>处沿</a:t>
            </a:r>
            <a:r>
              <a:rPr lang="en-US" sz="2400" i="1" dirty="0" smtClean="0"/>
              <a:t>z</a:t>
            </a:r>
            <a:r>
              <a:rPr lang="zh-CN" altLang="en-US" sz="2400" dirty="0" smtClean="0"/>
              <a:t>方向放置均匀分布的线电荷，密度为 </a:t>
            </a:r>
            <a:r>
              <a:rPr lang="en-US" sz="2400" dirty="0" smtClean="0"/>
              <a:t>   </a:t>
            </a:r>
            <a:r>
              <a:rPr lang="zh-CN" altLang="en-US" sz="2400" dirty="0" smtClean="0"/>
              <a:t>，求导体上方的电位。</a:t>
            </a:r>
            <a:endParaRPr lang="en-US" altLang="zh-CN" sz="2400" dirty="0" smtClean="0"/>
          </a:p>
          <a:p>
            <a:pPr>
              <a:buNone/>
            </a:pPr>
            <a:r>
              <a:rPr lang="zh-CN" altLang="en-US" sz="2400" b="1" dirty="0" smtClean="0"/>
              <a:t>   解：</a:t>
            </a:r>
            <a:r>
              <a:rPr lang="zh-CN" altLang="en-US" sz="2400" dirty="0" smtClean="0"/>
              <a:t>原问题与图中的镜像问题等效。</a:t>
            </a:r>
            <a:endParaRPr lang="zh-CN" altLang="en-US" sz="2400" dirty="0"/>
          </a:p>
        </p:txBody>
      </p:sp>
      <p:sp>
        <p:nvSpPr>
          <p:cNvPr id="348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34817" name="Object 1"/>
          <p:cNvGraphicFramePr>
            <a:graphicFrameLocks noChangeAspect="1"/>
          </p:cNvGraphicFramePr>
          <p:nvPr/>
        </p:nvGraphicFramePr>
        <p:xfrm>
          <a:off x="5000628" y="1785926"/>
          <a:ext cx="381996" cy="500067"/>
        </p:xfrm>
        <a:graphic>
          <a:graphicData uri="http://schemas.openxmlformats.org/presentationml/2006/ole">
            <p:oleObj spid="_x0000_s104450" name="Equation" r:id="rId3" imgW="177646" imgH="228402" progId="Equation.DSMT4">
              <p:embed/>
            </p:oleObj>
          </a:graphicData>
        </a:graphic>
      </p:graphicFrame>
      <p:pic>
        <p:nvPicPr>
          <p:cNvPr id="34839" name="Picture 23"/>
          <p:cNvPicPr>
            <a:picLocks noChangeAspect="1" noChangeArrowheads="1"/>
          </p:cNvPicPr>
          <p:nvPr/>
        </p:nvPicPr>
        <p:blipFill>
          <a:blip r:embed="rId4"/>
          <a:srcRect/>
          <a:stretch>
            <a:fillRect/>
          </a:stretch>
        </p:blipFill>
        <p:spPr bwMode="auto">
          <a:xfrm>
            <a:off x="2714612" y="3286124"/>
            <a:ext cx="3500462" cy="3151542"/>
          </a:xfrm>
          <a:prstGeom prst="rect">
            <a:avLst/>
          </a:prstGeom>
          <a:noFill/>
          <a:ln w="9525">
            <a:noFill/>
            <a:miter lim="800000"/>
            <a:headEnd/>
            <a:tailEnd/>
          </a:ln>
          <a:effectLst/>
        </p:spPr>
      </p:pic>
      <p:sp>
        <p:nvSpPr>
          <p:cNvPr id="7" name="灯片编号占位符 6"/>
          <p:cNvSpPr>
            <a:spLocks noGrp="1"/>
          </p:cNvSpPr>
          <p:nvPr>
            <p:ph type="sldNum" sz="quarter" idx="15"/>
          </p:nvPr>
        </p:nvSpPr>
        <p:spPr/>
        <p:txBody>
          <a:bodyPr/>
          <a:lstStyle/>
          <a:p>
            <a:fld id="{0C913308-F349-4B6D-A68A-DD1791B4A57B}" type="slidenum">
              <a:rPr lang="zh-CN" altLang="en-US" smtClean="0"/>
              <a:pPr/>
              <a:t>15</a:t>
            </a:fld>
            <a:endParaRPr lang="zh-CN"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1414"/>
            <a:ext cx="8229600" cy="1066800"/>
          </a:xfrm>
        </p:spPr>
        <p:txBody>
          <a:bodyPr/>
          <a:lstStyle/>
          <a:p>
            <a:r>
              <a:rPr lang="en-US" altLang="zh-CN" dirty="0" smtClean="0"/>
              <a:t>3 </a:t>
            </a:r>
            <a:r>
              <a:rPr lang="zh-CN" altLang="en-US" dirty="0" smtClean="0"/>
              <a:t>镜像法</a:t>
            </a:r>
            <a:endParaRPr lang="zh-CN" altLang="en-US" dirty="0"/>
          </a:p>
        </p:txBody>
      </p:sp>
      <p:sp>
        <p:nvSpPr>
          <p:cNvPr id="134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34145" name="Object 1"/>
          <p:cNvGraphicFramePr>
            <a:graphicFrameLocks noChangeAspect="1"/>
          </p:cNvGraphicFramePr>
          <p:nvPr/>
        </p:nvGraphicFramePr>
        <p:xfrm>
          <a:off x="769457" y="1428736"/>
          <a:ext cx="7745920" cy="1071570"/>
        </p:xfrm>
        <a:graphic>
          <a:graphicData uri="http://schemas.openxmlformats.org/presentationml/2006/ole">
            <p:oleObj spid="_x0000_s134145" name="公式" r:id="rId3" imgW="4013200" imgH="558800" progId="Equation.3">
              <p:embed/>
            </p:oleObj>
          </a:graphicData>
        </a:graphic>
      </p:graphicFrame>
      <p:sp>
        <p:nvSpPr>
          <p:cNvPr id="1341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34147" name="Object 3"/>
          <p:cNvGraphicFramePr>
            <a:graphicFrameLocks noChangeAspect="1"/>
          </p:cNvGraphicFramePr>
          <p:nvPr/>
        </p:nvGraphicFramePr>
        <p:xfrm>
          <a:off x="1357313" y="2786063"/>
          <a:ext cx="7089775" cy="1073150"/>
        </p:xfrm>
        <a:graphic>
          <a:graphicData uri="http://schemas.openxmlformats.org/presentationml/2006/ole">
            <p:oleObj spid="_x0000_s134147" name="公式" r:id="rId4" imgW="3670300" imgH="558800" progId="Equation.3">
              <p:embed/>
            </p:oleObj>
          </a:graphicData>
        </a:graphic>
      </p:graphicFrame>
      <p:sp>
        <p:nvSpPr>
          <p:cNvPr id="13415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34149" name="Object 5"/>
          <p:cNvGraphicFramePr>
            <a:graphicFrameLocks noChangeAspect="1"/>
          </p:cNvGraphicFramePr>
          <p:nvPr/>
        </p:nvGraphicFramePr>
        <p:xfrm>
          <a:off x="812800" y="4087813"/>
          <a:ext cx="7650163" cy="1189037"/>
        </p:xfrm>
        <a:graphic>
          <a:graphicData uri="http://schemas.openxmlformats.org/presentationml/2006/ole">
            <p:oleObj spid="_x0000_s134149" name="Equation" r:id="rId5" imgW="4330440" imgH="672840" progId="Equation.DSMT4">
              <p:embed/>
            </p:oleObj>
          </a:graphicData>
        </a:graphic>
      </p:graphicFrame>
      <p:sp>
        <p:nvSpPr>
          <p:cNvPr id="9" name="灯片编号占位符 8"/>
          <p:cNvSpPr>
            <a:spLocks noGrp="1"/>
          </p:cNvSpPr>
          <p:nvPr>
            <p:ph type="sldNum" sz="quarter" idx="15"/>
          </p:nvPr>
        </p:nvSpPr>
        <p:spPr/>
        <p:txBody>
          <a:bodyPr/>
          <a:lstStyle/>
          <a:p>
            <a:fld id="{0C913308-F349-4B6D-A68A-DD1791B4A57B}" type="slidenum">
              <a:rPr lang="zh-CN" altLang="en-US" smtClean="0"/>
              <a:pPr/>
              <a:t>16</a:t>
            </a:fld>
            <a:endParaRPr lang="zh-CN"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1414"/>
            <a:ext cx="8229600" cy="1066800"/>
          </a:xfrm>
        </p:spPr>
        <p:txBody>
          <a:bodyPr/>
          <a:lstStyle/>
          <a:p>
            <a:r>
              <a:rPr lang="en-US" altLang="zh-CN" dirty="0" smtClean="0"/>
              <a:t>3 </a:t>
            </a:r>
            <a:r>
              <a:rPr lang="zh-CN" altLang="en-US" dirty="0" smtClean="0"/>
              <a:t>镜像法</a:t>
            </a:r>
            <a:endParaRPr lang="zh-CN" altLang="en-US" dirty="0"/>
          </a:p>
        </p:txBody>
      </p:sp>
      <p:sp>
        <p:nvSpPr>
          <p:cNvPr id="3" name="内容占位符 2"/>
          <p:cNvSpPr>
            <a:spLocks noGrp="1"/>
          </p:cNvSpPr>
          <p:nvPr>
            <p:ph idx="1"/>
          </p:nvPr>
        </p:nvSpPr>
        <p:spPr>
          <a:xfrm>
            <a:off x="457200" y="1357298"/>
            <a:ext cx="8229600" cy="4860048"/>
          </a:xfrm>
        </p:spPr>
        <p:txBody>
          <a:bodyPr>
            <a:normAutofit/>
          </a:bodyPr>
          <a:lstStyle/>
          <a:p>
            <a:r>
              <a:rPr lang="zh-CN" altLang="en-US" b="1" dirty="0" smtClean="0"/>
              <a:t>介质交界平面的镜像法</a:t>
            </a:r>
            <a:endParaRPr lang="en-US" altLang="zh-CN" b="1" dirty="0" smtClean="0"/>
          </a:p>
          <a:p>
            <a:pPr>
              <a:buNone/>
            </a:pPr>
            <a:r>
              <a:rPr lang="en-US" altLang="zh-CN" sz="2400" b="1" dirty="0" smtClean="0"/>
              <a:t>[</a:t>
            </a:r>
            <a:r>
              <a:rPr lang="zh-CN" altLang="en-US" sz="2400" b="1" dirty="0" smtClean="0"/>
              <a:t>原问题</a:t>
            </a:r>
            <a:r>
              <a:rPr lang="en-US" altLang="zh-CN" sz="2400" b="1" dirty="0" smtClean="0"/>
              <a:t>]</a:t>
            </a:r>
            <a:r>
              <a:rPr lang="zh-CN" altLang="en-US" sz="2400" dirty="0" smtClean="0"/>
              <a:t>在</a:t>
            </a:r>
            <a:r>
              <a:rPr lang="en-US" altLang="zh-CN" sz="2400" dirty="0" smtClean="0"/>
              <a:t>y=0</a:t>
            </a:r>
            <a:r>
              <a:rPr lang="zh-CN" altLang="en-US" sz="2400" dirty="0" smtClean="0"/>
              <a:t>平面的上半空间充满介电常数为</a:t>
            </a:r>
            <a:r>
              <a:rPr lang="en-US" sz="2400" dirty="0" smtClean="0"/>
              <a:t>    </a:t>
            </a:r>
            <a:r>
              <a:rPr lang="zh-CN" altLang="en-US" sz="2400" dirty="0" smtClean="0"/>
              <a:t>的介质，下半空间充满介电常数为 </a:t>
            </a:r>
            <a:r>
              <a:rPr lang="en-US" sz="2400" dirty="0" smtClean="0"/>
              <a:t>    </a:t>
            </a:r>
            <a:r>
              <a:rPr lang="zh-CN" altLang="en-US" sz="2400" dirty="0" smtClean="0"/>
              <a:t>的介质，在上半空间放一点电荷</a:t>
            </a:r>
            <a:r>
              <a:rPr lang="en-US" altLang="zh-CN" sz="2400" i="1" dirty="0" smtClean="0"/>
              <a:t>q</a:t>
            </a:r>
            <a:r>
              <a:rPr lang="en-US" sz="2400" dirty="0" smtClean="0"/>
              <a:t> </a:t>
            </a:r>
            <a:r>
              <a:rPr lang="zh-CN" altLang="en-US" sz="2400" dirty="0" smtClean="0"/>
              <a:t>，求空间任一点电位。</a:t>
            </a:r>
            <a:endParaRPr lang="en-US" altLang="zh-CN" sz="2400" dirty="0" smtClean="0"/>
          </a:p>
          <a:p>
            <a:pPr lvl="1"/>
            <a:r>
              <a:rPr lang="zh-CN" altLang="en-US" dirty="0" smtClean="0"/>
              <a:t>先处理上半空间</a:t>
            </a:r>
            <a:endParaRPr lang="en-US" altLang="zh-CN" dirty="0" smtClean="0"/>
          </a:p>
          <a:p>
            <a:pPr lvl="1">
              <a:buNone/>
            </a:pPr>
            <a:r>
              <a:rPr lang="zh-CN" altLang="en-US" dirty="0" smtClean="0"/>
              <a:t>   假设全空间只有一种介质   </a:t>
            </a:r>
            <a:r>
              <a:rPr lang="en-US" dirty="0" smtClean="0"/>
              <a:t> </a:t>
            </a:r>
            <a:r>
              <a:rPr lang="zh-CN" altLang="en-US" dirty="0" smtClean="0"/>
              <a:t>，而介</a:t>
            </a:r>
            <a:endParaRPr lang="en-US" altLang="zh-CN" dirty="0" smtClean="0"/>
          </a:p>
          <a:p>
            <a:pPr lvl="1">
              <a:buNone/>
            </a:pPr>
            <a:r>
              <a:rPr lang="en-US" altLang="zh-CN" dirty="0" smtClean="0"/>
              <a:t>   </a:t>
            </a:r>
            <a:r>
              <a:rPr lang="zh-CN" altLang="en-US" dirty="0" smtClean="0"/>
              <a:t>质分界面上的感应电荷对上半空间</a:t>
            </a:r>
            <a:endParaRPr lang="en-US" altLang="zh-CN" dirty="0" smtClean="0"/>
          </a:p>
          <a:p>
            <a:pPr lvl="1">
              <a:buNone/>
            </a:pPr>
            <a:r>
              <a:rPr lang="en-US" altLang="zh-CN" dirty="0" smtClean="0"/>
              <a:t>   </a:t>
            </a:r>
            <a:r>
              <a:rPr lang="zh-CN" altLang="en-US" dirty="0" smtClean="0"/>
              <a:t>电位的贡献用在原电荷</a:t>
            </a:r>
            <a:r>
              <a:rPr lang="en-US" altLang="zh-CN" i="1" dirty="0" smtClean="0"/>
              <a:t>q</a:t>
            </a:r>
            <a:r>
              <a:rPr lang="zh-CN" altLang="en-US" dirty="0" smtClean="0"/>
              <a:t>的镜像位</a:t>
            </a:r>
            <a:endParaRPr lang="en-US" altLang="zh-CN" dirty="0" smtClean="0"/>
          </a:p>
          <a:p>
            <a:pPr lvl="1">
              <a:buNone/>
            </a:pPr>
            <a:r>
              <a:rPr lang="en-US" altLang="zh-CN" dirty="0" smtClean="0"/>
              <a:t>   </a:t>
            </a:r>
            <a:r>
              <a:rPr lang="zh-CN" altLang="en-US" dirty="0" smtClean="0"/>
              <a:t>置放一像电荷</a:t>
            </a:r>
            <a:r>
              <a:rPr lang="en-US" dirty="0" smtClean="0"/>
              <a:t>   </a:t>
            </a:r>
            <a:r>
              <a:rPr lang="zh-CN" altLang="en-US" dirty="0" smtClean="0"/>
              <a:t>来等效，此时</a:t>
            </a:r>
            <a:endParaRPr lang="en-US" altLang="zh-CN" dirty="0" smtClean="0"/>
          </a:p>
          <a:p>
            <a:endParaRPr lang="zh-CN" altLang="en-US" sz="2400" b="1" dirty="0"/>
          </a:p>
        </p:txBody>
      </p:sp>
      <p:sp>
        <p:nvSpPr>
          <p:cNvPr id="327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3277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32771" name="Object 3"/>
          <p:cNvGraphicFramePr>
            <a:graphicFrameLocks noChangeAspect="1"/>
          </p:cNvGraphicFramePr>
          <p:nvPr/>
        </p:nvGraphicFramePr>
        <p:xfrm>
          <a:off x="6786578" y="1858852"/>
          <a:ext cx="357190" cy="498578"/>
        </p:xfrm>
        <a:graphic>
          <a:graphicData uri="http://schemas.openxmlformats.org/presentationml/2006/ole">
            <p:oleObj spid="_x0000_s105474" name="Equation" r:id="rId3" imgW="152268" imgH="215713" progId="Equation.DSMT4">
              <p:embed/>
            </p:oleObj>
          </a:graphicData>
        </a:graphic>
      </p:graphicFrame>
      <p:sp>
        <p:nvSpPr>
          <p:cNvPr id="3277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32773" name="Object 5"/>
          <p:cNvGraphicFramePr>
            <a:graphicFrameLocks noChangeAspect="1"/>
          </p:cNvGraphicFramePr>
          <p:nvPr/>
        </p:nvGraphicFramePr>
        <p:xfrm>
          <a:off x="4143372" y="2192473"/>
          <a:ext cx="428628" cy="522147"/>
        </p:xfrm>
        <a:graphic>
          <a:graphicData uri="http://schemas.openxmlformats.org/presentationml/2006/ole">
            <p:oleObj spid="_x0000_s105475" name="Equation" r:id="rId4" imgW="177569" imgH="215619" progId="Equation.DSMT4">
              <p:embed/>
            </p:oleObj>
          </a:graphicData>
        </a:graphic>
      </p:graphicFrame>
      <p:pic>
        <p:nvPicPr>
          <p:cNvPr id="32775" name="Picture 7"/>
          <p:cNvPicPr>
            <a:picLocks noChangeAspect="1" noChangeArrowheads="1"/>
          </p:cNvPicPr>
          <p:nvPr/>
        </p:nvPicPr>
        <p:blipFill>
          <a:blip r:embed="rId5"/>
          <a:srcRect/>
          <a:stretch>
            <a:fillRect/>
          </a:stretch>
        </p:blipFill>
        <p:spPr bwMode="auto">
          <a:xfrm>
            <a:off x="5715008" y="3000372"/>
            <a:ext cx="3020807" cy="3074367"/>
          </a:xfrm>
          <a:prstGeom prst="rect">
            <a:avLst/>
          </a:prstGeom>
          <a:noFill/>
          <a:ln w="9525">
            <a:noFill/>
            <a:miter lim="800000"/>
            <a:headEnd/>
            <a:tailEnd/>
          </a:ln>
          <a:effectLst/>
        </p:spPr>
      </p:pic>
      <p:sp>
        <p:nvSpPr>
          <p:cNvPr id="105477"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05478" name="Object 6"/>
          <p:cNvGraphicFramePr>
            <a:graphicFrameLocks noChangeAspect="1"/>
          </p:cNvGraphicFramePr>
          <p:nvPr/>
        </p:nvGraphicFramePr>
        <p:xfrm>
          <a:off x="4429124" y="3429000"/>
          <a:ext cx="357187" cy="498475"/>
        </p:xfrm>
        <a:graphic>
          <a:graphicData uri="http://schemas.openxmlformats.org/presentationml/2006/ole">
            <p:oleObj spid="_x0000_s105478" name="Equation" r:id="rId6" imgW="152268" imgH="215713" progId="Equation.DSMT4">
              <p:embed/>
            </p:oleObj>
          </a:graphicData>
        </a:graphic>
      </p:graphicFrame>
      <p:sp>
        <p:nvSpPr>
          <p:cNvPr id="10548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05479" name="Object 7"/>
          <p:cNvGraphicFramePr>
            <a:graphicFrameLocks noChangeAspect="1"/>
          </p:cNvGraphicFramePr>
          <p:nvPr/>
        </p:nvGraphicFramePr>
        <p:xfrm>
          <a:off x="2928926" y="4786322"/>
          <a:ext cx="357190" cy="438063"/>
        </p:xfrm>
        <a:graphic>
          <a:graphicData uri="http://schemas.openxmlformats.org/presentationml/2006/ole">
            <p:oleObj spid="_x0000_s105479" name="公式" r:id="rId7" imgW="164957" imgH="203024" progId="Equation.3">
              <p:embed/>
            </p:oleObj>
          </a:graphicData>
        </a:graphic>
      </p:graphicFrame>
      <p:sp>
        <p:nvSpPr>
          <p:cNvPr id="10548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05481" name="Object 9"/>
          <p:cNvGraphicFramePr>
            <a:graphicFrameLocks noChangeAspect="1"/>
          </p:cNvGraphicFramePr>
          <p:nvPr/>
        </p:nvGraphicFramePr>
        <p:xfrm>
          <a:off x="1928794" y="5357826"/>
          <a:ext cx="2962329" cy="928694"/>
        </p:xfrm>
        <a:graphic>
          <a:graphicData uri="http://schemas.openxmlformats.org/presentationml/2006/ole">
            <p:oleObj spid="_x0000_s105481" name="公式" r:id="rId8" imgW="1384300" imgH="431800" progId="Equation.3">
              <p:embed/>
            </p:oleObj>
          </a:graphicData>
        </a:graphic>
      </p:graphicFrame>
      <p:sp>
        <p:nvSpPr>
          <p:cNvPr id="16" name="灯片编号占位符 15"/>
          <p:cNvSpPr>
            <a:spLocks noGrp="1"/>
          </p:cNvSpPr>
          <p:nvPr>
            <p:ph type="sldNum" sz="quarter" idx="15"/>
          </p:nvPr>
        </p:nvSpPr>
        <p:spPr/>
        <p:txBody>
          <a:bodyPr/>
          <a:lstStyle/>
          <a:p>
            <a:fld id="{0C913308-F349-4B6D-A68A-DD1791B4A57B}" type="slidenum">
              <a:rPr lang="zh-CN" altLang="en-US" smtClean="0"/>
              <a:pPr/>
              <a:t>17</a:t>
            </a:fld>
            <a:endParaRPr lang="zh-CN"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1414"/>
            <a:ext cx="8229600" cy="1066800"/>
          </a:xfrm>
        </p:spPr>
        <p:txBody>
          <a:bodyPr/>
          <a:lstStyle/>
          <a:p>
            <a:r>
              <a:rPr lang="en-US" altLang="zh-CN" dirty="0" smtClean="0"/>
              <a:t>3 </a:t>
            </a:r>
            <a:r>
              <a:rPr lang="zh-CN" altLang="en-US" dirty="0" smtClean="0"/>
              <a:t>镜像法</a:t>
            </a:r>
            <a:endParaRPr lang="zh-CN" altLang="en-US" dirty="0"/>
          </a:p>
        </p:txBody>
      </p:sp>
      <p:sp>
        <p:nvSpPr>
          <p:cNvPr id="3" name="内容占位符 2"/>
          <p:cNvSpPr>
            <a:spLocks noGrp="1"/>
          </p:cNvSpPr>
          <p:nvPr>
            <p:ph idx="1"/>
          </p:nvPr>
        </p:nvSpPr>
        <p:spPr>
          <a:xfrm>
            <a:off x="457200" y="1428736"/>
            <a:ext cx="8229600" cy="4860048"/>
          </a:xfrm>
        </p:spPr>
        <p:txBody>
          <a:bodyPr>
            <a:normAutofit/>
          </a:bodyPr>
          <a:lstStyle/>
          <a:p>
            <a:pPr lvl="1"/>
            <a:r>
              <a:rPr lang="zh-CN" altLang="en-US" dirty="0" smtClean="0"/>
              <a:t>再处理下半空间</a:t>
            </a:r>
            <a:endParaRPr lang="en-US" altLang="zh-CN" dirty="0" smtClean="0"/>
          </a:p>
          <a:p>
            <a:pPr lvl="1">
              <a:buNone/>
            </a:pPr>
            <a:r>
              <a:rPr lang="zh-CN" altLang="en-US" dirty="0" smtClean="0"/>
              <a:t>   此时设全空间只有一种介质   </a:t>
            </a:r>
            <a:r>
              <a:rPr lang="en-US" dirty="0" smtClean="0"/>
              <a:t> </a:t>
            </a:r>
            <a:r>
              <a:rPr lang="zh-CN" altLang="en-US" dirty="0" smtClean="0"/>
              <a:t>，分</a:t>
            </a:r>
            <a:endParaRPr lang="en-US" altLang="zh-CN" dirty="0" smtClean="0"/>
          </a:p>
          <a:p>
            <a:pPr lvl="1">
              <a:buNone/>
            </a:pPr>
            <a:r>
              <a:rPr lang="zh-CN" altLang="en-US" dirty="0" smtClean="0"/>
              <a:t>   界面上的感应电荷对下半空间电位</a:t>
            </a:r>
            <a:endParaRPr lang="en-US" altLang="zh-CN" dirty="0" smtClean="0"/>
          </a:p>
          <a:p>
            <a:pPr lvl="1">
              <a:buNone/>
            </a:pPr>
            <a:r>
              <a:rPr lang="en-US" altLang="zh-CN" dirty="0" smtClean="0"/>
              <a:t>   </a:t>
            </a:r>
            <a:r>
              <a:rPr lang="zh-CN" altLang="en-US" dirty="0" smtClean="0"/>
              <a:t>的贡献用原电荷位置上放一镜像电</a:t>
            </a:r>
            <a:endParaRPr lang="en-US" altLang="zh-CN" dirty="0" smtClean="0"/>
          </a:p>
          <a:p>
            <a:pPr lvl="1">
              <a:buNone/>
            </a:pPr>
            <a:r>
              <a:rPr lang="zh-CN" altLang="en-US" dirty="0" smtClean="0"/>
              <a:t>   荷来等效，则原电荷位置上的总电</a:t>
            </a:r>
            <a:endParaRPr lang="en-US" altLang="zh-CN" dirty="0" smtClean="0"/>
          </a:p>
          <a:p>
            <a:pPr lvl="1">
              <a:buNone/>
            </a:pPr>
            <a:r>
              <a:rPr lang="en-US" altLang="zh-CN" dirty="0" smtClean="0"/>
              <a:t>   </a:t>
            </a:r>
            <a:r>
              <a:rPr lang="zh-CN" altLang="en-US" dirty="0" smtClean="0"/>
              <a:t>荷为</a:t>
            </a:r>
            <a:r>
              <a:rPr lang="en-US" dirty="0" smtClean="0"/>
              <a:t>     </a:t>
            </a:r>
            <a:r>
              <a:rPr lang="zh-CN" altLang="en-US" dirty="0" smtClean="0"/>
              <a:t>，此时</a:t>
            </a:r>
            <a:endParaRPr lang="en-US" altLang="zh-CN" dirty="0" smtClean="0"/>
          </a:p>
          <a:p>
            <a:pPr lvl="1"/>
            <a:endParaRPr lang="en-US" altLang="zh-CN" dirty="0" smtClean="0"/>
          </a:p>
          <a:p>
            <a:pPr lvl="1"/>
            <a:endParaRPr lang="en-US" altLang="zh-CN" dirty="0" smtClean="0"/>
          </a:p>
          <a:p>
            <a:pPr lvl="1"/>
            <a:endParaRPr lang="en-US" altLang="zh-CN" dirty="0" smtClean="0"/>
          </a:p>
          <a:p>
            <a:pPr lvl="1">
              <a:buNone/>
            </a:pPr>
            <a:r>
              <a:rPr lang="zh-CN" altLang="en-US" dirty="0" smtClean="0"/>
              <a:t>其中</a:t>
            </a:r>
            <a:endParaRPr lang="en-US" altLang="zh-CN" dirty="0" smtClean="0"/>
          </a:p>
        </p:txBody>
      </p:sp>
      <p:pic>
        <p:nvPicPr>
          <p:cNvPr id="31745" name="Picture 1"/>
          <p:cNvPicPr>
            <a:picLocks noChangeAspect="1" noChangeArrowheads="1"/>
          </p:cNvPicPr>
          <p:nvPr/>
        </p:nvPicPr>
        <p:blipFill>
          <a:blip r:embed="rId3"/>
          <a:srcRect/>
          <a:stretch>
            <a:fillRect/>
          </a:stretch>
        </p:blipFill>
        <p:spPr bwMode="auto">
          <a:xfrm>
            <a:off x="5786446" y="1356812"/>
            <a:ext cx="3143272" cy="2929444"/>
          </a:xfrm>
          <a:prstGeom prst="rect">
            <a:avLst/>
          </a:prstGeom>
          <a:noFill/>
          <a:ln w="9525">
            <a:noFill/>
            <a:miter lim="800000"/>
            <a:headEnd/>
            <a:tailEnd/>
          </a:ln>
          <a:effectLst/>
        </p:spPr>
      </p:pic>
      <p:graphicFrame>
        <p:nvGraphicFramePr>
          <p:cNvPr id="141313" name="Object 1"/>
          <p:cNvGraphicFramePr>
            <a:graphicFrameLocks noChangeAspect="1"/>
          </p:cNvGraphicFramePr>
          <p:nvPr/>
        </p:nvGraphicFramePr>
        <p:xfrm>
          <a:off x="4786314" y="1835143"/>
          <a:ext cx="428625" cy="522287"/>
        </p:xfrm>
        <a:graphic>
          <a:graphicData uri="http://schemas.openxmlformats.org/presentationml/2006/ole">
            <p:oleObj spid="_x0000_s141313" name="Equation" r:id="rId4" imgW="177569" imgH="215619" progId="Equation.DSMT4">
              <p:embed/>
            </p:oleObj>
          </a:graphicData>
        </a:graphic>
      </p:graphicFrame>
      <p:sp>
        <p:nvSpPr>
          <p:cNvPr id="141315"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41314" name="Object 2"/>
          <p:cNvGraphicFramePr>
            <a:graphicFrameLocks noChangeAspect="1"/>
          </p:cNvGraphicFramePr>
          <p:nvPr/>
        </p:nvGraphicFramePr>
        <p:xfrm>
          <a:off x="1785938" y="3643313"/>
          <a:ext cx="400050" cy="431800"/>
        </p:xfrm>
        <a:graphic>
          <a:graphicData uri="http://schemas.openxmlformats.org/presentationml/2006/ole">
            <p:oleObj spid="_x0000_s141314" name="公式" r:id="rId5" imgW="190417" imgH="203112" progId="Equation.3">
              <p:embed/>
            </p:oleObj>
          </a:graphicData>
        </a:graphic>
      </p:graphicFrame>
      <p:sp>
        <p:nvSpPr>
          <p:cNvPr id="141317"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41316" name="Object 4"/>
          <p:cNvGraphicFramePr>
            <a:graphicFrameLocks noChangeAspect="1"/>
          </p:cNvGraphicFramePr>
          <p:nvPr/>
        </p:nvGraphicFramePr>
        <p:xfrm>
          <a:off x="2714612" y="4214818"/>
          <a:ext cx="2277672" cy="928694"/>
        </p:xfrm>
        <a:graphic>
          <a:graphicData uri="http://schemas.openxmlformats.org/presentationml/2006/ole">
            <p:oleObj spid="_x0000_s141316" name="公式" r:id="rId6" imgW="1066800" imgH="431800" progId="Equation.3">
              <p:embed/>
            </p:oleObj>
          </a:graphicData>
        </a:graphic>
      </p:graphicFrame>
      <p:sp>
        <p:nvSpPr>
          <p:cNvPr id="14131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41318" name="Object 6"/>
          <p:cNvGraphicFramePr>
            <a:graphicFrameLocks noChangeAspect="1"/>
          </p:cNvGraphicFramePr>
          <p:nvPr/>
        </p:nvGraphicFramePr>
        <p:xfrm>
          <a:off x="1643042" y="5357826"/>
          <a:ext cx="2786082" cy="522024"/>
        </p:xfrm>
        <a:graphic>
          <a:graphicData uri="http://schemas.openxmlformats.org/presentationml/2006/ole">
            <p:oleObj spid="_x0000_s141318" name="公式" r:id="rId7" imgW="1511300" imgH="279400" progId="Equation.3">
              <p:embed/>
            </p:oleObj>
          </a:graphicData>
        </a:graphic>
      </p:graphicFrame>
      <p:sp>
        <p:nvSpPr>
          <p:cNvPr id="141321"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41320" name="Object 8"/>
          <p:cNvGraphicFramePr>
            <a:graphicFrameLocks noChangeAspect="1"/>
          </p:cNvGraphicFramePr>
          <p:nvPr/>
        </p:nvGraphicFramePr>
        <p:xfrm>
          <a:off x="4786313" y="5357826"/>
          <a:ext cx="3114376" cy="571504"/>
        </p:xfrm>
        <a:graphic>
          <a:graphicData uri="http://schemas.openxmlformats.org/presentationml/2006/ole">
            <p:oleObj spid="_x0000_s141320" name="公式" r:id="rId8" imgW="1536700" imgH="279400" progId="Equation.3">
              <p:embed/>
            </p:oleObj>
          </a:graphicData>
        </a:graphic>
      </p:graphicFrame>
      <p:sp>
        <p:nvSpPr>
          <p:cNvPr id="14" name="灯片编号占位符 13"/>
          <p:cNvSpPr>
            <a:spLocks noGrp="1"/>
          </p:cNvSpPr>
          <p:nvPr>
            <p:ph type="sldNum" sz="quarter" idx="15"/>
          </p:nvPr>
        </p:nvSpPr>
        <p:spPr/>
        <p:txBody>
          <a:bodyPr/>
          <a:lstStyle/>
          <a:p>
            <a:fld id="{0C913308-F349-4B6D-A68A-DD1791B4A57B}" type="slidenum">
              <a:rPr lang="zh-CN" altLang="en-US" smtClean="0"/>
              <a:pPr/>
              <a:t>18</a:t>
            </a:fld>
            <a:endParaRPr lang="zh-CN"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1414"/>
            <a:ext cx="8229600" cy="1066800"/>
          </a:xfrm>
        </p:spPr>
        <p:txBody>
          <a:bodyPr/>
          <a:lstStyle/>
          <a:p>
            <a:r>
              <a:rPr lang="en-US" altLang="zh-CN" dirty="0" smtClean="0"/>
              <a:t>3 </a:t>
            </a:r>
            <a:r>
              <a:rPr lang="zh-CN" altLang="en-US" dirty="0" smtClean="0"/>
              <a:t>镜像法</a:t>
            </a:r>
            <a:endParaRPr lang="zh-CN" altLang="en-US" dirty="0"/>
          </a:p>
        </p:txBody>
      </p:sp>
      <p:sp>
        <p:nvSpPr>
          <p:cNvPr id="7" name="内容占位符 2"/>
          <p:cNvSpPr>
            <a:spLocks noGrp="1"/>
          </p:cNvSpPr>
          <p:nvPr>
            <p:ph idx="1"/>
          </p:nvPr>
        </p:nvSpPr>
        <p:spPr>
          <a:xfrm>
            <a:off x="457200" y="1428736"/>
            <a:ext cx="8229600" cy="4860048"/>
          </a:xfrm>
        </p:spPr>
        <p:txBody>
          <a:bodyPr>
            <a:normAutofit/>
          </a:bodyPr>
          <a:lstStyle/>
          <a:p>
            <a:pPr lvl="1"/>
            <a:r>
              <a:rPr lang="zh-CN" altLang="en-US" dirty="0" smtClean="0"/>
              <a:t> 要使这两个电位就是原问题的解，在边界</a:t>
            </a:r>
            <a:r>
              <a:rPr lang="en-US" altLang="en-US" dirty="0" smtClean="0"/>
              <a:t>y=0</a:t>
            </a:r>
            <a:r>
              <a:rPr lang="zh-CN" altLang="en-US" dirty="0" smtClean="0"/>
              <a:t>上应满足边界条件</a:t>
            </a:r>
            <a:endParaRPr lang="en-US" altLang="zh-CN" dirty="0" smtClean="0"/>
          </a:p>
          <a:p>
            <a:pPr lvl="1"/>
            <a:endParaRPr lang="en-US" altLang="zh-CN" dirty="0" smtClean="0"/>
          </a:p>
          <a:p>
            <a:pPr lvl="1"/>
            <a:endParaRPr lang="en-US" altLang="zh-CN" dirty="0" smtClean="0"/>
          </a:p>
          <a:p>
            <a:pPr lvl="1">
              <a:buNone/>
            </a:pPr>
            <a:r>
              <a:rPr lang="zh-CN" altLang="en-US" dirty="0" smtClean="0"/>
              <a:t>在</a:t>
            </a:r>
            <a:r>
              <a:rPr lang="en-US" i="1" dirty="0" smtClean="0"/>
              <a:t>y</a:t>
            </a:r>
            <a:r>
              <a:rPr lang="en-US" dirty="0" smtClean="0"/>
              <a:t>=0</a:t>
            </a:r>
            <a:r>
              <a:rPr lang="zh-CN" altLang="en-US" dirty="0" smtClean="0"/>
              <a:t>上            ，所以</a:t>
            </a:r>
            <a:endParaRPr lang="en-US" altLang="zh-CN" dirty="0" smtClean="0"/>
          </a:p>
          <a:p>
            <a:pPr lvl="1">
              <a:buNone/>
            </a:pPr>
            <a:endParaRPr lang="en-US" altLang="zh-CN" dirty="0" smtClean="0"/>
          </a:p>
          <a:p>
            <a:pPr lvl="1">
              <a:buNone/>
            </a:pPr>
            <a:endParaRPr lang="en-US" altLang="zh-CN" dirty="0" smtClean="0"/>
          </a:p>
          <a:p>
            <a:pPr lvl="1">
              <a:buNone/>
            </a:pPr>
            <a:endParaRPr lang="en-US" altLang="zh-CN" dirty="0" smtClean="0"/>
          </a:p>
          <a:p>
            <a:pPr lvl="1">
              <a:buNone/>
            </a:pPr>
            <a:endParaRPr lang="en-US" altLang="zh-CN" dirty="0" smtClean="0"/>
          </a:p>
          <a:p>
            <a:pPr lvl="1">
              <a:buNone/>
            </a:pPr>
            <a:r>
              <a:rPr lang="zh-CN" altLang="en-US" dirty="0" smtClean="0"/>
              <a:t>而</a:t>
            </a:r>
            <a:endParaRPr lang="en-US" altLang="zh-CN" dirty="0" smtClean="0"/>
          </a:p>
          <a:p>
            <a:pPr lvl="1">
              <a:buNone/>
            </a:pPr>
            <a:endParaRPr lang="zh-CN" altLang="en-US" dirty="0" smtClean="0"/>
          </a:p>
        </p:txBody>
      </p:sp>
      <p:sp>
        <p:nvSpPr>
          <p:cNvPr id="1402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40289" name="Object 1"/>
          <p:cNvGraphicFramePr>
            <a:graphicFrameLocks noChangeAspect="1"/>
          </p:cNvGraphicFramePr>
          <p:nvPr/>
        </p:nvGraphicFramePr>
        <p:xfrm>
          <a:off x="2359554" y="2428868"/>
          <a:ext cx="998000" cy="428628"/>
        </p:xfrm>
        <a:graphic>
          <a:graphicData uri="http://schemas.openxmlformats.org/presentationml/2006/ole">
            <p:oleObj spid="_x0000_s140289" name="公式" r:id="rId3" imgW="494870" imgH="215713" progId="Equation.3">
              <p:embed/>
            </p:oleObj>
          </a:graphicData>
        </a:graphic>
      </p:graphicFrame>
      <p:sp>
        <p:nvSpPr>
          <p:cNvPr id="14029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40291" name="Object 3"/>
          <p:cNvGraphicFramePr>
            <a:graphicFrameLocks noChangeAspect="1"/>
          </p:cNvGraphicFramePr>
          <p:nvPr/>
        </p:nvGraphicFramePr>
        <p:xfrm>
          <a:off x="3714744" y="2285992"/>
          <a:ext cx="1887112" cy="785818"/>
        </p:xfrm>
        <a:graphic>
          <a:graphicData uri="http://schemas.openxmlformats.org/presentationml/2006/ole">
            <p:oleObj spid="_x0000_s140291" name="公式" r:id="rId4" imgW="1040948" imgH="431613" progId="Equation.3">
              <p:embed/>
            </p:oleObj>
          </a:graphicData>
        </a:graphic>
      </p:graphicFrame>
      <p:sp>
        <p:nvSpPr>
          <p:cNvPr id="14029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40293" name="Object 5"/>
          <p:cNvGraphicFramePr>
            <a:graphicFrameLocks noChangeAspect="1"/>
          </p:cNvGraphicFramePr>
          <p:nvPr/>
        </p:nvGraphicFramePr>
        <p:xfrm>
          <a:off x="2071670" y="3071810"/>
          <a:ext cx="947887" cy="500066"/>
        </p:xfrm>
        <a:graphic>
          <a:graphicData uri="http://schemas.openxmlformats.org/presentationml/2006/ole">
            <p:oleObj spid="_x0000_s140293" name="公式" r:id="rId5" imgW="406048" imgH="215713" progId="Equation.3">
              <p:embed/>
            </p:oleObj>
          </a:graphicData>
        </a:graphic>
      </p:graphicFrame>
      <p:sp>
        <p:nvSpPr>
          <p:cNvPr id="14029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40295" name="Object 7"/>
          <p:cNvGraphicFramePr>
            <a:graphicFrameLocks noChangeAspect="1"/>
          </p:cNvGraphicFramePr>
          <p:nvPr/>
        </p:nvGraphicFramePr>
        <p:xfrm>
          <a:off x="2857488" y="3643314"/>
          <a:ext cx="1785950" cy="771846"/>
        </p:xfrm>
        <a:graphic>
          <a:graphicData uri="http://schemas.openxmlformats.org/presentationml/2006/ole">
            <p:oleObj spid="_x0000_s140295" name="公式" r:id="rId6" imgW="1002865" imgH="431613" progId="Equation.3">
              <p:embed/>
            </p:oleObj>
          </a:graphicData>
        </a:graphic>
      </p:graphicFrame>
      <p:sp>
        <p:nvSpPr>
          <p:cNvPr id="14029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40297" name="Object 9"/>
          <p:cNvGraphicFramePr>
            <a:graphicFrameLocks noChangeAspect="1"/>
          </p:cNvGraphicFramePr>
          <p:nvPr/>
        </p:nvGraphicFramePr>
        <p:xfrm>
          <a:off x="1427163" y="4500563"/>
          <a:ext cx="7359650" cy="1036637"/>
        </p:xfrm>
        <a:graphic>
          <a:graphicData uri="http://schemas.openxmlformats.org/presentationml/2006/ole">
            <p:oleObj spid="_x0000_s140297" name="公式" r:id="rId7" imgW="3784600" imgH="533400" progId="Equation.3">
              <p:embed/>
            </p:oleObj>
          </a:graphicData>
        </a:graphic>
      </p:graphicFrame>
      <p:sp>
        <p:nvSpPr>
          <p:cNvPr id="140300"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40299" name="Object 11"/>
          <p:cNvGraphicFramePr>
            <a:graphicFrameLocks noChangeAspect="1"/>
          </p:cNvGraphicFramePr>
          <p:nvPr/>
        </p:nvGraphicFramePr>
        <p:xfrm>
          <a:off x="2489215" y="5643563"/>
          <a:ext cx="4297363" cy="928687"/>
        </p:xfrm>
        <a:graphic>
          <a:graphicData uri="http://schemas.openxmlformats.org/presentationml/2006/ole">
            <p:oleObj spid="_x0000_s140299" name="公式" r:id="rId8" imgW="2184400" imgH="469900" progId="Equation.3">
              <p:embed/>
            </p:oleObj>
          </a:graphicData>
        </a:graphic>
      </p:graphicFrame>
      <p:sp>
        <p:nvSpPr>
          <p:cNvPr id="16" name="灯片编号占位符 15"/>
          <p:cNvSpPr>
            <a:spLocks noGrp="1"/>
          </p:cNvSpPr>
          <p:nvPr>
            <p:ph type="sldNum" sz="quarter" idx="15"/>
          </p:nvPr>
        </p:nvSpPr>
        <p:spPr/>
        <p:txBody>
          <a:bodyPr/>
          <a:lstStyle/>
          <a:p>
            <a:fld id="{0C913308-F349-4B6D-A68A-DD1791B4A57B}" type="slidenum">
              <a:rPr lang="zh-CN" altLang="en-US" smtClean="0"/>
              <a:pPr/>
              <a:t>19</a:t>
            </a:fld>
            <a:endParaRPr lang="zh-CN"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本章提纲</a:t>
            </a:r>
            <a:endParaRPr lang="zh-CN" altLang="en-US" dirty="0"/>
          </a:p>
        </p:txBody>
      </p:sp>
      <p:sp>
        <p:nvSpPr>
          <p:cNvPr id="3" name="内容占位符 2"/>
          <p:cNvSpPr>
            <a:spLocks noGrp="1"/>
          </p:cNvSpPr>
          <p:nvPr>
            <p:ph sz="quarter" idx="1"/>
          </p:nvPr>
        </p:nvSpPr>
        <p:spPr/>
        <p:txBody>
          <a:bodyPr/>
          <a:lstStyle/>
          <a:p>
            <a:r>
              <a:rPr lang="en-US" altLang="zh-CN" dirty="0" smtClean="0"/>
              <a:t>1 </a:t>
            </a:r>
            <a:r>
              <a:rPr lang="zh-CN" altLang="en-US" dirty="0" smtClean="0"/>
              <a:t>静电场问题的分类</a:t>
            </a:r>
            <a:endParaRPr lang="en-US" altLang="zh-CN" dirty="0" smtClean="0"/>
          </a:p>
          <a:p>
            <a:r>
              <a:rPr lang="en-US" altLang="zh-CN" dirty="0" smtClean="0"/>
              <a:t>2 </a:t>
            </a:r>
            <a:r>
              <a:rPr lang="zh-CN" altLang="en-US" dirty="0" smtClean="0"/>
              <a:t>场的唯一性定理</a:t>
            </a:r>
            <a:endParaRPr lang="en-US" altLang="zh-CN" dirty="0" smtClean="0"/>
          </a:p>
          <a:p>
            <a:r>
              <a:rPr lang="en-US" altLang="zh-CN" dirty="0" smtClean="0"/>
              <a:t>3 </a:t>
            </a:r>
            <a:r>
              <a:rPr lang="zh-CN" altLang="en-US" dirty="0" smtClean="0"/>
              <a:t>镜像法</a:t>
            </a:r>
            <a:endParaRPr lang="en-US" altLang="zh-CN" dirty="0" smtClean="0"/>
          </a:p>
          <a:p>
            <a:r>
              <a:rPr lang="en-US" altLang="zh-CN" smtClean="0"/>
              <a:t>4 </a:t>
            </a:r>
            <a:r>
              <a:rPr lang="zh-CN" altLang="en-US" smtClean="0"/>
              <a:t>分离变量法</a:t>
            </a:r>
            <a:endParaRPr lang="zh-CN" altLang="en-US" dirty="0"/>
          </a:p>
        </p:txBody>
      </p:sp>
      <p:sp>
        <p:nvSpPr>
          <p:cNvPr id="4" name="灯片编号占位符 3"/>
          <p:cNvSpPr>
            <a:spLocks noGrp="1"/>
          </p:cNvSpPr>
          <p:nvPr>
            <p:ph type="sldNum" sz="quarter" idx="15"/>
          </p:nvPr>
        </p:nvSpPr>
        <p:spPr/>
        <p:txBody>
          <a:bodyPr/>
          <a:lstStyle/>
          <a:p>
            <a:fld id="{0C913308-F349-4B6D-A68A-DD1791B4A57B}" type="slidenum">
              <a:rPr lang="zh-CN" altLang="en-US" smtClean="0"/>
              <a:pPr/>
              <a:t>2</a:t>
            </a:fld>
            <a:endParaRPr lang="zh-CN"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1414"/>
            <a:ext cx="8229600" cy="1066800"/>
          </a:xfrm>
        </p:spPr>
        <p:txBody>
          <a:bodyPr/>
          <a:lstStyle/>
          <a:p>
            <a:r>
              <a:rPr lang="en-US" altLang="zh-CN" dirty="0" smtClean="0"/>
              <a:t>3 </a:t>
            </a:r>
            <a:r>
              <a:rPr lang="zh-CN" altLang="en-US" dirty="0" smtClean="0"/>
              <a:t>镜像法</a:t>
            </a:r>
            <a:endParaRPr lang="zh-CN" altLang="en-US" dirty="0"/>
          </a:p>
        </p:txBody>
      </p:sp>
      <p:sp>
        <p:nvSpPr>
          <p:cNvPr id="9" name="内容占位符 2"/>
          <p:cNvSpPr>
            <a:spLocks noGrp="1"/>
          </p:cNvSpPr>
          <p:nvPr>
            <p:ph idx="1"/>
          </p:nvPr>
        </p:nvSpPr>
        <p:spPr>
          <a:xfrm>
            <a:off x="457200" y="1428736"/>
            <a:ext cx="8229600" cy="4860048"/>
          </a:xfrm>
        </p:spPr>
        <p:txBody>
          <a:bodyPr>
            <a:normAutofit/>
          </a:bodyPr>
          <a:lstStyle/>
          <a:p>
            <a:pPr lvl="1">
              <a:buNone/>
            </a:pPr>
            <a:r>
              <a:rPr lang="zh-CN" altLang="en-US" dirty="0" smtClean="0"/>
              <a:t>在</a:t>
            </a:r>
            <a:r>
              <a:rPr lang="en-US" i="1" dirty="0" smtClean="0"/>
              <a:t>y</a:t>
            </a:r>
            <a:r>
              <a:rPr lang="en-US" dirty="0" smtClean="0"/>
              <a:t>=0</a:t>
            </a:r>
            <a:r>
              <a:rPr lang="zh-CN" altLang="en-US" dirty="0" smtClean="0"/>
              <a:t>上有</a:t>
            </a:r>
            <a:endParaRPr lang="en-US" altLang="zh-CN" dirty="0" smtClean="0"/>
          </a:p>
          <a:p>
            <a:pPr lvl="1">
              <a:buNone/>
            </a:pPr>
            <a:r>
              <a:rPr lang="zh-CN" altLang="en-US" dirty="0" smtClean="0"/>
              <a:t>                                    或</a:t>
            </a:r>
            <a:endParaRPr lang="en-US" altLang="zh-CN" dirty="0" smtClean="0"/>
          </a:p>
          <a:p>
            <a:pPr lvl="1">
              <a:buNone/>
            </a:pPr>
            <a:r>
              <a:rPr lang="zh-CN" altLang="en-US" dirty="0" smtClean="0"/>
              <a:t>可解得</a:t>
            </a:r>
            <a:endParaRPr lang="en-US" altLang="zh-CN" dirty="0" smtClean="0"/>
          </a:p>
          <a:p>
            <a:pPr lvl="1">
              <a:buNone/>
            </a:pPr>
            <a:endParaRPr lang="en-US" altLang="zh-CN" dirty="0" smtClean="0"/>
          </a:p>
          <a:p>
            <a:pPr lvl="1">
              <a:buNone/>
            </a:pPr>
            <a:endParaRPr lang="en-US" altLang="zh-CN" dirty="0" smtClean="0"/>
          </a:p>
          <a:p>
            <a:pPr lvl="1">
              <a:buNone/>
            </a:pPr>
            <a:endParaRPr lang="en-US" altLang="zh-CN" dirty="0" smtClean="0"/>
          </a:p>
          <a:p>
            <a:pPr lvl="1">
              <a:buNone/>
            </a:pPr>
            <a:endParaRPr lang="en-US" altLang="zh-CN" dirty="0" smtClean="0"/>
          </a:p>
          <a:p>
            <a:pPr lvl="1">
              <a:buNone/>
            </a:pPr>
            <a:r>
              <a:rPr lang="zh-CN" altLang="en-US" dirty="0" smtClean="0"/>
              <a:t>其中</a:t>
            </a:r>
            <a:endParaRPr lang="en-US" altLang="zh-CN" dirty="0" smtClean="0"/>
          </a:p>
          <a:p>
            <a:pPr lvl="1">
              <a:buNone/>
            </a:pPr>
            <a:endParaRPr lang="en-US" altLang="zh-CN" dirty="0" smtClean="0"/>
          </a:p>
          <a:p>
            <a:pPr lvl="1">
              <a:buNone/>
            </a:pPr>
            <a:endParaRPr lang="en-US" altLang="zh-CN" dirty="0" smtClean="0"/>
          </a:p>
          <a:p>
            <a:pPr lvl="1">
              <a:buNone/>
            </a:pPr>
            <a:endParaRPr lang="en-US" altLang="zh-CN" dirty="0" smtClean="0"/>
          </a:p>
          <a:p>
            <a:pPr lvl="1">
              <a:buNone/>
            </a:pPr>
            <a:endParaRPr lang="en-US" altLang="zh-CN" dirty="0" smtClean="0"/>
          </a:p>
          <a:p>
            <a:pPr lvl="1">
              <a:buNone/>
            </a:pPr>
            <a:endParaRPr lang="en-US" altLang="zh-CN" dirty="0" smtClean="0"/>
          </a:p>
          <a:p>
            <a:pPr lvl="1">
              <a:buNone/>
            </a:pPr>
            <a:endParaRPr lang="en-US" altLang="zh-CN" dirty="0" smtClean="0"/>
          </a:p>
          <a:p>
            <a:pPr lvl="1">
              <a:buNone/>
            </a:pPr>
            <a:endParaRPr lang="en-US" altLang="zh-CN" dirty="0" smtClean="0"/>
          </a:p>
          <a:p>
            <a:pPr lvl="1">
              <a:buNone/>
            </a:pPr>
            <a:endParaRPr lang="zh-CN" altLang="en-US" dirty="0" smtClean="0"/>
          </a:p>
        </p:txBody>
      </p:sp>
      <p:sp>
        <p:nvSpPr>
          <p:cNvPr id="1392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39265" name="Object 1"/>
          <p:cNvGraphicFramePr>
            <a:graphicFrameLocks noChangeAspect="1"/>
          </p:cNvGraphicFramePr>
          <p:nvPr/>
        </p:nvGraphicFramePr>
        <p:xfrm>
          <a:off x="1643063" y="1917943"/>
          <a:ext cx="2130425" cy="392113"/>
        </p:xfrm>
        <a:graphic>
          <a:graphicData uri="http://schemas.openxmlformats.org/presentationml/2006/ole">
            <p:oleObj spid="_x0000_s139265" name="公式" r:id="rId3" imgW="1117115" imgH="203112" progId="Equation.3">
              <p:embed/>
            </p:oleObj>
          </a:graphicData>
        </a:graphic>
      </p:graphicFrame>
      <p:sp>
        <p:nvSpPr>
          <p:cNvPr id="13926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39267" name="Object 3"/>
          <p:cNvGraphicFramePr>
            <a:graphicFrameLocks noChangeAspect="1"/>
          </p:cNvGraphicFramePr>
          <p:nvPr/>
        </p:nvGraphicFramePr>
        <p:xfrm>
          <a:off x="4357688" y="1881428"/>
          <a:ext cx="1400175" cy="422275"/>
        </p:xfrm>
        <a:graphic>
          <a:graphicData uri="http://schemas.openxmlformats.org/presentationml/2006/ole">
            <p:oleObj spid="_x0000_s139267" name="公式" r:id="rId4" imgW="685800" imgH="203200" progId="Equation.3">
              <p:embed/>
            </p:oleObj>
          </a:graphicData>
        </a:graphic>
      </p:graphicFrame>
      <p:sp>
        <p:nvSpPr>
          <p:cNvPr id="13927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39269" name="Object 5"/>
          <p:cNvGraphicFramePr>
            <a:graphicFrameLocks noChangeAspect="1"/>
          </p:cNvGraphicFramePr>
          <p:nvPr/>
        </p:nvGraphicFramePr>
        <p:xfrm>
          <a:off x="2071669" y="2786058"/>
          <a:ext cx="2368247" cy="857256"/>
        </p:xfrm>
        <a:graphic>
          <a:graphicData uri="http://schemas.openxmlformats.org/presentationml/2006/ole">
            <p:oleObj spid="_x0000_s139269" name="公式" r:id="rId5" imgW="1218671" imgH="444307" progId="Equation.3">
              <p:embed/>
            </p:oleObj>
          </a:graphicData>
        </a:graphic>
      </p:graphicFrame>
      <p:sp>
        <p:nvSpPr>
          <p:cNvPr id="13927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39271" name="Object 7"/>
          <p:cNvGraphicFramePr>
            <a:graphicFrameLocks noChangeAspect="1"/>
          </p:cNvGraphicFramePr>
          <p:nvPr/>
        </p:nvGraphicFramePr>
        <p:xfrm>
          <a:off x="2066926" y="3786188"/>
          <a:ext cx="2576512" cy="392112"/>
        </p:xfrm>
        <a:graphic>
          <a:graphicData uri="http://schemas.openxmlformats.org/presentationml/2006/ole">
            <p:oleObj spid="_x0000_s139271" name="公式" r:id="rId6" imgW="1358310" imgH="203112" progId="Equation.3">
              <p:embed/>
            </p:oleObj>
          </a:graphicData>
        </a:graphic>
      </p:graphicFrame>
      <p:sp>
        <p:nvSpPr>
          <p:cNvPr id="13927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39273" name="Object 9"/>
          <p:cNvGraphicFramePr>
            <a:graphicFrameLocks noChangeAspect="1"/>
          </p:cNvGraphicFramePr>
          <p:nvPr/>
        </p:nvGraphicFramePr>
        <p:xfrm>
          <a:off x="2000232" y="4313665"/>
          <a:ext cx="1714512" cy="972723"/>
        </p:xfrm>
        <a:graphic>
          <a:graphicData uri="http://schemas.openxmlformats.org/presentationml/2006/ole">
            <p:oleObj spid="_x0000_s139273" name="公式" r:id="rId7" imgW="774364" imgH="444307" progId="Equation.3">
              <p:embed/>
            </p:oleObj>
          </a:graphicData>
        </a:graphic>
      </p:graphicFrame>
      <p:sp>
        <p:nvSpPr>
          <p:cNvPr id="14" name="灯片编号占位符 13"/>
          <p:cNvSpPr>
            <a:spLocks noGrp="1"/>
          </p:cNvSpPr>
          <p:nvPr>
            <p:ph type="sldNum" sz="quarter" idx="15"/>
          </p:nvPr>
        </p:nvSpPr>
        <p:spPr/>
        <p:txBody>
          <a:bodyPr/>
          <a:lstStyle/>
          <a:p>
            <a:fld id="{0C913308-F349-4B6D-A68A-DD1791B4A57B}" type="slidenum">
              <a:rPr lang="zh-CN" altLang="en-US" smtClean="0"/>
              <a:pPr/>
              <a:t>20</a:t>
            </a:fld>
            <a:endParaRPr lang="zh-CN"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1414"/>
            <a:ext cx="8229600" cy="1066800"/>
          </a:xfrm>
        </p:spPr>
        <p:txBody>
          <a:bodyPr/>
          <a:lstStyle/>
          <a:p>
            <a:r>
              <a:rPr lang="en-US" altLang="zh-CN" dirty="0" smtClean="0"/>
              <a:t>3 </a:t>
            </a:r>
            <a:r>
              <a:rPr lang="zh-CN" altLang="en-US" dirty="0" smtClean="0"/>
              <a:t>镜像法</a:t>
            </a:r>
            <a:endParaRPr lang="zh-CN" altLang="en-US" dirty="0"/>
          </a:p>
        </p:txBody>
      </p:sp>
      <p:sp>
        <p:nvSpPr>
          <p:cNvPr id="5" name="矩形 4"/>
          <p:cNvSpPr/>
          <p:nvPr/>
        </p:nvSpPr>
        <p:spPr>
          <a:xfrm>
            <a:off x="857224" y="1500174"/>
            <a:ext cx="6032421" cy="461665"/>
          </a:xfrm>
          <a:prstGeom prst="rect">
            <a:avLst/>
          </a:prstGeom>
        </p:spPr>
        <p:txBody>
          <a:bodyPr wrap="none">
            <a:spAutoFit/>
          </a:bodyPr>
          <a:lstStyle/>
          <a:p>
            <a:r>
              <a:rPr lang="zh-CN" altLang="en-US" sz="2400" dirty="0" smtClean="0"/>
              <a:t>最后的上半空间和下半空间的电位分别为：</a:t>
            </a:r>
            <a:endParaRPr lang="zh-CN" altLang="en-US" sz="2400" dirty="0"/>
          </a:p>
        </p:txBody>
      </p:sp>
      <p:sp>
        <p:nvSpPr>
          <p:cNvPr id="1382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38241" name="Object 1"/>
          <p:cNvGraphicFramePr>
            <a:graphicFrameLocks noChangeAspect="1"/>
          </p:cNvGraphicFramePr>
          <p:nvPr/>
        </p:nvGraphicFramePr>
        <p:xfrm>
          <a:off x="1214438" y="2071688"/>
          <a:ext cx="7302500" cy="965200"/>
        </p:xfrm>
        <a:graphic>
          <a:graphicData uri="http://schemas.openxmlformats.org/presentationml/2006/ole">
            <p:oleObj spid="_x0000_s138241" name="公式" r:id="rId3" imgW="3581400" imgH="469900" progId="Equation.3">
              <p:embed/>
            </p:oleObj>
          </a:graphicData>
        </a:graphic>
      </p:graphicFrame>
      <p:sp>
        <p:nvSpPr>
          <p:cNvPr id="1382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38243" name="Object 3"/>
          <p:cNvGraphicFramePr>
            <a:graphicFrameLocks noChangeAspect="1"/>
          </p:cNvGraphicFramePr>
          <p:nvPr/>
        </p:nvGraphicFramePr>
        <p:xfrm>
          <a:off x="1214438" y="3286125"/>
          <a:ext cx="4383087" cy="965200"/>
        </p:xfrm>
        <a:graphic>
          <a:graphicData uri="http://schemas.openxmlformats.org/presentationml/2006/ole">
            <p:oleObj spid="_x0000_s138243" name="公式" r:id="rId4" imgW="2146300" imgH="469900" progId="Equation.3">
              <p:embed/>
            </p:oleObj>
          </a:graphicData>
        </a:graphic>
      </p:graphicFrame>
      <p:sp>
        <p:nvSpPr>
          <p:cNvPr id="8" name="灯片编号占位符 7"/>
          <p:cNvSpPr>
            <a:spLocks noGrp="1"/>
          </p:cNvSpPr>
          <p:nvPr>
            <p:ph type="sldNum" sz="quarter" idx="15"/>
          </p:nvPr>
        </p:nvSpPr>
        <p:spPr/>
        <p:txBody>
          <a:bodyPr/>
          <a:lstStyle/>
          <a:p>
            <a:fld id="{0C913308-F349-4B6D-A68A-DD1791B4A57B}" type="slidenum">
              <a:rPr lang="zh-CN" altLang="en-US" smtClean="0"/>
              <a:pPr/>
              <a:t>21</a:t>
            </a:fld>
            <a:endParaRPr lang="zh-CN"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42852"/>
            <a:ext cx="8229600" cy="1066800"/>
          </a:xfrm>
        </p:spPr>
        <p:txBody>
          <a:bodyPr/>
          <a:lstStyle/>
          <a:p>
            <a:r>
              <a:rPr lang="en-US" altLang="zh-CN" dirty="0" smtClean="0"/>
              <a:t>3 </a:t>
            </a:r>
            <a:r>
              <a:rPr lang="zh-CN" altLang="en-US" dirty="0" smtClean="0"/>
              <a:t>镜像法</a:t>
            </a:r>
            <a:endParaRPr lang="zh-CN" altLang="en-US" dirty="0"/>
          </a:p>
        </p:txBody>
      </p:sp>
      <p:sp>
        <p:nvSpPr>
          <p:cNvPr id="3" name="内容占位符 2"/>
          <p:cNvSpPr>
            <a:spLocks noGrp="1"/>
          </p:cNvSpPr>
          <p:nvPr>
            <p:ph idx="1"/>
          </p:nvPr>
        </p:nvSpPr>
        <p:spPr>
          <a:xfrm>
            <a:off x="457200" y="1428736"/>
            <a:ext cx="8229600" cy="5072098"/>
          </a:xfrm>
        </p:spPr>
        <p:txBody>
          <a:bodyPr/>
          <a:lstStyle/>
          <a:p>
            <a:r>
              <a:rPr lang="zh-CN" altLang="en-US" b="1" dirty="0" smtClean="0"/>
              <a:t>球面镜像法</a:t>
            </a:r>
            <a:endParaRPr lang="en-US" altLang="zh-CN" b="1" dirty="0" smtClean="0"/>
          </a:p>
          <a:p>
            <a:endParaRPr lang="en-US" altLang="zh-CN" b="1" dirty="0" smtClean="0"/>
          </a:p>
          <a:p>
            <a:endParaRPr lang="en-US" altLang="zh-CN" b="1" dirty="0" smtClean="0"/>
          </a:p>
          <a:p>
            <a:endParaRPr lang="en-US" altLang="zh-CN" b="1" dirty="0" smtClean="0"/>
          </a:p>
          <a:p>
            <a:endParaRPr lang="en-US" altLang="zh-CN" b="1" dirty="0" smtClean="0"/>
          </a:p>
          <a:p>
            <a:endParaRPr lang="en-US" altLang="zh-CN" b="1" dirty="0" smtClean="0"/>
          </a:p>
          <a:p>
            <a:endParaRPr lang="en-US" altLang="zh-CN" b="1" dirty="0" smtClean="0"/>
          </a:p>
          <a:p>
            <a:endParaRPr lang="en-US" altLang="zh-CN" b="1" dirty="0" smtClean="0"/>
          </a:p>
          <a:p>
            <a:pPr marL="548640" lvl="2">
              <a:spcBef>
                <a:spcPts val="600"/>
              </a:spcBef>
              <a:buSzPct val="70000"/>
            </a:pPr>
            <a:r>
              <a:rPr lang="zh-CN" altLang="en-US" sz="2400" dirty="0" smtClean="0"/>
              <a:t>从对称性考虑，镜像电荷</a:t>
            </a:r>
            <a:r>
              <a:rPr lang="en-US" altLang="zh-CN" sz="2400" i="1" dirty="0" smtClean="0"/>
              <a:t>q’</a:t>
            </a:r>
            <a:r>
              <a:rPr lang="zh-CN" altLang="en-US" sz="2400" dirty="0" smtClean="0"/>
              <a:t>位于圆心和</a:t>
            </a:r>
            <a:r>
              <a:rPr lang="en-US" altLang="zh-CN" sz="2400" i="1" dirty="0" smtClean="0"/>
              <a:t>q</a:t>
            </a:r>
            <a:r>
              <a:rPr lang="zh-CN" altLang="en-US" sz="2400" dirty="0" smtClean="0"/>
              <a:t>位置的连线上。</a:t>
            </a:r>
            <a:endParaRPr lang="zh-CN" altLang="en-US" sz="2400" b="1" dirty="0"/>
          </a:p>
        </p:txBody>
      </p:sp>
      <p:sp>
        <p:nvSpPr>
          <p:cNvPr id="4" name="灯片编号占位符 3"/>
          <p:cNvSpPr>
            <a:spLocks noGrp="1"/>
          </p:cNvSpPr>
          <p:nvPr>
            <p:ph type="sldNum" sz="quarter" idx="15"/>
          </p:nvPr>
        </p:nvSpPr>
        <p:spPr/>
        <p:txBody>
          <a:bodyPr/>
          <a:lstStyle/>
          <a:p>
            <a:fld id="{0C913308-F349-4B6D-A68A-DD1791B4A57B}" type="slidenum">
              <a:rPr lang="zh-CN" altLang="en-US" smtClean="0"/>
              <a:pPr/>
              <a:t>22</a:t>
            </a:fld>
            <a:endParaRPr lang="zh-CN" altLang="en-US"/>
          </a:p>
        </p:txBody>
      </p:sp>
      <p:grpSp>
        <p:nvGrpSpPr>
          <p:cNvPr id="148481" name="Group 1"/>
          <p:cNvGrpSpPr>
            <a:grpSpLocks/>
          </p:cNvGrpSpPr>
          <p:nvPr/>
        </p:nvGrpSpPr>
        <p:grpSpPr bwMode="auto">
          <a:xfrm>
            <a:off x="1285852" y="2500306"/>
            <a:ext cx="2714644" cy="1924728"/>
            <a:chOff x="2248" y="2280"/>
            <a:chExt cx="3309" cy="2348"/>
          </a:xfrm>
        </p:grpSpPr>
        <p:sp>
          <p:nvSpPr>
            <p:cNvPr id="148482" name="Oval 2"/>
            <p:cNvSpPr>
              <a:spLocks noChangeArrowheads="1"/>
            </p:cNvSpPr>
            <p:nvPr/>
          </p:nvSpPr>
          <p:spPr bwMode="auto">
            <a:xfrm>
              <a:off x="2297" y="2280"/>
              <a:ext cx="1800" cy="1834"/>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48483" name="Text Box 3"/>
            <p:cNvSpPr txBox="1">
              <a:spLocks noChangeArrowheads="1"/>
            </p:cNvSpPr>
            <p:nvPr/>
          </p:nvSpPr>
          <p:spPr bwMode="auto">
            <a:xfrm>
              <a:off x="2831" y="3121"/>
              <a:ext cx="484" cy="451"/>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b="0" i="1" u="none" strike="noStrike" cap="none" normalizeH="0" baseline="0" dirty="0" smtClean="0">
                  <a:ln>
                    <a:noFill/>
                  </a:ln>
                  <a:solidFill>
                    <a:schemeClr val="tx1"/>
                  </a:solidFill>
                  <a:effectLst/>
                  <a:latin typeface="Times New Roman" pitchFamily="18" charset="0"/>
                  <a:ea typeface="宋体" pitchFamily="2" charset="-122"/>
                  <a:cs typeface="宋体" pitchFamily="2" charset="-122"/>
                </a:rPr>
                <a:t>O</a:t>
              </a:r>
              <a:endParaRPr kumimoji="0" lang="zh-CN" altLang="zh-CN"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cxnSp>
          <p:nvCxnSpPr>
            <p:cNvPr id="148484" name="AutoShape 4"/>
            <p:cNvCxnSpPr>
              <a:cxnSpLocks noChangeShapeType="1"/>
            </p:cNvCxnSpPr>
            <p:nvPr/>
          </p:nvCxnSpPr>
          <p:spPr bwMode="auto">
            <a:xfrm>
              <a:off x="3176" y="3264"/>
              <a:ext cx="2381" cy="0"/>
            </a:xfrm>
            <a:prstGeom prst="straightConnector1">
              <a:avLst/>
            </a:prstGeom>
            <a:noFill/>
            <a:ln w="9525">
              <a:solidFill>
                <a:srgbClr val="000000"/>
              </a:solidFill>
              <a:round/>
              <a:headEnd/>
              <a:tailEnd type="triangle" w="med" len="med"/>
            </a:ln>
          </p:spPr>
        </p:cxnSp>
        <p:sp>
          <p:nvSpPr>
            <p:cNvPr id="148485" name="Text Box 5"/>
            <p:cNvSpPr txBox="1">
              <a:spLocks noChangeArrowheads="1"/>
            </p:cNvSpPr>
            <p:nvPr/>
          </p:nvSpPr>
          <p:spPr bwMode="auto">
            <a:xfrm>
              <a:off x="3054" y="2536"/>
              <a:ext cx="484" cy="451"/>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b="0" i="1" u="none" strike="noStrike" cap="none" normalizeH="0" baseline="0" smtClean="0">
                  <a:ln>
                    <a:noFill/>
                  </a:ln>
                  <a:solidFill>
                    <a:schemeClr val="tx1"/>
                  </a:solidFill>
                  <a:effectLst/>
                  <a:latin typeface="Times New Roman" pitchFamily="18" charset="0"/>
                  <a:ea typeface="宋体" pitchFamily="2" charset="-122"/>
                  <a:cs typeface="宋体" pitchFamily="2" charset="-122"/>
                </a:rPr>
                <a:t>a</a:t>
              </a:r>
              <a:endParaRPr kumimoji="0" lang="zh-CN" altLang="zh-CN"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cxnSp>
          <p:nvCxnSpPr>
            <p:cNvPr id="148486" name="AutoShape 6"/>
            <p:cNvCxnSpPr>
              <a:cxnSpLocks noChangeShapeType="1"/>
            </p:cNvCxnSpPr>
            <p:nvPr/>
          </p:nvCxnSpPr>
          <p:spPr bwMode="auto">
            <a:xfrm flipV="1">
              <a:off x="3176" y="2432"/>
              <a:ext cx="488" cy="832"/>
            </a:xfrm>
            <a:prstGeom prst="straightConnector1">
              <a:avLst/>
            </a:prstGeom>
            <a:noFill/>
            <a:ln w="9525">
              <a:solidFill>
                <a:srgbClr val="000000"/>
              </a:solidFill>
              <a:round/>
              <a:headEnd/>
              <a:tailEnd type="triangle" w="med" len="med"/>
            </a:ln>
          </p:spPr>
        </p:cxnSp>
        <p:sp>
          <p:nvSpPr>
            <p:cNvPr id="148487" name="Oval 7"/>
            <p:cNvSpPr>
              <a:spLocks noChangeArrowheads="1"/>
            </p:cNvSpPr>
            <p:nvPr/>
          </p:nvSpPr>
          <p:spPr bwMode="auto">
            <a:xfrm>
              <a:off x="5072" y="3232"/>
              <a:ext cx="57" cy="57"/>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48488" name="Text Box 8"/>
            <p:cNvSpPr txBox="1">
              <a:spLocks noChangeArrowheads="1"/>
            </p:cNvSpPr>
            <p:nvPr/>
          </p:nvSpPr>
          <p:spPr bwMode="auto">
            <a:xfrm>
              <a:off x="4876" y="2761"/>
              <a:ext cx="484" cy="451"/>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b="0" i="1" u="none" strike="noStrike" cap="none" normalizeH="0" baseline="0" smtClean="0">
                  <a:ln>
                    <a:noFill/>
                  </a:ln>
                  <a:solidFill>
                    <a:schemeClr val="tx1"/>
                  </a:solidFill>
                  <a:effectLst/>
                  <a:latin typeface="Times New Roman" pitchFamily="18" charset="0"/>
                  <a:ea typeface="宋体" pitchFamily="2" charset="-122"/>
                  <a:cs typeface="宋体" pitchFamily="2" charset="-122"/>
                </a:rPr>
                <a:t>q</a:t>
              </a:r>
              <a:endParaRPr kumimoji="0" lang="zh-CN" altLang="zh-CN"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48489" name="Text Box 9"/>
            <p:cNvSpPr txBox="1">
              <a:spLocks noChangeArrowheads="1"/>
            </p:cNvSpPr>
            <p:nvPr/>
          </p:nvSpPr>
          <p:spPr bwMode="auto">
            <a:xfrm>
              <a:off x="4324" y="3306"/>
              <a:ext cx="484" cy="451"/>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b="0" i="1" u="none" strike="noStrike" cap="none" normalizeH="0" baseline="0" dirty="0" smtClean="0">
                  <a:ln>
                    <a:noFill/>
                  </a:ln>
                  <a:solidFill>
                    <a:schemeClr val="tx1"/>
                  </a:solidFill>
                  <a:effectLst/>
                  <a:latin typeface="Times New Roman" pitchFamily="18" charset="0"/>
                  <a:ea typeface="宋体" pitchFamily="2" charset="-122"/>
                  <a:cs typeface="宋体" pitchFamily="2" charset="-122"/>
                </a:rPr>
                <a:t>d</a:t>
              </a:r>
              <a:endParaRPr kumimoji="0" lang="zh-CN" altLang="zh-CN"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cxnSp>
          <p:nvCxnSpPr>
            <p:cNvPr id="148490" name="AutoShape 10"/>
            <p:cNvCxnSpPr>
              <a:cxnSpLocks noChangeShapeType="1"/>
            </p:cNvCxnSpPr>
            <p:nvPr/>
          </p:nvCxnSpPr>
          <p:spPr bwMode="auto">
            <a:xfrm flipH="1">
              <a:off x="2352" y="3808"/>
              <a:ext cx="160" cy="0"/>
            </a:xfrm>
            <a:prstGeom prst="straightConnector1">
              <a:avLst/>
            </a:prstGeom>
            <a:noFill/>
            <a:ln w="9525">
              <a:solidFill>
                <a:srgbClr val="000000"/>
              </a:solidFill>
              <a:round/>
              <a:headEnd/>
              <a:tailEnd/>
            </a:ln>
          </p:spPr>
        </p:cxnSp>
        <p:cxnSp>
          <p:nvCxnSpPr>
            <p:cNvPr id="148491" name="AutoShape 11"/>
            <p:cNvCxnSpPr>
              <a:cxnSpLocks noChangeShapeType="1"/>
            </p:cNvCxnSpPr>
            <p:nvPr/>
          </p:nvCxnSpPr>
          <p:spPr bwMode="auto">
            <a:xfrm>
              <a:off x="2352" y="3808"/>
              <a:ext cx="0" cy="464"/>
            </a:xfrm>
            <a:prstGeom prst="straightConnector1">
              <a:avLst/>
            </a:prstGeom>
            <a:noFill/>
            <a:ln w="9525">
              <a:solidFill>
                <a:srgbClr val="000000"/>
              </a:solidFill>
              <a:round/>
              <a:headEnd/>
              <a:tailEnd/>
            </a:ln>
          </p:spPr>
        </p:cxnSp>
        <p:cxnSp>
          <p:nvCxnSpPr>
            <p:cNvPr id="148492" name="AutoShape 12"/>
            <p:cNvCxnSpPr>
              <a:cxnSpLocks noChangeShapeType="1"/>
            </p:cNvCxnSpPr>
            <p:nvPr/>
          </p:nvCxnSpPr>
          <p:spPr bwMode="auto">
            <a:xfrm>
              <a:off x="2248" y="4272"/>
              <a:ext cx="192" cy="0"/>
            </a:xfrm>
            <a:prstGeom prst="straightConnector1">
              <a:avLst/>
            </a:prstGeom>
            <a:noFill/>
            <a:ln w="9525">
              <a:solidFill>
                <a:srgbClr val="000000"/>
              </a:solidFill>
              <a:round/>
              <a:headEnd/>
              <a:tailEnd/>
            </a:ln>
          </p:spPr>
        </p:cxnSp>
        <p:cxnSp>
          <p:nvCxnSpPr>
            <p:cNvPr id="148493" name="AutoShape 13"/>
            <p:cNvCxnSpPr>
              <a:cxnSpLocks noChangeShapeType="1"/>
            </p:cNvCxnSpPr>
            <p:nvPr/>
          </p:nvCxnSpPr>
          <p:spPr bwMode="auto">
            <a:xfrm>
              <a:off x="2297" y="4336"/>
              <a:ext cx="95" cy="0"/>
            </a:xfrm>
            <a:prstGeom prst="straightConnector1">
              <a:avLst/>
            </a:prstGeom>
            <a:noFill/>
            <a:ln w="9525">
              <a:solidFill>
                <a:srgbClr val="000000"/>
              </a:solidFill>
              <a:round/>
              <a:headEnd/>
              <a:tailEnd/>
            </a:ln>
          </p:spPr>
        </p:cxnSp>
        <p:sp>
          <p:nvSpPr>
            <p:cNvPr id="148494" name="Text Box 14"/>
            <p:cNvSpPr txBox="1">
              <a:spLocks noChangeArrowheads="1"/>
            </p:cNvSpPr>
            <p:nvPr/>
          </p:nvSpPr>
          <p:spPr bwMode="auto">
            <a:xfrm>
              <a:off x="3252" y="4177"/>
              <a:ext cx="1224" cy="451"/>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b="0" i="0" u="none" strike="noStrike" cap="none" normalizeH="0" baseline="0" dirty="0" smtClean="0">
                  <a:ln>
                    <a:noFill/>
                  </a:ln>
                  <a:solidFill>
                    <a:schemeClr val="tx1"/>
                  </a:solidFill>
                  <a:effectLst/>
                  <a:latin typeface="Times New Roman" pitchFamily="18" charset="0"/>
                  <a:ea typeface="宋体" pitchFamily="2" charset="-122"/>
                  <a:cs typeface="宋体" pitchFamily="2" charset="-122"/>
                </a:rPr>
                <a:t>导体球</a:t>
              </a:r>
              <a:endParaRPr kumimoji="0" lang="zh-CN"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grpSp>
      <p:grpSp>
        <p:nvGrpSpPr>
          <p:cNvPr id="59" name="组合 58"/>
          <p:cNvGrpSpPr/>
          <p:nvPr/>
        </p:nvGrpSpPr>
        <p:grpSpPr>
          <a:xfrm>
            <a:off x="5072066" y="2357430"/>
            <a:ext cx="2928958" cy="2121639"/>
            <a:chOff x="1427163" y="981075"/>
            <a:chExt cx="2101850" cy="1568430"/>
          </a:xfrm>
        </p:grpSpPr>
        <p:sp>
          <p:nvSpPr>
            <p:cNvPr id="148514" name="Oval 34"/>
            <p:cNvSpPr>
              <a:spLocks noChangeArrowheads="1"/>
            </p:cNvSpPr>
            <p:nvPr/>
          </p:nvSpPr>
          <p:spPr bwMode="auto">
            <a:xfrm>
              <a:off x="1458913" y="1071563"/>
              <a:ext cx="1143000" cy="1165225"/>
            </a:xfrm>
            <a:prstGeom prst="ellipse">
              <a:avLst/>
            </a:prstGeom>
            <a:solidFill>
              <a:srgbClr val="FFFFFF"/>
            </a:solid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48515" name="Text Box 35"/>
            <p:cNvSpPr txBox="1">
              <a:spLocks noChangeArrowheads="1"/>
            </p:cNvSpPr>
            <p:nvPr/>
          </p:nvSpPr>
          <p:spPr bwMode="auto">
            <a:xfrm>
              <a:off x="1797050" y="1606550"/>
              <a:ext cx="307975" cy="27303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b="0" i="1" u="none" strike="noStrike" cap="none" normalizeH="0" baseline="0" smtClean="0">
                  <a:ln>
                    <a:noFill/>
                  </a:ln>
                  <a:solidFill>
                    <a:schemeClr val="tx1"/>
                  </a:solidFill>
                  <a:effectLst/>
                  <a:latin typeface="Times New Roman" pitchFamily="18" charset="0"/>
                  <a:ea typeface="宋体" pitchFamily="2" charset="-122"/>
                  <a:cs typeface="宋体" pitchFamily="2" charset="-122"/>
                </a:rPr>
                <a:t>O</a:t>
              </a:r>
              <a:endParaRPr kumimoji="0" lang="zh-CN" altLang="zh-CN"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48516" name="Text Box 36"/>
            <p:cNvSpPr txBox="1">
              <a:spLocks noChangeArrowheads="1"/>
            </p:cNvSpPr>
            <p:nvPr/>
          </p:nvSpPr>
          <p:spPr bwMode="auto">
            <a:xfrm>
              <a:off x="2044700" y="1682750"/>
              <a:ext cx="307975" cy="27303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b="0" i="1" u="none" strike="noStrike" cap="none" normalizeH="0" baseline="0" smtClean="0">
                  <a:ln>
                    <a:noFill/>
                  </a:ln>
                  <a:solidFill>
                    <a:schemeClr val="tx1"/>
                  </a:solidFill>
                  <a:effectLst/>
                  <a:latin typeface="Times New Roman" pitchFamily="18" charset="0"/>
                  <a:ea typeface="宋体" pitchFamily="2" charset="-122"/>
                  <a:cs typeface="宋体" pitchFamily="2" charset="-122"/>
                </a:rPr>
                <a:t>b</a:t>
              </a:r>
              <a:endParaRPr kumimoji="0" lang="zh-CN" altLang="zh-CN"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48517" name="Text Box 37"/>
            <p:cNvSpPr txBox="1">
              <a:spLocks noChangeArrowheads="1"/>
            </p:cNvSpPr>
            <p:nvPr/>
          </p:nvSpPr>
          <p:spPr bwMode="auto">
            <a:xfrm>
              <a:off x="2090738" y="1163638"/>
              <a:ext cx="306387" cy="27303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b="0" i="1" u="none" strike="noStrike" cap="none" normalizeH="0" baseline="0" smtClean="0">
                  <a:ln>
                    <a:noFill/>
                  </a:ln>
                  <a:solidFill>
                    <a:schemeClr val="tx1"/>
                  </a:solidFill>
                  <a:effectLst/>
                  <a:latin typeface="Times New Roman" pitchFamily="18" charset="0"/>
                  <a:ea typeface="宋体" pitchFamily="2" charset="-122"/>
                  <a:cs typeface="宋体" pitchFamily="2" charset="-122"/>
                </a:rPr>
                <a:t>r</a:t>
              </a:r>
              <a:endParaRPr kumimoji="0" lang="zh-CN" altLang="zh-CN"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48518" name="Text Box 38"/>
            <p:cNvSpPr txBox="1">
              <a:spLocks noChangeArrowheads="1"/>
            </p:cNvSpPr>
            <p:nvPr/>
          </p:nvSpPr>
          <p:spPr bwMode="auto">
            <a:xfrm>
              <a:off x="2160588" y="1397000"/>
              <a:ext cx="307975" cy="27303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b="0" i="1" u="none" strike="noStrike" cap="none" normalizeH="0" baseline="0" smtClean="0">
                  <a:ln>
                    <a:noFill/>
                  </a:ln>
                  <a:solidFill>
                    <a:schemeClr val="tx1"/>
                  </a:solidFill>
                  <a:effectLst/>
                  <a:latin typeface="Times New Roman" pitchFamily="18" charset="0"/>
                  <a:ea typeface="宋体" pitchFamily="2" charset="-122"/>
                  <a:cs typeface="宋体" pitchFamily="2" charset="-122"/>
                </a:rPr>
                <a:t>q'</a:t>
              </a:r>
              <a:endParaRPr kumimoji="0" lang="zh-CN" altLang="zh-CN"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cxnSp>
          <p:nvCxnSpPr>
            <p:cNvPr id="148519" name="AutoShape 39"/>
            <p:cNvCxnSpPr>
              <a:cxnSpLocks noChangeShapeType="1"/>
            </p:cNvCxnSpPr>
            <p:nvPr/>
          </p:nvCxnSpPr>
          <p:spPr bwMode="auto">
            <a:xfrm>
              <a:off x="2016125" y="1697038"/>
              <a:ext cx="1512888" cy="0"/>
            </a:xfrm>
            <a:prstGeom prst="straightConnector1">
              <a:avLst/>
            </a:prstGeom>
            <a:noFill/>
            <a:ln w="9525">
              <a:solidFill>
                <a:srgbClr val="000000"/>
              </a:solidFill>
              <a:round/>
              <a:headEnd/>
              <a:tailEnd type="triangle" w="med" len="med"/>
            </a:ln>
          </p:spPr>
        </p:cxnSp>
        <p:cxnSp>
          <p:nvCxnSpPr>
            <p:cNvPr id="148520" name="AutoShape 40"/>
            <p:cNvCxnSpPr>
              <a:cxnSpLocks noChangeShapeType="1"/>
            </p:cNvCxnSpPr>
            <p:nvPr/>
          </p:nvCxnSpPr>
          <p:spPr bwMode="auto">
            <a:xfrm flipV="1">
              <a:off x="2016125" y="981075"/>
              <a:ext cx="646113" cy="715963"/>
            </a:xfrm>
            <a:prstGeom prst="straightConnector1">
              <a:avLst/>
            </a:prstGeom>
            <a:noFill/>
            <a:ln w="9525">
              <a:solidFill>
                <a:srgbClr val="000000"/>
              </a:solidFill>
              <a:round/>
              <a:headEnd/>
              <a:tailEnd type="triangle" w="med" len="med"/>
            </a:ln>
          </p:spPr>
        </p:cxnSp>
        <p:sp>
          <p:nvSpPr>
            <p:cNvPr id="148521" name="Oval 41"/>
            <p:cNvSpPr>
              <a:spLocks noChangeArrowheads="1"/>
            </p:cNvSpPr>
            <p:nvPr/>
          </p:nvSpPr>
          <p:spPr bwMode="auto">
            <a:xfrm>
              <a:off x="3221038" y="1676400"/>
              <a:ext cx="36512" cy="3651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48522" name="Text Box 42"/>
            <p:cNvSpPr txBox="1">
              <a:spLocks noChangeArrowheads="1"/>
            </p:cNvSpPr>
            <p:nvPr/>
          </p:nvSpPr>
          <p:spPr bwMode="auto">
            <a:xfrm>
              <a:off x="3095625" y="1377950"/>
              <a:ext cx="307975" cy="27303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b="0" i="1" u="none" strike="noStrike" cap="none" normalizeH="0" baseline="0" smtClean="0">
                  <a:ln>
                    <a:noFill/>
                  </a:ln>
                  <a:solidFill>
                    <a:schemeClr val="tx1"/>
                  </a:solidFill>
                  <a:effectLst/>
                  <a:latin typeface="Times New Roman" pitchFamily="18" charset="0"/>
                  <a:ea typeface="宋体" pitchFamily="2" charset="-122"/>
                  <a:cs typeface="宋体" pitchFamily="2" charset="-122"/>
                </a:rPr>
                <a:t>q</a:t>
              </a:r>
              <a:endParaRPr kumimoji="0" lang="zh-CN" altLang="zh-CN"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48523" name="Text Box 43"/>
            <p:cNvSpPr txBox="1">
              <a:spLocks noChangeArrowheads="1"/>
            </p:cNvSpPr>
            <p:nvPr/>
          </p:nvSpPr>
          <p:spPr bwMode="auto">
            <a:xfrm>
              <a:off x="2746375" y="1701800"/>
              <a:ext cx="306388" cy="27303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b="0" i="1" u="none" strike="noStrike" cap="none" normalizeH="0" baseline="0" smtClean="0">
                  <a:ln>
                    <a:noFill/>
                  </a:ln>
                  <a:solidFill>
                    <a:schemeClr val="tx1"/>
                  </a:solidFill>
                  <a:effectLst/>
                  <a:latin typeface="Times New Roman" pitchFamily="18" charset="0"/>
                  <a:ea typeface="宋体" pitchFamily="2" charset="-122"/>
                  <a:cs typeface="宋体" pitchFamily="2" charset="-122"/>
                </a:rPr>
                <a:t>d</a:t>
              </a:r>
              <a:endParaRPr kumimoji="0" lang="zh-CN" altLang="zh-CN"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cxnSp>
          <p:nvCxnSpPr>
            <p:cNvPr id="148524" name="AutoShape 44"/>
            <p:cNvCxnSpPr>
              <a:cxnSpLocks noChangeShapeType="1"/>
            </p:cNvCxnSpPr>
            <p:nvPr/>
          </p:nvCxnSpPr>
          <p:spPr bwMode="auto">
            <a:xfrm flipH="1">
              <a:off x="1493838" y="2041525"/>
              <a:ext cx="101600" cy="0"/>
            </a:xfrm>
            <a:prstGeom prst="straightConnector1">
              <a:avLst/>
            </a:prstGeom>
            <a:noFill/>
            <a:ln w="9525">
              <a:solidFill>
                <a:srgbClr val="000000"/>
              </a:solidFill>
              <a:round/>
              <a:headEnd/>
              <a:tailEnd/>
            </a:ln>
          </p:spPr>
        </p:cxnSp>
        <p:cxnSp>
          <p:nvCxnSpPr>
            <p:cNvPr id="148525" name="AutoShape 45"/>
            <p:cNvCxnSpPr>
              <a:cxnSpLocks noChangeShapeType="1"/>
            </p:cNvCxnSpPr>
            <p:nvPr/>
          </p:nvCxnSpPr>
          <p:spPr bwMode="auto">
            <a:xfrm>
              <a:off x="1493838" y="2041525"/>
              <a:ext cx="0" cy="295275"/>
            </a:xfrm>
            <a:prstGeom prst="straightConnector1">
              <a:avLst/>
            </a:prstGeom>
            <a:noFill/>
            <a:ln w="9525">
              <a:solidFill>
                <a:srgbClr val="000000"/>
              </a:solidFill>
              <a:round/>
              <a:headEnd/>
              <a:tailEnd/>
            </a:ln>
          </p:spPr>
        </p:cxnSp>
        <p:cxnSp>
          <p:nvCxnSpPr>
            <p:cNvPr id="148526" name="AutoShape 46"/>
            <p:cNvCxnSpPr>
              <a:cxnSpLocks noChangeShapeType="1"/>
            </p:cNvCxnSpPr>
            <p:nvPr/>
          </p:nvCxnSpPr>
          <p:spPr bwMode="auto">
            <a:xfrm>
              <a:off x="1427163" y="2336800"/>
              <a:ext cx="122237" cy="0"/>
            </a:xfrm>
            <a:prstGeom prst="straightConnector1">
              <a:avLst/>
            </a:prstGeom>
            <a:noFill/>
            <a:ln w="9525">
              <a:solidFill>
                <a:srgbClr val="000000"/>
              </a:solidFill>
              <a:round/>
              <a:headEnd/>
              <a:tailEnd/>
            </a:ln>
          </p:spPr>
        </p:cxnSp>
        <p:cxnSp>
          <p:nvCxnSpPr>
            <p:cNvPr id="148527" name="AutoShape 47"/>
            <p:cNvCxnSpPr>
              <a:cxnSpLocks noChangeShapeType="1"/>
            </p:cNvCxnSpPr>
            <p:nvPr/>
          </p:nvCxnSpPr>
          <p:spPr bwMode="auto">
            <a:xfrm>
              <a:off x="1458913" y="2378075"/>
              <a:ext cx="60325" cy="0"/>
            </a:xfrm>
            <a:prstGeom prst="straightConnector1">
              <a:avLst/>
            </a:prstGeom>
            <a:noFill/>
            <a:ln w="9525">
              <a:solidFill>
                <a:srgbClr val="000000"/>
              </a:solidFill>
              <a:round/>
              <a:headEnd/>
              <a:tailEnd/>
            </a:ln>
          </p:spPr>
        </p:cxnSp>
        <p:sp>
          <p:nvSpPr>
            <p:cNvPr id="148528" name="Text Box 48"/>
            <p:cNvSpPr txBox="1">
              <a:spLocks noChangeArrowheads="1"/>
            </p:cNvSpPr>
            <p:nvPr/>
          </p:nvSpPr>
          <p:spPr bwMode="auto">
            <a:xfrm>
              <a:off x="2065338" y="2276475"/>
              <a:ext cx="776287" cy="27303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b="0" i="0" u="none" strike="noStrike" cap="none" normalizeH="0" baseline="0" smtClean="0">
                  <a:ln>
                    <a:noFill/>
                  </a:ln>
                  <a:solidFill>
                    <a:schemeClr val="tx1"/>
                  </a:solidFill>
                  <a:effectLst/>
                  <a:latin typeface="Times New Roman" pitchFamily="18" charset="0"/>
                  <a:ea typeface="宋体" pitchFamily="2" charset="-122"/>
                  <a:cs typeface="宋体" pitchFamily="2" charset="-122"/>
                </a:rPr>
                <a:t>导体球</a:t>
              </a:r>
              <a:endParaRPr kumimoji="0" lang="zh-CN"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48529" name="Oval 49"/>
            <p:cNvSpPr>
              <a:spLocks noChangeArrowheads="1"/>
            </p:cNvSpPr>
            <p:nvPr/>
          </p:nvSpPr>
          <p:spPr bwMode="auto">
            <a:xfrm>
              <a:off x="2327275" y="1676400"/>
              <a:ext cx="34925" cy="3651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48530" name="Text Box 50"/>
            <p:cNvSpPr txBox="1">
              <a:spLocks noChangeArrowheads="1"/>
            </p:cNvSpPr>
            <p:nvPr/>
          </p:nvSpPr>
          <p:spPr bwMode="auto">
            <a:xfrm>
              <a:off x="2898775" y="1071563"/>
              <a:ext cx="306388" cy="27303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b="0" i="1" u="none" strike="noStrike" cap="none" normalizeH="0" baseline="0" smtClean="0">
                  <a:ln>
                    <a:noFill/>
                  </a:ln>
                  <a:solidFill>
                    <a:schemeClr val="tx1"/>
                  </a:solidFill>
                  <a:effectLst/>
                  <a:latin typeface="Times New Roman" pitchFamily="18" charset="0"/>
                  <a:ea typeface="宋体" pitchFamily="2" charset="-122"/>
                  <a:cs typeface="宋体" pitchFamily="2" charset="-122"/>
                </a:rPr>
                <a:t>r</a:t>
              </a:r>
              <a:r>
                <a:rPr kumimoji="0" lang="en-US" altLang="zh-CN" b="0" i="0" u="none" strike="noStrike" cap="none" normalizeH="0" baseline="-25000" smtClean="0">
                  <a:ln>
                    <a:noFill/>
                  </a:ln>
                  <a:solidFill>
                    <a:schemeClr val="tx1"/>
                  </a:solidFill>
                  <a:effectLst/>
                  <a:latin typeface="Times New Roman" pitchFamily="18" charset="0"/>
                  <a:ea typeface="宋体" pitchFamily="2" charset="-122"/>
                  <a:cs typeface="宋体" pitchFamily="2" charset="-122"/>
                </a:rPr>
                <a:t>1</a:t>
              </a:r>
              <a:endParaRPr kumimoji="0" lang="zh-CN" altLang="zh-CN"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48531" name="Text Box 51"/>
            <p:cNvSpPr txBox="1">
              <a:spLocks noChangeArrowheads="1"/>
            </p:cNvSpPr>
            <p:nvPr/>
          </p:nvSpPr>
          <p:spPr bwMode="auto">
            <a:xfrm>
              <a:off x="2417763" y="1316038"/>
              <a:ext cx="307975" cy="27303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b="0" i="1" u="none" strike="noStrike" cap="none" normalizeH="0" baseline="0" smtClean="0">
                  <a:ln>
                    <a:noFill/>
                  </a:ln>
                  <a:solidFill>
                    <a:schemeClr val="tx1"/>
                  </a:solidFill>
                  <a:effectLst/>
                  <a:latin typeface="Times New Roman" pitchFamily="18" charset="0"/>
                  <a:ea typeface="宋体" pitchFamily="2" charset="-122"/>
                  <a:cs typeface="宋体" pitchFamily="2" charset="-122"/>
                </a:rPr>
                <a:t>r</a:t>
              </a:r>
              <a:r>
                <a:rPr kumimoji="0" lang="en-US" altLang="zh-CN" b="0" i="0" u="none" strike="noStrike" cap="none" normalizeH="0" baseline="-25000" smtClean="0">
                  <a:ln>
                    <a:noFill/>
                  </a:ln>
                  <a:solidFill>
                    <a:schemeClr val="tx1"/>
                  </a:solidFill>
                  <a:effectLst/>
                  <a:latin typeface="Times New Roman" pitchFamily="18" charset="0"/>
                  <a:ea typeface="宋体" pitchFamily="2" charset="-122"/>
                  <a:cs typeface="宋体" pitchFamily="2" charset="-122"/>
                </a:rPr>
                <a:t>2</a:t>
              </a:r>
              <a:endParaRPr kumimoji="0" lang="zh-CN" altLang="zh-CN"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cxnSp>
          <p:nvCxnSpPr>
            <p:cNvPr id="148532" name="AutoShape 52"/>
            <p:cNvCxnSpPr>
              <a:cxnSpLocks noChangeShapeType="1"/>
            </p:cNvCxnSpPr>
            <p:nvPr/>
          </p:nvCxnSpPr>
          <p:spPr bwMode="auto">
            <a:xfrm flipH="1" flipV="1">
              <a:off x="2662238" y="981075"/>
              <a:ext cx="595312" cy="715963"/>
            </a:xfrm>
            <a:prstGeom prst="straightConnector1">
              <a:avLst/>
            </a:prstGeom>
            <a:noFill/>
            <a:ln w="9525">
              <a:solidFill>
                <a:srgbClr val="000000"/>
              </a:solidFill>
              <a:round/>
              <a:headEnd/>
              <a:tailEnd type="triangle" w="med" len="med"/>
            </a:ln>
          </p:spPr>
        </p:cxnSp>
        <p:cxnSp>
          <p:nvCxnSpPr>
            <p:cNvPr id="148533" name="AutoShape 53"/>
            <p:cNvCxnSpPr>
              <a:cxnSpLocks noChangeShapeType="1"/>
            </p:cNvCxnSpPr>
            <p:nvPr/>
          </p:nvCxnSpPr>
          <p:spPr bwMode="auto">
            <a:xfrm flipV="1">
              <a:off x="2352675" y="981075"/>
              <a:ext cx="309563" cy="715963"/>
            </a:xfrm>
            <a:prstGeom prst="straightConnector1">
              <a:avLst/>
            </a:prstGeom>
            <a:noFill/>
            <a:ln w="9525">
              <a:solidFill>
                <a:srgbClr val="000000"/>
              </a:solidFill>
              <a:round/>
              <a:headEnd/>
              <a:tailEnd type="triangle" w="med" len="med"/>
            </a:ln>
          </p:spPr>
        </p:cxnSp>
      </p:grpSp>
      <p:sp>
        <p:nvSpPr>
          <p:cNvPr id="60" name="TextBox 59"/>
          <p:cNvSpPr txBox="1"/>
          <p:nvPr/>
        </p:nvSpPr>
        <p:spPr>
          <a:xfrm>
            <a:off x="1837449" y="4786322"/>
            <a:ext cx="1107996" cy="461665"/>
          </a:xfrm>
          <a:prstGeom prst="rect">
            <a:avLst/>
          </a:prstGeom>
          <a:noFill/>
        </p:spPr>
        <p:txBody>
          <a:bodyPr wrap="none" rtlCol="0">
            <a:spAutoFit/>
          </a:bodyPr>
          <a:lstStyle/>
          <a:p>
            <a:r>
              <a:rPr lang="zh-CN" altLang="en-US" sz="2400" dirty="0" smtClean="0"/>
              <a:t>原问题</a:t>
            </a:r>
            <a:endParaRPr lang="zh-CN" altLang="en-US" sz="2400" dirty="0"/>
          </a:p>
        </p:txBody>
      </p:sp>
      <p:sp>
        <p:nvSpPr>
          <p:cNvPr id="61" name="TextBox 60"/>
          <p:cNvSpPr txBox="1"/>
          <p:nvPr/>
        </p:nvSpPr>
        <p:spPr>
          <a:xfrm>
            <a:off x="5643570" y="4857760"/>
            <a:ext cx="1415772" cy="461665"/>
          </a:xfrm>
          <a:prstGeom prst="rect">
            <a:avLst/>
          </a:prstGeom>
          <a:noFill/>
        </p:spPr>
        <p:txBody>
          <a:bodyPr wrap="none" rtlCol="0">
            <a:spAutoFit/>
          </a:bodyPr>
          <a:lstStyle/>
          <a:p>
            <a:r>
              <a:rPr lang="zh-CN" altLang="en-US" sz="2400" dirty="0" smtClean="0"/>
              <a:t>等效问题</a:t>
            </a:r>
            <a:endParaRPr lang="zh-CN" altLang="en-US"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3 </a:t>
            </a:r>
            <a:r>
              <a:rPr lang="zh-CN" altLang="en-US" dirty="0" smtClean="0"/>
              <a:t>镜像法</a:t>
            </a:r>
            <a:endParaRPr lang="zh-CN" altLang="en-US" dirty="0"/>
          </a:p>
        </p:txBody>
      </p:sp>
      <p:sp>
        <p:nvSpPr>
          <p:cNvPr id="3" name="内容占位符 2"/>
          <p:cNvSpPr>
            <a:spLocks noGrp="1"/>
          </p:cNvSpPr>
          <p:nvPr>
            <p:ph sz="quarter" idx="1"/>
          </p:nvPr>
        </p:nvSpPr>
        <p:spPr/>
        <p:txBody>
          <a:bodyPr/>
          <a:lstStyle/>
          <a:p>
            <a:pPr lvl="1">
              <a:buNone/>
            </a:pPr>
            <a:r>
              <a:rPr lang="zh-CN" altLang="en-US" dirty="0" smtClean="0"/>
              <a:t>根据叠加原理：</a:t>
            </a:r>
            <a:endParaRPr lang="en-US" altLang="zh-CN" dirty="0" smtClean="0"/>
          </a:p>
          <a:p>
            <a:pPr lvl="1">
              <a:buNone/>
            </a:pPr>
            <a:endParaRPr lang="en-US" altLang="zh-CN" dirty="0" smtClean="0"/>
          </a:p>
          <a:p>
            <a:pPr lvl="1">
              <a:buNone/>
            </a:pPr>
            <a:endParaRPr lang="en-US" altLang="zh-CN" dirty="0" smtClean="0"/>
          </a:p>
          <a:p>
            <a:pPr lvl="1">
              <a:buNone/>
            </a:pPr>
            <a:r>
              <a:rPr lang="zh-CN" altLang="en-US" dirty="0" smtClean="0"/>
              <a:t>对于球面上的电位：</a:t>
            </a:r>
            <a:endParaRPr lang="en-US" altLang="zh-CN" dirty="0" smtClean="0"/>
          </a:p>
          <a:p>
            <a:pPr lvl="1">
              <a:buNone/>
            </a:pPr>
            <a:endParaRPr lang="en-US" altLang="zh-CN" dirty="0" smtClean="0"/>
          </a:p>
          <a:p>
            <a:pPr lvl="1">
              <a:buNone/>
            </a:pPr>
            <a:endParaRPr lang="en-US" altLang="zh-CN" dirty="0" smtClean="0"/>
          </a:p>
          <a:p>
            <a:pPr lvl="1">
              <a:buNone/>
            </a:pPr>
            <a:r>
              <a:rPr lang="zh-CN" altLang="en-US" dirty="0" smtClean="0"/>
              <a:t>取两个点：</a:t>
            </a:r>
            <a:r>
              <a:rPr lang="en-US" altLang="zh-CN" dirty="0" smtClean="0"/>
              <a:t>A</a:t>
            </a:r>
            <a:r>
              <a:rPr lang="zh-CN" altLang="en-US" dirty="0" smtClean="0"/>
              <a:t>、</a:t>
            </a:r>
            <a:r>
              <a:rPr lang="en-US" altLang="zh-CN" dirty="0" smtClean="0"/>
              <a:t>B</a:t>
            </a:r>
            <a:r>
              <a:rPr lang="zh-CN" altLang="en-US" dirty="0" smtClean="0"/>
              <a:t>，可得：</a:t>
            </a:r>
            <a:endParaRPr lang="zh-CN" altLang="en-US" dirty="0"/>
          </a:p>
        </p:txBody>
      </p:sp>
      <p:sp>
        <p:nvSpPr>
          <p:cNvPr id="4" name="灯片编号占位符 3"/>
          <p:cNvSpPr>
            <a:spLocks noGrp="1"/>
          </p:cNvSpPr>
          <p:nvPr>
            <p:ph type="sldNum" sz="quarter" idx="15"/>
          </p:nvPr>
        </p:nvSpPr>
        <p:spPr/>
        <p:txBody>
          <a:bodyPr/>
          <a:lstStyle/>
          <a:p>
            <a:fld id="{0C913308-F349-4B6D-A68A-DD1791B4A57B}" type="slidenum">
              <a:rPr lang="zh-CN" altLang="en-US" smtClean="0"/>
              <a:pPr/>
              <a:t>23</a:t>
            </a:fld>
            <a:endParaRPr lang="zh-CN" altLang="en-US"/>
          </a:p>
        </p:txBody>
      </p:sp>
      <p:graphicFrame>
        <p:nvGraphicFramePr>
          <p:cNvPr id="147457" name="Object 1"/>
          <p:cNvGraphicFramePr>
            <a:graphicFrameLocks noChangeAspect="1"/>
          </p:cNvGraphicFramePr>
          <p:nvPr/>
        </p:nvGraphicFramePr>
        <p:xfrm>
          <a:off x="1857356" y="1785926"/>
          <a:ext cx="3260725" cy="920750"/>
        </p:xfrm>
        <a:graphic>
          <a:graphicData uri="http://schemas.openxmlformats.org/presentationml/2006/ole">
            <p:oleObj spid="_x0000_s147457" name="Equation" r:id="rId3" imgW="1765080" imgH="495000" progId="Equation.DSMT4">
              <p:embed/>
            </p:oleObj>
          </a:graphicData>
        </a:graphic>
      </p:graphicFrame>
      <p:graphicFrame>
        <p:nvGraphicFramePr>
          <p:cNvPr id="147458" name="Object 2"/>
          <p:cNvGraphicFramePr>
            <a:graphicFrameLocks noChangeAspect="1"/>
          </p:cNvGraphicFramePr>
          <p:nvPr/>
        </p:nvGraphicFramePr>
        <p:xfrm>
          <a:off x="2000232" y="3143248"/>
          <a:ext cx="3027362" cy="922337"/>
        </p:xfrm>
        <a:graphic>
          <a:graphicData uri="http://schemas.openxmlformats.org/presentationml/2006/ole">
            <p:oleObj spid="_x0000_s147458" name="Equation" r:id="rId4" imgW="1638000" imgH="495000" progId="Equation.DSMT4">
              <p:embed/>
            </p:oleObj>
          </a:graphicData>
        </a:graphic>
      </p:graphicFrame>
      <p:grpSp>
        <p:nvGrpSpPr>
          <p:cNvPr id="76" name="组合 75"/>
          <p:cNvGrpSpPr/>
          <p:nvPr/>
        </p:nvGrpSpPr>
        <p:grpSpPr>
          <a:xfrm>
            <a:off x="5286380" y="2428868"/>
            <a:ext cx="3429024" cy="2296869"/>
            <a:chOff x="1196975" y="981075"/>
            <a:chExt cx="2332038" cy="1543609"/>
          </a:xfrm>
        </p:grpSpPr>
        <p:sp>
          <p:nvSpPr>
            <p:cNvPr id="147483" name="Text Box 27"/>
            <p:cNvSpPr txBox="1">
              <a:spLocks noChangeArrowheads="1"/>
            </p:cNvSpPr>
            <p:nvPr/>
          </p:nvSpPr>
          <p:spPr bwMode="auto">
            <a:xfrm>
              <a:off x="1196975" y="1549400"/>
              <a:ext cx="307975" cy="24820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b="0" i="1" u="none" strike="noStrike" cap="none" normalizeH="0" baseline="0" smtClean="0">
                  <a:ln>
                    <a:noFill/>
                  </a:ln>
                  <a:solidFill>
                    <a:schemeClr val="tx1"/>
                  </a:solidFill>
                  <a:effectLst/>
                  <a:latin typeface="Times New Roman" pitchFamily="18" charset="0"/>
                  <a:ea typeface="宋体" pitchFamily="2" charset="-122"/>
                  <a:cs typeface="宋体" pitchFamily="2" charset="-122"/>
                </a:rPr>
                <a:t>B</a:t>
              </a:r>
              <a:endParaRPr kumimoji="0" lang="zh-CN" altLang="zh-CN"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47484" name="Text Box 28"/>
            <p:cNvSpPr txBox="1">
              <a:spLocks noChangeArrowheads="1"/>
            </p:cNvSpPr>
            <p:nvPr/>
          </p:nvSpPr>
          <p:spPr bwMode="auto">
            <a:xfrm>
              <a:off x="2540000" y="1620838"/>
              <a:ext cx="307975" cy="24820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b="0" i="1" u="none" strike="noStrike" cap="none" normalizeH="0" baseline="0" smtClean="0">
                  <a:ln>
                    <a:noFill/>
                  </a:ln>
                  <a:solidFill>
                    <a:schemeClr val="tx1"/>
                  </a:solidFill>
                  <a:effectLst/>
                  <a:latin typeface="Times New Roman" pitchFamily="18" charset="0"/>
                  <a:ea typeface="宋体" pitchFamily="2" charset="-122"/>
                  <a:cs typeface="宋体" pitchFamily="2" charset="-122"/>
                </a:rPr>
                <a:t>A</a:t>
              </a:r>
              <a:endParaRPr kumimoji="0" lang="zh-CN" altLang="zh-CN"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47485" name="Oval 29"/>
            <p:cNvSpPr>
              <a:spLocks noChangeArrowheads="1"/>
            </p:cNvSpPr>
            <p:nvPr/>
          </p:nvSpPr>
          <p:spPr bwMode="auto">
            <a:xfrm>
              <a:off x="1458913" y="1071563"/>
              <a:ext cx="1143000" cy="1165225"/>
            </a:xfrm>
            <a:prstGeom prst="ellipse">
              <a:avLst/>
            </a:prstGeom>
            <a:solidFill>
              <a:srgbClr val="FFFFFF"/>
            </a:solid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47486" name="Text Box 30"/>
            <p:cNvSpPr txBox="1">
              <a:spLocks noChangeArrowheads="1"/>
            </p:cNvSpPr>
            <p:nvPr/>
          </p:nvSpPr>
          <p:spPr bwMode="auto">
            <a:xfrm>
              <a:off x="1797050" y="1606550"/>
              <a:ext cx="307975" cy="24820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b="0" i="1" u="none" strike="noStrike" cap="none" normalizeH="0" baseline="0" smtClean="0">
                  <a:ln>
                    <a:noFill/>
                  </a:ln>
                  <a:solidFill>
                    <a:schemeClr val="tx1"/>
                  </a:solidFill>
                  <a:effectLst/>
                  <a:latin typeface="Times New Roman" pitchFamily="18" charset="0"/>
                  <a:ea typeface="宋体" pitchFamily="2" charset="-122"/>
                  <a:cs typeface="宋体" pitchFamily="2" charset="-122"/>
                </a:rPr>
                <a:t>O</a:t>
              </a:r>
              <a:endParaRPr kumimoji="0" lang="zh-CN" altLang="zh-CN"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47487" name="Text Box 31"/>
            <p:cNvSpPr txBox="1">
              <a:spLocks noChangeArrowheads="1"/>
            </p:cNvSpPr>
            <p:nvPr/>
          </p:nvSpPr>
          <p:spPr bwMode="auto">
            <a:xfrm>
              <a:off x="2044700" y="1682750"/>
              <a:ext cx="307975" cy="24820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b="0" i="1" u="none" strike="noStrike" cap="none" normalizeH="0" baseline="0" smtClean="0">
                  <a:ln>
                    <a:noFill/>
                  </a:ln>
                  <a:solidFill>
                    <a:schemeClr val="tx1"/>
                  </a:solidFill>
                  <a:effectLst/>
                  <a:latin typeface="Times New Roman" pitchFamily="18" charset="0"/>
                  <a:ea typeface="宋体" pitchFamily="2" charset="-122"/>
                  <a:cs typeface="宋体" pitchFamily="2" charset="-122"/>
                </a:rPr>
                <a:t>b</a:t>
              </a:r>
              <a:endParaRPr kumimoji="0" lang="zh-CN" altLang="zh-CN"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47488" name="Text Box 32"/>
            <p:cNvSpPr txBox="1">
              <a:spLocks noChangeArrowheads="1"/>
            </p:cNvSpPr>
            <p:nvPr/>
          </p:nvSpPr>
          <p:spPr bwMode="auto">
            <a:xfrm>
              <a:off x="2090738" y="1163638"/>
              <a:ext cx="306387" cy="24820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b="0" i="1" u="none" strike="noStrike" cap="none" normalizeH="0" baseline="0" smtClean="0">
                  <a:ln>
                    <a:noFill/>
                  </a:ln>
                  <a:solidFill>
                    <a:schemeClr val="tx1"/>
                  </a:solidFill>
                  <a:effectLst/>
                  <a:latin typeface="Times New Roman" pitchFamily="18" charset="0"/>
                  <a:ea typeface="宋体" pitchFamily="2" charset="-122"/>
                  <a:cs typeface="宋体" pitchFamily="2" charset="-122"/>
                </a:rPr>
                <a:t>r</a:t>
              </a:r>
              <a:endParaRPr kumimoji="0" lang="zh-CN" altLang="zh-CN"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47489" name="Text Box 33"/>
            <p:cNvSpPr txBox="1">
              <a:spLocks noChangeArrowheads="1"/>
            </p:cNvSpPr>
            <p:nvPr/>
          </p:nvSpPr>
          <p:spPr bwMode="auto">
            <a:xfrm>
              <a:off x="2160588" y="1397000"/>
              <a:ext cx="307975" cy="24820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b="0" i="1" u="none" strike="noStrike" cap="none" normalizeH="0" baseline="0" smtClean="0">
                  <a:ln>
                    <a:noFill/>
                  </a:ln>
                  <a:solidFill>
                    <a:schemeClr val="tx1"/>
                  </a:solidFill>
                  <a:effectLst/>
                  <a:latin typeface="Times New Roman" pitchFamily="18" charset="0"/>
                  <a:ea typeface="宋体" pitchFamily="2" charset="-122"/>
                  <a:cs typeface="宋体" pitchFamily="2" charset="-122"/>
                </a:rPr>
                <a:t>q'</a:t>
              </a:r>
              <a:endParaRPr kumimoji="0" lang="zh-CN" altLang="zh-CN"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cxnSp>
          <p:nvCxnSpPr>
            <p:cNvPr id="147490" name="AutoShape 34"/>
            <p:cNvCxnSpPr>
              <a:cxnSpLocks noChangeShapeType="1"/>
            </p:cNvCxnSpPr>
            <p:nvPr/>
          </p:nvCxnSpPr>
          <p:spPr bwMode="auto">
            <a:xfrm>
              <a:off x="2016125" y="1697038"/>
              <a:ext cx="1512888" cy="0"/>
            </a:xfrm>
            <a:prstGeom prst="straightConnector1">
              <a:avLst/>
            </a:prstGeom>
            <a:noFill/>
            <a:ln w="9525">
              <a:solidFill>
                <a:srgbClr val="000000"/>
              </a:solidFill>
              <a:round/>
              <a:headEnd/>
              <a:tailEnd type="triangle" w="med" len="med"/>
            </a:ln>
          </p:spPr>
        </p:cxnSp>
        <p:cxnSp>
          <p:nvCxnSpPr>
            <p:cNvPr id="147491" name="AutoShape 35"/>
            <p:cNvCxnSpPr>
              <a:cxnSpLocks noChangeShapeType="1"/>
            </p:cNvCxnSpPr>
            <p:nvPr/>
          </p:nvCxnSpPr>
          <p:spPr bwMode="auto">
            <a:xfrm flipV="1">
              <a:off x="2016125" y="981075"/>
              <a:ext cx="646113" cy="715963"/>
            </a:xfrm>
            <a:prstGeom prst="straightConnector1">
              <a:avLst/>
            </a:prstGeom>
            <a:noFill/>
            <a:ln w="9525">
              <a:solidFill>
                <a:srgbClr val="000000"/>
              </a:solidFill>
              <a:round/>
              <a:headEnd/>
              <a:tailEnd type="triangle" w="med" len="med"/>
            </a:ln>
          </p:spPr>
        </p:cxnSp>
        <p:sp>
          <p:nvSpPr>
            <p:cNvPr id="147492" name="Oval 36"/>
            <p:cNvSpPr>
              <a:spLocks noChangeArrowheads="1"/>
            </p:cNvSpPr>
            <p:nvPr/>
          </p:nvSpPr>
          <p:spPr bwMode="auto">
            <a:xfrm>
              <a:off x="3221038" y="1676400"/>
              <a:ext cx="36512" cy="3651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47493" name="Text Box 37"/>
            <p:cNvSpPr txBox="1">
              <a:spLocks noChangeArrowheads="1"/>
            </p:cNvSpPr>
            <p:nvPr/>
          </p:nvSpPr>
          <p:spPr bwMode="auto">
            <a:xfrm>
              <a:off x="3095625" y="1377950"/>
              <a:ext cx="307975" cy="24820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b="0" i="1" u="none" strike="noStrike" cap="none" normalizeH="0" baseline="0" smtClean="0">
                  <a:ln>
                    <a:noFill/>
                  </a:ln>
                  <a:solidFill>
                    <a:schemeClr val="tx1"/>
                  </a:solidFill>
                  <a:effectLst/>
                  <a:latin typeface="Times New Roman" pitchFamily="18" charset="0"/>
                  <a:ea typeface="宋体" pitchFamily="2" charset="-122"/>
                  <a:cs typeface="宋体" pitchFamily="2" charset="-122"/>
                </a:rPr>
                <a:t>q</a:t>
              </a:r>
              <a:endParaRPr kumimoji="0" lang="zh-CN" altLang="zh-CN"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47494" name="Text Box 38"/>
            <p:cNvSpPr txBox="1">
              <a:spLocks noChangeArrowheads="1"/>
            </p:cNvSpPr>
            <p:nvPr/>
          </p:nvSpPr>
          <p:spPr bwMode="auto">
            <a:xfrm>
              <a:off x="2746375" y="1701800"/>
              <a:ext cx="306388" cy="24820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b="0" i="1" u="none" strike="noStrike" cap="none" normalizeH="0" baseline="0" smtClean="0">
                  <a:ln>
                    <a:noFill/>
                  </a:ln>
                  <a:solidFill>
                    <a:schemeClr val="tx1"/>
                  </a:solidFill>
                  <a:effectLst/>
                  <a:latin typeface="Times New Roman" pitchFamily="18" charset="0"/>
                  <a:ea typeface="宋体" pitchFamily="2" charset="-122"/>
                  <a:cs typeface="宋体" pitchFamily="2" charset="-122"/>
                </a:rPr>
                <a:t>d</a:t>
              </a:r>
              <a:endParaRPr kumimoji="0" lang="zh-CN" altLang="zh-CN"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cxnSp>
          <p:nvCxnSpPr>
            <p:cNvPr id="147495" name="AutoShape 39"/>
            <p:cNvCxnSpPr>
              <a:cxnSpLocks noChangeShapeType="1"/>
            </p:cNvCxnSpPr>
            <p:nvPr/>
          </p:nvCxnSpPr>
          <p:spPr bwMode="auto">
            <a:xfrm flipH="1">
              <a:off x="1493838" y="2041525"/>
              <a:ext cx="101600" cy="0"/>
            </a:xfrm>
            <a:prstGeom prst="straightConnector1">
              <a:avLst/>
            </a:prstGeom>
            <a:noFill/>
            <a:ln w="9525">
              <a:solidFill>
                <a:srgbClr val="000000"/>
              </a:solidFill>
              <a:round/>
              <a:headEnd/>
              <a:tailEnd/>
            </a:ln>
          </p:spPr>
        </p:cxnSp>
        <p:cxnSp>
          <p:nvCxnSpPr>
            <p:cNvPr id="147496" name="AutoShape 40"/>
            <p:cNvCxnSpPr>
              <a:cxnSpLocks noChangeShapeType="1"/>
            </p:cNvCxnSpPr>
            <p:nvPr/>
          </p:nvCxnSpPr>
          <p:spPr bwMode="auto">
            <a:xfrm>
              <a:off x="1493838" y="2041525"/>
              <a:ext cx="0" cy="295275"/>
            </a:xfrm>
            <a:prstGeom prst="straightConnector1">
              <a:avLst/>
            </a:prstGeom>
            <a:noFill/>
            <a:ln w="9525">
              <a:solidFill>
                <a:srgbClr val="000000"/>
              </a:solidFill>
              <a:round/>
              <a:headEnd/>
              <a:tailEnd/>
            </a:ln>
          </p:spPr>
        </p:cxnSp>
        <p:cxnSp>
          <p:nvCxnSpPr>
            <p:cNvPr id="147497" name="AutoShape 41"/>
            <p:cNvCxnSpPr>
              <a:cxnSpLocks noChangeShapeType="1"/>
            </p:cNvCxnSpPr>
            <p:nvPr/>
          </p:nvCxnSpPr>
          <p:spPr bwMode="auto">
            <a:xfrm>
              <a:off x="1427163" y="2336800"/>
              <a:ext cx="122237" cy="0"/>
            </a:xfrm>
            <a:prstGeom prst="straightConnector1">
              <a:avLst/>
            </a:prstGeom>
            <a:noFill/>
            <a:ln w="9525">
              <a:solidFill>
                <a:srgbClr val="000000"/>
              </a:solidFill>
              <a:round/>
              <a:headEnd/>
              <a:tailEnd/>
            </a:ln>
          </p:spPr>
        </p:cxnSp>
        <p:cxnSp>
          <p:nvCxnSpPr>
            <p:cNvPr id="147498" name="AutoShape 42"/>
            <p:cNvCxnSpPr>
              <a:cxnSpLocks noChangeShapeType="1"/>
            </p:cNvCxnSpPr>
            <p:nvPr/>
          </p:nvCxnSpPr>
          <p:spPr bwMode="auto">
            <a:xfrm>
              <a:off x="1458913" y="2378075"/>
              <a:ext cx="60325" cy="0"/>
            </a:xfrm>
            <a:prstGeom prst="straightConnector1">
              <a:avLst/>
            </a:prstGeom>
            <a:noFill/>
            <a:ln w="9525">
              <a:solidFill>
                <a:srgbClr val="000000"/>
              </a:solidFill>
              <a:round/>
              <a:headEnd/>
              <a:tailEnd/>
            </a:ln>
          </p:spPr>
        </p:cxnSp>
        <p:sp>
          <p:nvSpPr>
            <p:cNvPr id="147499" name="Text Box 43"/>
            <p:cNvSpPr txBox="1">
              <a:spLocks noChangeArrowheads="1"/>
            </p:cNvSpPr>
            <p:nvPr/>
          </p:nvSpPr>
          <p:spPr bwMode="auto">
            <a:xfrm>
              <a:off x="2065338" y="2276475"/>
              <a:ext cx="776287" cy="24820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b="0" i="0" u="none" strike="noStrike" cap="none" normalizeH="0" baseline="0" smtClean="0">
                  <a:ln>
                    <a:noFill/>
                  </a:ln>
                  <a:solidFill>
                    <a:schemeClr val="tx1"/>
                  </a:solidFill>
                  <a:effectLst/>
                  <a:latin typeface="Times New Roman" pitchFamily="18" charset="0"/>
                  <a:ea typeface="宋体" pitchFamily="2" charset="-122"/>
                  <a:cs typeface="宋体" pitchFamily="2" charset="-122"/>
                </a:rPr>
                <a:t>导体球</a:t>
              </a:r>
              <a:endParaRPr kumimoji="0" lang="zh-CN"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47500" name="Oval 44"/>
            <p:cNvSpPr>
              <a:spLocks noChangeArrowheads="1"/>
            </p:cNvSpPr>
            <p:nvPr/>
          </p:nvSpPr>
          <p:spPr bwMode="auto">
            <a:xfrm>
              <a:off x="2327275" y="1676400"/>
              <a:ext cx="34925" cy="3651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47501" name="Text Box 45"/>
            <p:cNvSpPr txBox="1">
              <a:spLocks noChangeArrowheads="1"/>
            </p:cNvSpPr>
            <p:nvPr/>
          </p:nvSpPr>
          <p:spPr bwMode="auto">
            <a:xfrm>
              <a:off x="2898775" y="1071563"/>
              <a:ext cx="306388" cy="24820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b="0" i="1" u="none" strike="noStrike" cap="none" normalizeH="0" baseline="0" smtClean="0">
                  <a:ln>
                    <a:noFill/>
                  </a:ln>
                  <a:solidFill>
                    <a:schemeClr val="tx1"/>
                  </a:solidFill>
                  <a:effectLst/>
                  <a:latin typeface="Times New Roman" pitchFamily="18" charset="0"/>
                  <a:ea typeface="宋体" pitchFamily="2" charset="-122"/>
                  <a:cs typeface="宋体" pitchFamily="2" charset="-122"/>
                </a:rPr>
                <a:t>r</a:t>
              </a:r>
              <a:r>
                <a:rPr kumimoji="0" lang="en-US" altLang="zh-CN" b="0" i="0" u="none" strike="noStrike" cap="none" normalizeH="0" baseline="-25000" smtClean="0">
                  <a:ln>
                    <a:noFill/>
                  </a:ln>
                  <a:solidFill>
                    <a:schemeClr val="tx1"/>
                  </a:solidFill>
                  <a:effectLst/>
                  <a:latin typeface="Times New Roman" pitchFamily="18" charset="0"/>
                  <a:ea typeface="宋体" pitchFamily="2" charset="-122"/>
                  <a:cs typeface="宋体" pitchFamily="2" charset="-122"/>
                </a:rPr>
                <a:t>1</a:t>
              </a:r>
              <a:endParaRPr kumimoji="0" lang="zh-CN" altLang="zh-CN"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47502" name="Text Box 46"/>
            <p:cNvSpPr txBox="1">
              <a:spLocks noChangeArrowheads="1"/>
            </p:cNvSpPr>
            <p:nvPr/>
          </p:nvSpPr>
          <p:spPr bwMode="auto">
            <a:xfrm>
              <a:off x="2417763" y="1316038"/>
              <a:ext cx="307975" cy="24820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b="0" i="1" u="none" strike="noStrike" cap="none" normalizeH="0" baseline="0" smtClean="0">
                  <a:ln>
                    <a:noFill/>
                  </a:ln>
                  <a:solidFill>
                    <a:schemeClr val="tx1"/>
                  </a:solidFill>
                  <a:effectLst/>
                  <a:latin typeface="Times New Roman" pitchFamily="18" charset="0"/>
                  <a:ea typeface="宋体" pitchFamily="2" charset="-122"/>
                  <a:cs typeface="宋体" pitchFamily="2" charset="-122"/>
                </a:rPr>
                <a:t>r</a:t>
              </a:r>
              <a:r>
                <a:rPr kumimoji="0" lang="en-US" altLang="zh-CN" b="0" i="0" u="none" strike="noStrike" cap="none" normalizeH="0" baseline="-25000" smtClean="0">
                  <a:ln>
                    <a:noFill/>
                  </a:ln>
                  <a:solidFill>
                    <a:schemeClr val="tx1"/>
                  </a:solidFill>
                  <a:effectLst/>
                  <a:latin typeface="Times New Roman" pitchFamily="18" charset="0"/>
                  <a:ea typeface="宋体" pitchFamily="2" charset="-122"/>
                  <a:cs typeface="宋体" pitchFamily="2" charset="-122"/>
                </a:rPr>
                <a:t>2</a:t>
              </a:r>
              <a:endParaRPr kumimoji="0" lang="zh-CN" altLang="zh-CN"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cxnSp>
          <p:nvCxnSpPr>
            <p:cNvPr id="147503" name="AutoShape 47"/>
            <p:cNvCxnSpPr>
              <a:cxnSpLocks noChangeShapeType="1"/>
            </p:cNvCxnSpPr>
            <p:nvPr/>
          </p:nvCxnSpPr>
          <p:spPr bwMode="auto">
            <a:xfrm flipH="1" flipV="1">
              <a:off x="2662238" y="981075"/>
              <a:ext cx="595312" cy="715963"/>
            </a:xfrm>
            <a:prstGeom prst="straightConnector1">
              <a:avLst/>
            </a:prstGeom>
            <a:noFill/>
            <a:ln w="9525">
              <a:solidFill>
                <a:srgbClr val="000000"/>
              </a:solidFill>
              <a:round/>
              <a:headEnd/>
              <a:tailEnd type="triangle" w="med" len="med"/>
            </a:ln>
          </p:spPr>
        </p:cxnSp>
        <p:cxnSp>
          <p:nvCxnSpPr>
            <p:cNvPr id="147504" name="AutoShape 48"/>
            <p:cNvCxnSpPr>
              <a:cxnSpLocks noChangeShapeType="1"/>
            </p:cNvCxnSpPr>
            <p:nvPr/>
          </p:nvCxnSpPr>
          <p:spPr bwMode="auto">
            <a:xfrm flipV="1">
              <a:off x="2352675" y="981075"/>
              <a:ext cx="309563" cy="715963"/>
            </a:xfrm>
            <a:prstGeom prst="straightConnector1">
              <a:avLst/>
            </a:prstGeom>
            <a:noFill/>
            <a:ln w="9525">
              <a:solidFill>
                <a:srgbClr val="000000"/>
              </a:solidFill>
              <a:round/>
              <a:headEnd/>
              <a:tailEnd type="triangle" w="med" len="med"/>
            </a:ln>
          </p:spPr>
        </p:cxnSp>
        <p:sp>
          <p:nvSpPr>
            <p:cNvPr id="147505" name="Oval 49"/>
            <p:cNvSpPr>
              <a:spLocks noChangeArrowheads="1"/>
            </p:cNvSpPr>
            <p:nvPr/>
          </p:nvSpPr>
          <p:spPr bwMode="auto">
            <a:xfrm>
              <a:off x="2581275" y="1670050"/>
              <a:ext cx="36513" cy="3651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47506" name="Oval 50"/>
            <p:cNvSpPr>
              <a:spLocks noChangeArrowheads="1"/>
            </p:cNvSpPr>
            <p:nvPr/>
          </p:nvSpPr>
          <p:spPr bwMode="auto">
            <a:xfrm>
              <a:off x="1438275" y="1660525"/>
              <a:ext cx="34925" cy="3651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CN" altLang="en-US"/>
            </a:p>
          </p:txBody>
        </p:sp>
      </p:grpSp>
      <p:graphicFrame>
        <p:nvGraphicFramePr>
          <p:cNvPr id="147508" name="Object 52"/>
          <p:cNvGraphicFramePr>
            <a:graphicFrameLocks noChangeAspect="1"/>
          </p:cNvGraphicFramePr>
          <p:nvPr/>
        </p:nvGraphicFramePr>
        <p:xfrm>
          <a:off x="785786" y="4714884"/>
          <a:ext cx="2463800" cy="1773238"/>
        </p:xfrm>
        <a:graphic>
          <a:graphicData uri="http://schemas.openxmlformats.org/presentationml/2006/ole">
            <p:oleObj spid="_x0000_s147508" name="Equation" r:id="rId5" imgW="1333440" imgH="952200" progId="Equation.DSMT4">
              <p:embed/>
            </p:oleObj>
          </a:graphicData>
        </a:graphic>
      </p:graphicFrame>
      <p:graphicFrame>
        <p:nvGraphicFramePr>
          <p:cNvPr id="147510" name="Object 54"/>
          <p:cNvGraphicFramePr>
            <a:graphicFrameLocks noChangeAspect="1"/>
          </p:cNvGraphicFramePr>
          <p:nvPr/>
        </p:nvGraphicFramePr>
        <p:xfrm>
          <a:off x="3357554" y="5251450"/>
          <a:ext cx="2182813" cy="1063625"/>
        </p:xfrm>
        <a:graphic>
          <a:graphicData uri="http://schemas.openxmlformats.org/presentationml/2006/ole">
            <p:oleObj spid="_x0000_s147510" name="Equation" r:id="rId6" imgW="1180800" imgH="571320" progId="Equation.DSMT4">
              <p:embed/>
            </p:oleObj>
          </a:graphicData>
        </a:graphic>
      </p:graphicFrame>
      <p:graphicFrame>
        <p:nvGraphicFramePr>
          <p:cNvPr id="147511" name="Object 55"/>
          <p:cNvGraphicFramePr>
            <a:graphicFrameLocks noChangeAspect="1"/>
          </p:cNvGraphicFramePr>
          <p:nvPr/>
        </p:nvGraphicFramePr>
        <p:xfrm>
          <a:off x="5786446" y="4857760"/>
          <a:ext cx="1901825" cy="1819275"/>
        </p:xfrm>
        <a:graphic>
          <a:graphicData uri="http://schemas.openxmlformats.org/presentationml/2006/ole">
            <p:oleObj spid="_x0000_s147511" name="Equation" r:id="rId7" imgW="1028520" imgH="977760" progId="Equation.DSMT4">
              <p:embed/>
            </p:oleObj>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3 </a:t>
            </a:r>
            <a:r>
              <a:rPr lang="zh-CN" altLang="en-US" dirty="0" smtClean="0"/>
              <a:t>镜像法</a:t>
            </a:r>
            <a:endParaRPr lang="zh-CN" altLang="en-US" dirty="0"/>
          </a:p>
        </p:txBody>
      </p:sp>
      <p:sp>
        <p:nvSpPr>
          <p:cNvPr id="3" name="内容占位符 2"/>
          <p:cNvSpPr>
            <a:spLocks noGrp="1"/>
          </p:cNvSpPr>
          <p:nvPr>
            <p:ph sz="quarter" idx="1"/>
          </p:nvPr>
        </p:nvSpPr>
        <p:spPr/>
        <p:txBody>
          <a:bodyPr/>
          <a:lstStyle/>
          <a:p>
            <a:r>
              <a:rPr lang="zh-CN" altLang="en-US" b="1" dirty="0" smtClean="0"/>
              <a:t>柱面镜像法</a:t>
            </a:r>
          </a:p>
          <a:p>
            <a:pPr lvl="1"/>
            <a:r>
              <a:rPr lang="zh-CN" altLang="en-US" dirty="0" smtClean="0"/>
              <a:t>自学</a:t>
            </a:r>
            <a:endParaRPr lang="en-US" altLang="zh-CN" dirty="0" smtClean="0"/>
          </a:p>
          <a:p>
            <a:pPr lvl="1"/>
            <a:r>
              <a:rPr lang="zh-CN" altLang="en-US" dirty="0" smtClean="0"/>
              <a:t>作业：针对例</a:t>
            </a:r>
            <a:r>
              <a:rPr lang="en-US" altLang="zh-CN" dirty="0" smtClean="0"/>
              <a:t>4.4</a:t>
            </a:r>
            <a:r>
              <a:rPr lang="zh-CN" altLang="en-US" dirty="0" smtClean="0"/>
              <a:t>，求出电位及等位面方程，用</a:t>
            </a:r>
            <a:r>
              <a:rPr lang="en-US" altLang="zh-CN" dirty="0" err="1" smtClean="0"/>
              <a:t>Matlab</a:t>
            </a:r>
            <a:r>
              <a:rPr lang="zh-CN" altLang="en-US" dirty="0" smtClean="0"/>
              <a:t>编程计算并画出不同</a:t>
            </a:r>
            <a:r>
              <a:rPr lang="en-US" altLang="zh-CN" dirty="0" smtClean="0"/>
              <a:t>m</a:t>
            </a:r>
            <a:r>
              <a:rPr lang="zh-CN" altLang="en-US" dirty="0" smtClean="0"/>
              <a:t>取值时的电位图。</a:t>
            </a:r>
            <a:endParaRPr lang="en-US" altLang="zh-CN" dirty="0" smtClean="0"/>
          </a:p>
          <a:p>
            <a:pPr lvl="1"/>
            <a:r>
              <a:rPr lang="zh-CN" altLang="en-US" dirty="0" smtClean="0"/>
              <a:t>要求</a:t>
            </a:r>
            <a:r>
              <a:rPr lang="zh-CN" altLang="en-US" dirty="0" smtClean="0">
                <a:sym typeface="Wingdings" pitchFamily="2" charset="2"/>
              </a:rPr>
              <a:t>：</a:t>
            </a:r>
            <a:r>
              <a:rPr lang="en-US" altLang="zh-CN" dirty="0" smtClean="0">
                <a:sym typeface="Wingdings" pitchFamily="2" charset="2"/>
              </a:rPr>
              <a:t>1</a:t>
            </a:r>
            <a:r>
              <a:rPr lang="zh-CN" altLang="en-US" dirty="0" smtClean="0">
                <a:sym typeface="Wingdings" pitchFamily="2" charset="2"/>
              </a:rPr>
              <a:t>）</a:t>
            </a:r>
            <a:r>
              <a:rPr lang="zh-CN" altLang="en-US" dirty="0" smtClean="0"/>
              <a:t>总结柱面镜像法的过程；</a:t>
            </a:r>
            <a:endParaRPr lang="en-US" altLang="zh-CN" dirty="0" smtClean="0"/>
          </a:p>
          <a:p>
            <a:pPr lvl="1">
              <a:buNone/>
            </a:pPr>
            <a:r>
              <a:rPr lang="en-US" altLang="zh-CN" dirty="0" smtClean="0"/>
              <a:t>               2</a:t>
            </a:r>
            <a:r>
              <a:rPr lang="zh-CN" altLang="en-US" dirty="0" smtClean="0"/>
              <a:t>）附程序和图。</a:t>
            </a:r>
            <a:endParaRPr lang="en-US" altLang="zh-CN" dirty="0" smtClean="0"/>
          </a:p>
          <a:p>
            <a:pPr lvl="1">
              <a:buNone/>
            </a:pPr>
            <a:endParaRPr lang="en-US" altLang="zh-CN" dirty="0" smtClean="0"/>
          </a:p>
          <a:p>
            <a:pPr lvl="1">
              <a:buNone/>
            </a:pPr>
            <a:r>
              <a:rPr lang="en-US" altLang="zh-CN" smtClean="0"/>
              <a:t>    P144</a:t>
            </a:r>
            <a:r>
              <a:rPr lang="en-US" altLang="zh-CN" dirty="0" smtClean="0"/>
              <a:t>: 4.1, 4.2, 4.4       </a:t>
            </a:r>
            <a:endParaRPr lang="zh-CN" altLang="en-US" dirty="0"/>
          </a:p>
        </p:txBody>
      </p:sp>
      <p:sp>
        <p:nvSpPr>
          <p:cNvPr id="4" name="灯片编号占位符 3"/>
          <p:cNvSpPr>
            <a:spLocks noGrp="1"/>
          </p:cNvSpPr>
          <p:nvPr>
            <p:ph type="sldNum" sz="quarter" idx="15"/>
          </p:nvPr>
        </p:nvSpPr>
        <p:spPr/>
        <p:txBody>
          <a:bodyPr/>
          <a:lstStyle/>
          <a:p>
            <a:fld id="{0C913308-F349-4B6D-A68A-DD1791B4A57B}" type="slidenum">
              <a:rPr lang="zh-CN" altLang="en-US" smtClean="0"/>
              <a:pPr/>
              <a:t>24</a:t>
            </a:fld>
            <a:endParaRPr lang="zh-CN"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1414"/>
            <a:ext cx="8229600" cy="1066800"/>
          </a:xfrm>
        </p:spPr>
        <p:txBody>
          <a:bodyPr/>
          <a:lstStyle/>
          <a:p>
            <a:r>
              <a:rPr lang="en-US" altLang="zh-CN" dirty="0" smtClean="0"/>
              <a:t>4 </a:t>
            </a:r>
            <a:r>
              <a:rPr lang="zh-CN" altLang="en-US" dirty="0" smtClean="0"/>
              <a:t>分离变量法</a:t>
            </a:r>
            <a:endParaRPr lang="zh-CN" altLang="en-US" dirty="0"/>
          </a:p>
        </p:txBody>
      </p:sp>
      <p:sp>
        <p:nvSpPr>
          <p:cNvPr id="3" name="内容占位符 2"/>
          <p:cNvSpPr>
            <a:spLocks noGrp="1"/>
          </p:cNvSpPr>
          <p:nvPr>
            <p:ph idx="1"/>
          </p:nvPr>
        </p:nvSpPr>
        <p:spPr>
          <a:xfrm>
            <a:off x="457200" y="1428736"/>
            <a:ext cx="8229600" cy="4860048"/>
          </a:xfrm>
        </p:spPr>
        <p:txBody>
          <a:bodyPr/>
          <a:lstStyle/>
          <a:p>
            <a:r>
              <a:rPr lang="zh-CN" altLang="en-US" dirty="0" smtClean="0"/>
              <a:t>基本思想</a:t>
            </a:r>
            <a:endParaRPr lang="en-US" altLang="zh-CN" dirty="0" smtClean="0"/>
          </a:p>
          <a:p>
            <a:pPr lvl="1"/>
            <a:r>
              <a:rPr lang="zh-CN" altLang="en-US" dirty="0" smtClean="0"/>
              <a:t>把求解偏微分方程的定解问题转化为求解常微分方程的问题</a:t>
            </a:r>
            <a:r>
              <a:rPr lang="en-US" altLang="zh-CN" dirty="0" smtClean="0"/>
              <a:t>,</a:t>
            </a:r>
            <a:r>
              <a:rPr lang="zh-CN" altLang="en-US" dirty="0" smtClean="0"/>
              <a:t>再结合问题特定的边界条件，求出原问题的解。</a:t>
            </a:r>
            <a:endParaRPr lang="en-US" altLang="zh-CN" dirty="0" smtClean="0"/>
          </a:p>
          <a:p>
            <a:r>
              <a:rPr lang="zh-CN" altLang="en-US" dirty="0" smtClean="0"/>
              <a:t>依据：唯一性定理</a:t>
            </a:r>
            <a:endParaRPr lang="en-US" altLang="zh-CN" dirty="0" smtClean="0"/>
          </a:p>
          <a:p>
            <a:endParaRPr lang="en-US" altLang="zh-CN" dirty="0" smtClean="0"/>
          </a:p>
          <a:p>
            <a:endParaRPr lang="en-US" altLang="zh-CN" dirty="0" smtClean="0"/>
          </a:p>
          <a:p>
            <a:r>
              <a:rPr lang="zh-CN" altLang="en-US" dirty="0" smtClean="0"/>
              <a:t>坐标系的选择原则</a:t>
            </a:r>
            <a:endParaRPr lang="en-US" altLang="zh-CN" dirty="0" smtClean="0"/>
          </a:p>
          <a:p>
            <a:pPr lvl="1"/>
            <a:r>
              <a:rPr lang="zh-CN" altLang="en-US" dirty="0" smtClean="0"/>
              <a:t>当边界（或其一部分）与某一坐标系的坐标面形状相同时，就应选择此种坐标系。</a:t>
            </a:r>
            <a:endParaRPr lang="zh-CN" altLang="en-US" dirty="0"/>
          </a:p>
        </p:txBody>
      </p:sp>
      <p:sp>
        <p:nvSpPr>
          <p:cNvPr id="4" name="矩形 3"/>
          <p:cNvSpPr/>
          <p:nvPr/>
        </p:nvSpPr>
        <p:spPr>
          <a:xfrm>
            <a:off x="1285852" y="3500438"/>
            <a:ext cx="7072362" cy="461665"/>
          </a:xfrm>
          <a:prstGeom prst="rect">
            <a:avLst/>
          </a:prstGeom>
          <a:ln>
            <a:solidFill>
              <a:schemeClr val="accent1"/>
            </a:solidFill>
          </a:ln>
        </p:spPr>
        <p:txBody>
          <a:bodyPr wrap="square">
            <a:spAutoFit/>
          </a:bodyPr>
          <a:lstStyle/>
          <a:p>
            <a:r>
              <a:rPr lang="zh-CN" altLang="en-US" sz="2400" b="1" dirty="0" smtClean="0">
                <a:solidFill>
                  <a:srgbClr val="FF0000"/>
                </a:solidFill>
              </a:rPr>
              <a:t>分离变量后的解既满足微分方程，又满足边界条件</a:t>
            </a:r>
            <a:endParaRPr lang="zh-CN" altLang="en-US" sz="2400" b="1" dirty="0">
              <a:solidFill>
                <a:srgbClr val="FF0000"/>
              </a:solidFill>
            </a:endParaRPr>
          </a:p>
        </p:txBody>
      </p:sp>
      <p:sp>
        <p:nvSpPr>
          <p:cNvPr id="5" name="灯片编号占位符 4"/>
          <p:cNvSpPr>
            <a:spLocks noGrp="1"/>
          </p:cNvSpPr>
          <p:nvPr>
            <p:ph type="sldNum" sz="quarter" idx="15"/>
          </p:nvPr>
        </p:nvSpPr>
        <p:spPr/>
        <p:txBody>
          <a:bodyPr/>
          <a:lstStyle/>
          <a:p>
            <a:fld id="{0C913308-F349-4B6D-A68A-DD1791B4A57B}" type="slidenum">
              <a:rPr lang="zh-CN" altLang="en-US" smtClean="0"/>
              <a:pPr/>
              <a:t>25</a:t>
            </a:fld>
            <a:endParaRPr lang="zh-CN"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1414"/>
            <a:ext cx="8229600" cy="1066800"/>
          </a:xfrm>
        </p:spPr>
        <p:txBody>
          <a:bodyPr/>
          <a:lstStyle/>
          <a:p>
            <a:r>
              <a:rPr lang="en-US" altLang="zh-CN" dirty="0" smtClean="0"/>
              <a:t>4 </a:t>
            </a:r>
            <a:r>
              <a:rPr lang="zh-CN" altLang="en-US" dirty="0" smtClean="0"/>
              <a:t>分离变量法</a:t>
            </a:r>
            <a:endParaRPr lang="zh-CN" altLang="en-US" dirty="0"/>
          </a:p>
        </p:txBody>
      </p:sp>
      <p:sp>
        <p:nvSpPr>
          <p:cNvPr id="3" name="内容占位符 2"/>
          <p:cNvSpPr>
            <a:spLocks noGrp="1"/>
          </p:cNvSpPr>
          <p:nvPr>
            <p:ph idx="1"/>
          </p:nvPr>
        </p:nvSpPr>
        <p:spPr>
          <a:xfrm>
            <a:off x="457200" y="1428736"/>
            <a:ext cx="8229600" cy="4860048"/>
          </a:xfrm>
        </p:spPr>
        <p:txBody>
          <a:bodyPr>
            <a:normAutofit/>
          </a:bodyPr>
          <a:lstStyle/>
          <a:p>
            <a:r>
              <a:rPr lang="zh-CN" altLang="en-US" dirty="0" smtClean="0"/>
              <a:t>直角坐标系中的分离变量法</a:t>
            </a:r>
            <a:endParaRPr lang="en-US" altLang="zh-CN" dirty="0" smtClean="0"/>
          </a:p>
          <a:p>
            <a:pPr>
              <a:buNone/>
            </a:pPr>
            <a:r>
              <a:rPr lang="zh-CN" altLang="en-US" dirty="0" smtClean="0"/>
              <a:t>   </a:t>
            </a:r>
            <a:r>
              <a:rPr lang="zh-CN" altLang="en-US" sz="2600" dirty="0" smtClean="0"/>
              <a:t>当边界面的形状适合选用直角坐标系时，需在直角坐标系中求解</a:t>
            </a:r>
            <a:r>
              <a:rPr lang="en-US" sz="2600" dirty="0" smtClean="0"/>
              <a:t>Laplace</a:t>
            </a:r>
            <a:r>
              <a:rPr lang="zh-CN" altLang="en-US" sz="2600" dirty="0" smtClean="0"/>
              <a:t>方程</a:t>
            </a:r>
            <a:endParaRPr lang="en-US" altLang="zh-CN" sz="2600" dirty="0" smtClean="0"/>
          </a:p>
          <a:p>
            <a:pPr>
              <a:buNone/>
            </a:pPr>
            <a:r>
              <a:rPr lang="en-US" altLang="zh-CN" dirty="0" smtClean="0"/>
              <a:t>                                                                             </a:t>
            </a:r>
            <a:endParaRPr lang="en-US" altLang="zh-CN" sz="2400" dirty="0" smtClean="0"/>
          </a:p>
          <a:p>
            <a:pPr>
              <a:buNone/>
            </a:pPr>
            <a:r>
              <a:rPr lang="en-US" altLang="zh-CN" dirty="0" smtClean="0"/>
              <a:t>                                                                </a:t>
            </a:r>
          </a:p>
          <a:p>
            <a:pPr lvl="1"/>
            <a:r>
              <a:rPr lang="zh-CN" altLang="en-US" dirty="0" smtClean="0"/>
              <a:t>进行变量分离，令</a:t>
            </a:r>
            <a:endParaRPr lang="en-US" altLang="zh-CN" dirty="0" smtClean="0"/>
          </a:p>
          <a:p>
            <a:endParaRPr lang="en-US" altLang="zh-CN" dirty="0" smtClean="0"/>
          </a:p>
          <a:p>
            <a:endParaRPr lang="en-US" altLang="zh-CN" dirty="0" smtClean="0"/>
          </a:p>
          <a:p>
            <a:pPr lvl="1">
              <a:buNone/>
            </a:pPr>
            <a:r>
              <a:rPr lang="zh-CN" altLang="en-US" dirty="0" smtClean="0"/>
              <a:t>  两边同除以                      得：</a:t>
            </a:r>
            <a:r>
              <a:rPr lang="en-US" altLang="zh-CN" dirty="0" smtClean="0"/>
              <a:t>                                                                             </a:t>
            </a:r>
            <a:endParaRPr lang="zh-CN" altLang="en-US" sz="2400" dirty="0">
              <a:solidFill>
                <a:schemeClr val="tx1"/>
              </a:solidFill>
            </a:endParaRPr>
          </a:p>
        </p:txBody>
      </p:sp>
      <p:sp>
        <p:nvSpPr>
          <p:cNvPr id="952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95233" name="Object 1"/>
          <p:cNvGraphicFramePr>
            <a:graphicFrameLocks noChangeAspect="1"/>
          </p:cNvGraphicFramePr>
          <p:nvPr/>
        </p:nvGraphicFramePr>
        <p:xfrm>
          <a:off x="3071802" y="2857496"/>
          <a:ext cx="2590270" cy="857256"/>
        </p:xfrm>
        <a:graphic>
          <a:graphicData uri="http://schemas.openxmlformats.org/presentationml/2006/ole">
            <p:oleObj spid="_x0000_s106498" name="Equation" r:id="rId3" imgW="1333500" imgH="444500" progId="Equation.DSMT4">
              <p:embed/>
            </p:oleObj>
          </a:graphicData>
        </a:graphic>
      </p:graphicFrame>
      <p:sp>
        <p:nvSpPr>
          <p:cNvPr id="952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95235" name="Object 3"/>
          <p:cNvGraphicFramePr>
            <a:graphicFrameLocks noChangeAspect="1"/>
          </p:cNvGraphicFramePr>
          <p:nvPr/>
        </p:nvGraphicFramePr>
        <p:xfrm>
          <a:off x="3643306" y="3857628"/>
          <a:ext cx="3224306" cy="428628"/>
        </p:xfrm>
        <a:graphic>
          <a:graphicData uri="http://schemas.openxmlformats.org/presentationml/2006/ole">
            <p:oleObj spid="_x0000_s106499" name="Equation" r:id="rId4" imgW="1600200" imgH="215900" progId="Equation.DSMT4">
              <p:embed/>
            </p:oleObj>
          </a:graphicData>
        </a:graphic>
      </p:graphicFrame>
      <p:sp>
        <p:nvSpPr>
          <p:cNvPr id="9523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95237" name="Object 5"/>
          <p:cNvGraphicFramePr>
            <a:graphicFrameLocks noChangeAspect="1"/>
          </p:cNvGraphicFramePr>
          <p:nvPr/>
        </p:nvGraphicFramePr>
        <p:xfrm>
          <a:off x="1285852" y="4643446"/>
          <a:ext cx="6873875" cy="428625"/>
        </p:xfrm>
        <a:graphic>
          <a:graphicData uri="http://schemas.openxmlformats.org/presentationml/2006/ole">
            <p:oleObj spid="_x0000_s106500" name="Equation" r:id="rId5" imgW="3416300" imgH="215900" progId="Equation.DSMT4">
              <p:embed/>
            </p:oleObj>
          </a:graphicData>
        </a:graphic>
      </p:graphicFrame>
      <p:sp>
        <p:nvSpPr>
          <p:cNvPr id="9524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95239" name="Object 7"/>
          <p:cNvGraphicFramePr>
            <a:graphicFrameLocks noChangeAspect="1"/>
          </p:cNvGraphicFramePr>
          <p:nvPr/>
        </p:nvGraphicFramePr>
        <p:xfrm>
          <a:off x="2559050" y="5322888"/>
          <a:ext cx="1885950" cy="428625"/>
        </p:xfrm>
        <a:graphic>
          <a:graphicData uri="http://schemas.openxmlformats.org/presentationml/2006/ole">
            <p:oleObj spid="_x0000_s106501" name="Equation" r:id="rId6" imgW="939392" imgH="215806" progId="Equation.DSMT4">
              <p:embed/>
            </p:oleObj>
          </a:graphicData>
        </a:graphic>
      </p:graphicFrame>
      <p:sp>
        <p:nvSpPr>
          <p:cNvPr id="9524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95241" name="Object 9"/>
          <p:cNvGraphicFramePr>
            <a:graphicFrameLocks noChangeAspect="1"/>
          </p:cNvGraphicFramePr>
          <p:nvPr/>
        </p:nvGraphicFramePr>
        <p:xfrm>
          <a:off x="2714625" y="5857875"/>
          <a:ext cx="3087688" cy="777875"/>
        </p:xfrm>
        <a:graphic>
          <a:graphicData uri="http://schemas.openxmlformats.org/presentationml/2006/ole">
            <p:oleObj spid="_x0000_s106502" name="Equation" r:id="rId7" imgW="1663700" imgH="419100" progId="Equation.DSMT4">
              <p:embed/>
            </p:oleObj>
          </a:graphicData>
        </a:graphic>
      </p:graphicFrame>
      <p:sp>
        <p:nvSpPr>
          <p:cNvPr id="14" name="矩形 13"/>
          <p:cNvSpPr/>
          <p:nvPr/>
        </p:nvSpPr>
        <p:spPr>
          <a:xfrm>
            <a:off x="6355814" y="3071810"/>
            <a:ext cx="1502334" cy="461665"/>
          </a:xfrm>
          <a:prstGeom prst="rect">
            <a:avLst/>
          </a:prstGeom>
        </p:spPr>
        <p:txBody>
          <a:bodyPr wrap="none">
            <a:spAutoFit/>
          </a:bodyPr>
          <a:lstStyle/>
          <a:p>
            <a:r>
              <a:rPr lang="zh-CN" altLang="en-US" sz="2400" dirty="0" smtClean="0"/>
              <a:t>（</a:t>
            </a:r>
            <a:r>
              <a:rPr lang="en-US" altLang="zh-CN" sz="2400" dirty="0" smtClean="0"/>
              <a:t>4.4-1</a:t>
            </a:r>
            <a:r>
              <a:rPr lang="zh-CN" altLang="en-US" sz="2400" dirty="0" smtClean="0"/>
              <a:t>）</a:t>
            </a:r>
            <a:endParaRPr lang="zh-CN" altLang="en-US" sz="2400" dirty="0"/>
          </a:p>
        </p:txBody>
      </p:sp>
      <p:sp>
        <p:nvSpPr>
          <p:cNvPr id="15" name="矩形 14"/>
          <p:cNvSpPr/>
          <p:nvPr/>
        </p:nvSpPr>
        <p:spPr>
          <a:xfrm>
            <a:off x="6498690" y="5929330"/>
            <a:ext cx="1502334" cy="461665"/>
          </a:xfrm>
          <a:prstGeom prst="rect">
            <a:avLst/>
          </a:prstGeom>
        </p:spPr>
        <p:txBody>
          <a:bodyPr wrap="none">
            <a:spAutoFit/>
          </a:bodyPr>
          <a:lstStyle/>
          <a:p>
            <a:r>
              <a:rPr lang="zh-CN" altLang="en-US" sz="2400" dirty="0" smtClean="0"/>
              <a:t>（</a:t>
            </a:r>
            <a:r>
              <a:rPr lang="en-US" altLang="zh-CN" sz="2400" dirty="0" smtClean="0"/>
              <a:t>4.4-2</a:t>
            </a:r>
            <a:r>
              <a:rPr lang="zh-CN" altLang="en-US" sz="2400" dirty="0" smtClean="0"/>
              <a:t>）</a:t>
            </a:r>
            <a:endParaRPr lang="zh-CN" altLang="en-US" sz="2400" dirty="0"/>
          </a:p>
        </p:txBody>
      </p:sp>
      <p:sp>
        <p:nvSpPr>
          <p:cNvPr id="16" name="灯片编号占位符 15"/>
          <p:cNvSpPr>
            <a:spLocks noGrp="1"/>
          </p:cNvSpPr>
          <p:nvPr>
            <p:ph type="sldNum" sz="quarter" idx="15"/>
          </p:nvPr>
        </p:nvSpPr>
        <p:spPr/>
        <p:txBody>
          <a:bodyPr/>
          <a:lstStyle/>
          <a:p>
            <a:fld id="{0C913308-F349-4B6D-A68A-DD1791B4A57B}" type="slidenum">
              <a:rPr lang="zh-CN" altLang="en-US" smtClean="0"/>
              <a:pPr/>
              <a:t>26</a:t>
            </a:fld>
            <a:endParaRPr lang="zh-CN" alt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1414"/>
            <a:ext cx="8229600" cy="1066800"/>
          </a:xfrm>
        </p:spPr>
        <p:txBody>
          <a:bodyPr/>
          <a:lstStyle/>
          <a:p>
            <a:r>
              <a:rPr lang="en-US" altLang="zh-CN" dirty="0" smtClean="0"/>
              <a:t>4 </a:t>
            </a:r>
            <a:r>
              <a:rPr lang="zh-CN" altLang="en-US" dirty="0" smtClean="0"/>
              <a:t>分离变量法</a:t>
            </a:r>
            <a:endParaRPr lang="zh-CN" altLang="en-US" dirty="0"/>
          </a:p>
        </p:txBody>
      </p:sp>
      <p:sp>
        <p:nvSpPr>
          <p:cNvPr id="3" name="内容占位符 2"/>
          <p:cNvSpPr>
            <a:spLocks noGrp="1"/>
          </p:cNvSpPr>
          <p:nvPr>
            <p:ph idx="1"/>
          </p:nvPr>
        </p:nvSpPr>
        <p:spPr>
          <a:xfrm>
            <a:off x="428596" y="1500174"/>
            <a:ext cx="8229600" cy="4860048"/>
          </a:xfrm>
        </p:spPr>
        <p:txBody>
          <a:bodyPr/>
          <a:lstStyle/>
          <a:p>
            <a:pPr lvl="1">
              <a:buNone/>
            </a:pPr>
            <a:r>
              <a:rPr lang="zh-CN" altLang="en-US" dirty="0" smtClean="0"/>
              <a:t>   式中每一项都只是一个坐标变量的函数，要使上式成立，必须有各项均为常数，令：</a:t>
            </a:r>
            <a:endParaRPr lang="en-US" altLang="zh-CN" dirty="0" smtClean="0"/>
          </a:p>
          <a:p>
            <a:pPr lvl="1"/>
            <a:endParaRPr lang="en-US" altLang="zh-CN" dirty="0" smtClean="0"/>
          </a:p>
          <a:p>
            <a:pPr lvl="1"/>
            <a:endParaRPr lang="en-US" altLang="zh-CN" dirty="0" smtClean="0"/>
          </a:p>
          <a:p>
            <a:pPr lvl="1"/>
            <a:endParaRPr lang="en-US" altLang="zh-CN" dirty="0" smtClean="0"/>
          </a:p>
          <a:p>
            <a:pPr lvl="1">
              <a:buNone/>
            </a:pPr>
            <a:r>
              <a:rPr lang="en-US" altLang="zh-CN" sz="2400" dirty="0" smtClean="0">
                <a:solidFill>
                  <a:prstClr val="black"/>
                </a:solidFill>
              </a:rPr>
              <a:t>                                                                                                           </a:t>
            </a:r>
          </a:p>
          <a:p>
            <a:pPr lvl="1">
              <a:buNone/>
            </a:pPr>
            <a:r>
              <a:rPr lang="en-US" altLang="zh-CN" dirty="0" smtClean="0">
                <a:solidFill>
                  <a:prstClr val="black"/>
                </a:solidFill>
              </a:rPr>
              <a:t>                                                                            </a:t>
            </a:r>
            <a:endParaRPr lang="en-US" altLang="zh-CN" dirty="0" smtClean="0"/>
          </a:p>
          <a:p>
            <a:pPr lvl="1"/>
            <a:endParaRPr lang="zh-CN" altLang="en-US" dirty="0"/>
          </a:p>
        </p:txBody>
      </p:sp>
      <p:sp>
        <p:nvSpPr>
          <p:cNvPr id="942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94209" name="Object 1"/>
          <p:cNvGraphicFramePr>
            <a:graphicFrameLocks noChangeAspect="1"/>
          </p:cNvGraphicFramePr>
          <p:nvPr/>
        </p:nvGraphicFramePr>
        <p:xfrm>
          <a:off x="3000375" y="2714625"/>
          <a:ext cx="1760538" cy="2644775"/>
        </p:xfrm>
        <a:graphic>
          <a:graphicData uri="http://schemas.openxmlformats.org/presentationml/2006/ole">
            <p:oleObj spid="_x0000_s107522" name="Equation" r:id="rId3" imgW="901700" imgH="1346200" progId="Equation.DSMT4">
              <p:embed/>
            </p:oleObj>
          </a:graphicData>
        </a:graphic>
      </p:graphicFrame>
      <p:sp>
        <p:nvSpPr>
          <p:cNvPr id="6" name="灯片编号占位符 5"/>
          <p:cNvSpPr>
            <a:spLocks noGrp="1"/>
          </p:cNvSpPr>
          <p:nvPr>
            <p:ph type="sldNum" sz="quarter" idx="15"/>
          </p:nvPr>
        </p:nvSpPr>
        <p:spPr/>
        <p:txBody>
          <a:bodyPr/>
          <a:lstStyle/>
          <a:p>
            <a:fld id="{0C913308-F349-4B6D-A68A-DD1791B4A57B}" type="slidenum">
              <a:rPr lang="zh-CN" altLang="en-US" smtClean="0"/>
              <a:pPr/>
              <a:t>27</a:t>
            </a:fld>
            <a:endParaRPr lang="zh-CN"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1414"/>
            <a:ext cx="8229600" cy="1066800"/>
          </a:xfrm>
        </p:spPr>
        <p:txBody>
          <a:bodyPr/>
          <a:lstStyle/>
          <a:p>
            <a:r>
              <a:rPr lang="en-US" altLang="zh-CN" dirty="0" smtClean="0"/>
              <a:t>4 </a:t>
            </a:r>
            <a:r>
              <a:rPr lang="zh-CN" altLang="en-US" dirty="0" smtClean="0"/>
              <a:t>分离变量法</a:t>
            </a:r>
            <a:endParaRPr lang="zh-CN" altLang="en-US" dirty="0"/>
          </a:p>
        </p:txBody>
      </p:sp>
      <p:sp>
        <p:nvSpPr>
          <p:cNvPr id="3" name="内容占位符 2"/>
          <p:cNvSpPr>
            <a:spLocks noGrp="1"/>
          </p:cNvSpPr>
          <p:nvPr>
            <p:ph idx="1"/>
          </p:nvPr>
        </p:nvSpPr>
        <p:spPr>
          <a:xfrm>
            <a:off x="457200" y="1714488"/>
            <a:ext cx="8401080" cy="4860048"/>
          </a:xfrm>
        </p:spPr>
        <p:txBody>
          <a:bodyPr/>
          <a:lstStyle/>
          <a:p>
            <a:pPr>
              <a:buNone/>
            </a:pPr>
            <a:r>
              <a:rPr lang="en-US" altLang="zh-CN" dirty="0" smtClean="0"/>
              <a:t>    </a:t>
            </a:r>
            <a:r>
              <a:rPr lang="zh-CN" altLang="en-US" sz="2400" dirty="0" smtClean="0"/>
              <a:t>得：</a:t>
            </a:r>
            <a:endParaRPr lang="en-US" altLang="zh-CN" sz="2400" dirty="0" smtClean="0"/>
          </a:p>
          <a:p>
            <a:endParaRPr lang="en-US" altLang="zh-CN" dirty="0" smtClean="0"/>
          </a:p>
          <a:p>
            <a:pPr>
              <a:buNone/>
            </a:pPr>
            <a:r>
              <a:rPr lang="en-US" altLang="zh-CN" dirty="0" smtClean="0"/>
              <a:t>                                                                      </a:t>
            </a:r>
            <a:endParaRPr lang="en-US" altLang="zh-CN" sz="2400" dirty="0" smtClean="0"/>
          </a:p>
          <a:p>
            <a:endParaRPr lang="en-US" altLang="zh-CN" dirty="0" smtClean="0"/>
          </a:p>
          <a:p>
            <a:endParaRPr lang="en-US" altLang="zh-CN" dirty="0" smtClean="0"/>
          </a:p>
          <a:p>
            <a:pPr lvl="1">
              <a:buNone/>
            </a:pPr>
            <a:r>
              <a:rPr lang="zh-CN" altLang="en-US" dirty="0" smtClean="0"/>
              <a:t> 其中   </a:t>
            </a:r>
            <a:r>
              <a:rPr lang="en-US" dirty="0" smtClean="0"/>
              <a:t> </a:t>
            </a:r>
            <a:r>
              <a:rPr lang="zh-CN" altLang="en-US" dirty="0" smtClean="0"/>
              <a:t>、   </a:t>
            </a:r>
            <a:r>
              <a:rPr lang="en-US" dirty="0" smtClean="0"/>
              <a:t> </a:t>
            </a:r>
            <a:r>
              <a:rPr lang="zh-CN" altLang="en-US" dirty="0" smtClean="0"/>
              <a:t>、</a:t>
            </a:r>
            <a:r>
              <a:rPr lang="en-US" dirty="0" smtClean="0"/>
              <a:t>   </a:t>
            </a:r>
            <a:r>
              <a:rPr lang="zh-CN" altLang="en-US" dirty="0" smtClean="0"/>
              <a:t>都是常数，称为分离常数，满足如下关系：</a:t>
            </a:r>
            <a:endParaRPr lang="en-US" altLang="zh-CN" dirty="0" smtClean="0"/>
          </a:p>
          <a:p>
            <a:endParaRPr lang="en-US" altLang="zh-CN" dirty="0" smtClean="0"/>
          </a:p>
          <a:p>
            <a:pPr lvl="1"/>
            <a:endParaRPr lang="zh-CN" altLang="en-US" dirty="0"/>
          </a:p>
        </p:txBody>
      </p:sp>
      <p:sp>
        <p:nvSpPr>
          <p:cNvPr id="931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93185" name="Object 1"/>
          <p:cNvGraphicFramePr>
            <a:graphicFrameLocks noChangeAspect="1"/>
          </p:cNvGraphicFramePr>
          <p:nvPr/>
        </p:nvGraphicFramePr>
        <p:xfrm>
          <a:off x="2500313" y="1500174"/>
          <a:ext cx="3286125" cy="2493962"/>
        </p:xfrm>
        <a:graphic>
          <a:graphicData uri="http://schemas.openxmlformats.org/presentationml/2006/ole">
            <p:oleObj spid="_x0000_s108546" name="Equation" r:id="rId3" imgW="1739900" imgH="1320800" progId="Equation.DSMT4">
              <p:embed/>
            </p:oleObj>
          </a:graphicData>
        </a:graphic>
      </p:graphicFrame>
      <p:sp>
        <p:nvSpPr>
          <p:cNvPr id="9318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93187" name="Object 3"/>
          <p:cNvGraphicFramePr>
            <a:graphicFrameLocks noChangeAspect="1"/>
          </p:cNvGraphicFramePr>
          <p:nvPr/>
        </p:nvGraphicFramePr>
        <p:xfrm>
          <a:off x="1643042" y="4241557"/>
          <a:ext cx="331787" cy="449263"/>
        </p:xfrm>
        <a:graphic>
          <a:graphicData uri="http://schemas.openxmlformats.org/presentationml/2006/ole">
            <p:oleObj spid="_x0000_s108547" name="Equation" r:id="rId4" imgW="165028" imgH="228501" progId="Equation.DSMT4">
              <p:embed/>
            </p:oleObj>
          </a:graphicData>
        </a:graphic>
      </p:graphicFrame>
      <p:sp>
        <p:nvSpPr>
          <p:cNvPr id="9319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93189" name="Object 5"/>
          <p:cNvGraphicFramePr>
            <a:graphicFrameLocks noChangeAspect="1"/>
          </p:cNvGraphicFramePr>
          <p:nvPr/>
        </p:nvGraphicFramePr>
        <p:xfrm>
          <a:off x="2214546" y="4230862"/>
          <a:ext cx="352425" cy="495300"/>
        </p:xfrm>
        <a:graphic>
          <a:graphicData uri="http://schemas.openxmlformats.org/presentationml/2006/ole">
            <p:oleObj spid="_x0000_s108548" name="Equation" r:id="rId5" imgW="177646" imgH="241091" progId="Equation.DSMT4">
              <p:embed/>
            </p:oleObj>
          </a:graphicData>
        </a:graphic>
      </p:graphicFrame>
      <p:sp>
        <p:nvSpPr>
          <p:cNvPr id="9319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93191" name="Object 7"/>
          <p:cNvGraphicFramePr>
            <a:graphicFrameLocks noChangeAspect="1"/>
          </p:cNvGraphicFramePr>
          <p:nvPr/>
        </p:nvGraphicFramePr>
        <p:xfrm>
          <a:off x="2786063" y="4238877"/>
          <a:ext cx="366712" cy="463550"/>
        </p:xfrm>
        <a:graphic>
          <a:graphicData uri="http://schemas.openxmlformats.org/presentationml/2006/ole">
            <p:oleObj spid="_x0000_s108549" name="Equation" r:id="rId6" imgW="164885" imgH="215619" progId="Equation.DSMT4">
              <p:embed/>
            </p:oleObj>
          </a:graphicData>
        </a:graphic>
      </p:graphicFrame>
      <p:sp>
        <p:nvSpPr>
          <p:cNvPr id="9319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93193" name="Object 9"/>
          <p:cNvGraphicFramePr>
            <a:graphicFrameLocks noChangeAspect="1"/>
          </p:cNvGraphicFramePr>
          <p:nvPr/>
        </p:nvGraphicFramePr>
        <p:xfrm>
          <a:off x="2786063" y="4857750"/>
          <a:ext cx="2454275" cy="608013"/>
        </p:xfrm>
        <a:graphic>
          <a:graphicData uri="http://schemas.openxmlformats.org/presentationml/2006/ole">
            <p:oleObj spid="_x0000_s108550" name="Equation" r:id="rId7" imgW="1015559" imgH="253890" progId="Equation.DSMT4">
              <p:embed/>
            </p:oleObj>
          </a:graphicData>
        </a:graphic>
      </p:graphicFrame>
      <p:sp>
        <p:nvSpPr>
          <p:cNvPr id="14" name="矩形 13"/>
          <p:cNvSpPr/>
          <p:nvPr/>
        </p:nvSpPr>
        <p:spPr>
          <a:xfrm>
            <a:off x="6572264" y="2428868"/>
            <a:ext cx="1587294" cy="461665"/>
          </a:xfrm>
          <a:prstGeom prst="rect">
            <a:avLst/>
          </a:prstGeom>
        </p:spPr>
        <p:txBody>
          <a:bodyPr wrap="none">
            <a:spAutoFit/>
          </a:bodyPr>
          <a:lstStyle/>
          <a:p>
            <a:r>
              <a:rPr lang="zh-CN" altLang="en-US" sz="2400" dirty="0" smtClean="0"/>
              <a:t>（</a:t>
            </a:r>
            <a:r>
              <a:rPr lang="en-US" altLang="zh-CN" sz="2400" dirty="0" smtClean="0"/>
              <a:t>4.4-3</a:t>
            </a:r>
            <a:r>
              <a:rPr lang="zh-CN" altLang="en-US" sz="2400" dirty="0" smtClean="0"/>
              <a:t>）</a:t>
            </a:r>
            <a:r>
              <a:rPr lang="en-US" altLang="zh-CN" sz="2400" dirty="0" smtClean="0"/>
              <a:t> </a:t>
            </a:r>
            <a:endParaRPr lang="zh-CN" altLang="en-US" sz="2400" dirty="0"/>
          </a:p>
        </p:txBody>
      </p:sp>
      <p:sp>
        <p:nvSpPr>
          <p:cNvPr id="15" name="矩形 14"/>
          <p:cNvSpPr/>
          <p:nvPr/>
        </p:nvSpPr>
        <p:spPr>
          <a:xfrm>
            <a:off x="6715140" y="5000636"/>
            <a:ext cx="1587294" cy="461665"/>
          </a:xfrm>
          <a:prstGeom prst="rect">
            <a:avLst/>
          </a:prstGeom>
        </p:spPr>
        <p:txBody>
          <a:bodyPr wrap="none">
            <a:spAutoFit/>
          </a:bodyPr>
          <a:lstStyle/>
          <a:p>
            <a:r>
              <a:rPr lang="zh-CN" altLang="en-US" sz="2400" dirty="0" smtClean="0"/>
              <a:t>（</a:t>
            </a:r>
            <a:r>
              <a:rPr lang="en-US" altLang="zh-CN" sz="2400" dirty="0" smtClean="0"/>
              <a:t>4.4-4</a:t>
            </a:r>
            <a:r>
              <a:rPr lang="zh-CN" altLang="en-US" sz="2400" dirty="0" smtClean="0"/>
              <a:t>）</a:t>
            </a:r>
            <a:r>
              <a:rPr lang="en-US" altLang="zh-CN" sz="2400" dirty="0" smtClean="0"/>
              <a:t> </a:t>
            </a:r>
            <a:endParaRPr lang="zh-CN" altLang="en-US" sz="2400" dirty="0"/>
          </a:p>
        </p:txBody>
      </p:sp>
      <p:sp>
        <p:nvSpPr>
          <p:cNvPr id="16" name="灯片编号占位符 15"/>
          <p:cNvSpPr>
            <a:spLocks noGrp="1"/>
          </p:cNvSpPr>
          <p:nvPr>
            <p:ph type="sldNum" sz="quarter" idx="15"/>
          </p:nvPr>
        </p:nvSpPr>
        <p:spPr/>
        <p:txBody>
          <a:bodyPr/>
          <a:lstStyle/>
          <a:p>
            <a:fld id="{0C913308-F349-4B6D-A68A-DD1791B4A57B}" type="slidenum">
              <a:rPr lang="zh-CN" altLang="en-US" smtClean="0"/>
              <a:pPr/>
              <a:t>28</a:t>
            </a:fld>
            <a:endParaRPr lang="zh-CN" alt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1422"/>
            <a:ext cx="7686700" cy="1143000"/>
          </a:xfrm>
        </p:spPr>
        <p:txBody>
          <a:bodyPr/>
          <a:lstStyle/>
          <a:p>
            <a:r>
              <a:rPr lang="en-US" altLang="zh-CN" dirty="0" smtClean="0"/>
              <a:t>4 </a:t>
            </a:r>
            <a:r>
              <a:rPr lang="zh-CN" altLang="en-US" dirty="0" smtClean="0"/>
              <a:t>分离变量法</a:t>
            </a:r>
            <a:endParaRPr lang="zh-CN" altLang="en-US" dirty="0"/>
          </a:p>
        </p:txBody>
      </p:sp>
      <p:sp>
        <p:nvSpPr>
          <p:cNvPr id="3" name="内容占位符 2"/>
          <p:cNvSpPr>
            <a:spLocks noGrp="1"/>
          </p:cNvSpPr>
          <p:nvPr>
            <p:ph sz="quarter" idx="1"/>
          </p:nvPr>
        </p:nvSpPr>
        <p:spPr/>
        <p:txBody>
          <a:bodyPr/>
          <a:lstStyle/>
          <a:p>
            <a:pPr lvl="1"/>
            <a:r>
              <a:rPr lang="zh-CN" altLang="en-US" dirty="0" smtClean="0"/>
              <a:t>可见三个分离常数只有两个是独立的，当其中两个确定后，第三个也就随之确定了。</a:t>
            </a:r>
            <a:endParaRPr lang="en-US" altLang="zh-CN" dirty="0" smtClean="0"/>
          </a:p>
          <a:p>
            <a:pPr lvl="1"/>
            <a:r>
              <a:rPr lang="zh-CN" altLang="en-US" dirty="0" smtClean="0"/>
              <a:t>此外，（</a:t>
            </a:r>
            <a:r>
              <a:rPr lang="en-US" dirty="0" smtClean="0"/>
              <a:t>4.4-4</a:t>
            </a:r>
            <a:r>
              <a:rPr lang="zh-CN" altLang="en-US" dirty="0" smtClean="0"/>
              <a:t>）式还表明，除非        </a:t>
            </a:r>
            <a:r>
              <a:rPr lang="en-US" dirty="0" smtClean="0"/>
              <a:t>                 </a:t>
            </a:r>
            <a:r>
              <a:rPr lang="zh-CN" altLang="en-US" dirty="0" smtClean="0"/>
              <a:t>，其中必有一个为实数，一个为虚数，第三个可能为实数也可能为虚数。（注意带求函数为实函数）</a:t>
            </a:r>
            <a:endParaRPr lang="en-US" altLang="zh-CN" dirty="0" smtClean="0"/>
          </a:p>
          <a:p>
            <a:pPr lvl="1"/>
            <a:r>
              <a:rPr lang="zh-CN" altLang="en-US" dirty="0" smtClean="0"/>
              <a:t>当其中某一个为</a:t>
            </a:r>
            <a:r>
              <a:rPr lang="en-US" dirty="0" smtClean="0"/>
              <a:t>0</a:t>
            </a:r>
            <a:r>
              <a:rPr lang="zh-CN" altLang="en-US" dirty="0" smtClean="0"/>
              <a:t>时，另两个必是一实一虚。</a:t>
            </a:r>
            <a:endParaRPr lang="en-US" altLang="zh-CN" dirty="0" smtClean="0"/>
          </a:p>
          <a:p>
            <a:pPr lvl="1"/>
            <a:r>
              <a:rPr lang="zh-CN" altLang="en-US" dirty="0" smtClean="0"/>
              <a:t>分离常数具体取何值应由边界条件确定，但不外乎以下三种情况：（</a:t>
            </a:r>
            <a:r>
              <a:rPr lang="en-US" dirty="0" smtClean="0"/>
              <a:t>1</a:t>
            </a:r>
            <a:r>
              <a:rPr lang="zh-CN" altLang="en-US" dirty="0" smtClean="0"/>
              <a:t>）等于</a:t>
            </a:r>
            <a:r>
              <a:rPr lang="en-US" dirty="0" smtClean="0"/>
              <a:t>0</a:t>
            </a:r>
            <a:r>
              <a:rPr lang="zh-CN" altLang="en-US" dirty="0" smtClean="0"/>
              <a:t>，（</a:t>
            </a:r>
            <a:r>
              <a:rPr lang="en-US" dirty="0" smtClean="0"/>
              <a:t>2</a:t>
            </a:r>
            <a:r>
              <a:rPr lang="zh-CN" altLang="en-US" dirty="0" smtClean="0"/>
              <a:t>）实数，（</a:t>
            </a:r>
            <a:r>
              <a:rPr lang="en-US" dirty="0" smtClean="0"/>
              <a:t>3</a:t>
            </a:r>
            <a:r>
              <a:rPr lang="zh-CN" altLang="en-US" dirty="0" smtClean="0"/>
              <a:t>）纯虚数。</a:t>
            </a:r>
            <a:endParaRPr lang="en-US" altLang="zh-CN" dirty="0" smtClean="0"/>
          </a:p>
          <a:p>
            <a:pPr lvl="1"/>
            <a:r>
              <a:rPr lang="zh-CN" altLang="en-US" dirty="0" smtClean="0"/>
              <a:t>分离常数取不同的值时，方程（</a:t>
            </a:r>
            <a:r>
              <a:rPr lang="en-US" dirty="0" smtClean="0"/>
              <a:t>4.4-3</a:t>
            </a:r>
            <a:r>
              <a:rPr lang="zh-CN" altLang="en-US" dirty="0" smtClean="0"/>
              <a:t>）的解也有不同的形式。</a:t>
            </a:r>
            <a:endParaRPr lang="zh-CN" altLang="en-US" dirty="0"/>
          </a:p>
        </p:txBody>
      </p:sp>
      <p:sp>
        <p:nvSpPr>
          <p:cNvPr id="4" name="灯片编号占位符 3"/>
          <p:cNvSpPr>
            <a:spLocks noGrp="1"/>
          </p:cNvSpPr>
          <p:nvPr>
            <p:ph type="sldNum" sz="quarter" idx="15"/>
          </p:nvPr>
        </p:nvSpPr>
        <p:spPr/>
        <p:txBody>
          <a:bodyPr/>
          <a:lstStyle/>
          <a:p>
            <a:fld id="{0C913308-F349-4B6D-A68A-DD1791B4A57B}" type="slidenum">
              <a:rPr lang="zh-CN" altLang="en-US" smtClean="0"/>
              <a:pPr/>
              <a:t>29</a:t>
            </a:fld>
            <a:endParaRPr lang="zh-CN" altLang="en-US"/>
          </a:p>
        </p:txBody>
      </p:sp>
      <p:sp>
        <p:nvSpPr>
          <p:cNvPr id="154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54625" name="Object 1"/>
          <p:cNvGraphicFramePr>
            <a:graphicFrameLocks noChangeAspect="1"/>
          </p:cNvGraphicFramePr>
          <p:nvPr/>
        </p:nvGraphicFramePr>
        <p:xfrm>
          <a:off x="5572132" y="2285992"/>
          <a:ext cx="1993769" cy="500066"/>
        </p:xfrm>
        <a:graphic>
          <a:graphicData uri="http://schemas.openxmlformats.org/presentationml/2006/ole">
            <p:oleObj spid="_x0000_s154625" name="Equation" r:id="rId3" imgW="977900" imgH="241300" progId="Equation.DSMT4">
              <p:embed/>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1414"/>
            <a:ext cx="8229600" cy="1066800"/>
          </a:xfrm>
        </p:spPr>
        <p:txBody>
          <a:bodyPr/>
          <a:lstStyle/>
          <a:p>
            <a:r>
              <a:rPr lang="en-US" altLang="zh-CN" dirty="0" smtClean="0"/>
              <a:t>1 </a:t>
            </a:r>
            <a:r>
              <a:rPr lang="zh-CN" altLang="en-US" dirty="0" smtClean="0"/>
              <a:t>静电场问题的分类</a:t>
            </a:r>
            <a:endParaRPr lang="zh-CN" altLang="en-US" dirty="0"/>
          </a:p>
        </p:txBody>
      </p:sp>
      <p:sp>
        <p:nvSpPr>
          <p:cNvPr id="3" name="内容占位符 2"/>
          <p:cNvSpPr>
            <a:spLocks noGrp="1"/>
          </p:cNvSpPr>
          <p:nvPr>
            <p:ph idx="1"/>
          </p:nvPr>
        </p:nvSpPr>
        <p:spPr>
          <a:xfrm>
            <a:off x="457200" y="1285860"/>
            <a:ext cx="8229600" cy="4860048"/>
          </a:xfrm>
        </p:spPr>
        <p:txBody>
          <a:bodyPr>
            <a:normAutofit lnSpcReduction="10000"/>
          </a:bodyPr>
          <a:lstStyle/>
          <a:p>
            <a:r>
              <a:rPr lang="zh-CN" altLang="en-US" dirty="0" smtClean="0"/>
              <a:t>静电场问题的分类</a:t>
            </a:r>
            <a:endParaRPr lang="en-US" altLang="zh-CN" dirty="0" smtClean="0"/>
          </a:p>
          <a:p>
            <a:pPr lvl="1"/>
            <a:r>
              <a:rPr lang="zh-CN" altLang="en-US" dirty="0" smtClean="0"/>
              <a:t>已知电荷分布求解场的分布型问题；</a:t>
            </a:r>
            <a:endParaRPr lang="en-US" altLang="zh-CN" dirty="0" smtClean="0"/>
          </a:p>
          <a:p>
            <a:pPr lvl="1"/>
            <a:r>
              <a:rPr lang="zh-CN" altLang="en-US" dirty="0" smtClean="0"/>
              <a:t>由场量所满足的支配方程以及场量在边界上的已知条件来求解场的边值型问题。</a:t>
            </a:r>
            <a:endParaRPr lang="en-US" altLang="zh-CN" dirty="0" smtClean="0"/>
          </a:p>
          <a:p>
            <a:endParaRPr lang="en-US" altLang="zh-CN" dirty="0" smtClean="0"/>
          </a:p>
          <a:p>
            <a:endParaRPr lang="en-US" altLang="zh-CN" dirty="0" smtClean="0"/>
          </a:p>
          <a:p>
            <a:endParaRPr lang="en-US" altLang="zh-CN" dirty="0" smtClean="0"/>
          </a:p>
          <a:p>
            <a:r>
              <a:rPr lang="zh-CN" altLang="en-US" dirty="0" smtClean="0"/>
              <a:t>边值问题按其边界条件不同可分为三类</a:t>
            </a:r>
            <a:endParaRPr lang="en-US" altLang="zh-CN" dirty="0" smtClean="0"/>
          </a:p>
          <a:p>
            <a:pPr lvl="1"/>
            <a:r>
              <a:rPr lang="zh-CN" altLang="en-US" dirty="0" smtClean="0"/>
              <a:t>荻利克莱（</a:t>
            </a:r>
            <a:r>
              <a:rPr lang="en-US" dirty="0" err="1" smtClean="0"/>
              <a:t>Dirichlet</a:t>
            </a:r>
            <a:r>
              <a:rPr lang="zh-CN" altLang="en-US" dirty="0" smtClean="0"/>
              <a:t>）问题</a:t>
            </a:r>
            <a:endParaRPr lang="en-US" altLang="zh-CN" dirty="0" smtClean="0"/>
          </a:p>
          <a:p>
            <a:pPr lvl="1"/>
            <a:r>
              <a:rPr lang="en-US" dirty="0" smtClean="0"/>
              <a:t>Neumann</a:t>
            </a:r>
            <a:r>
              <a:rPr lang="zh-CN" altLang="en-US" dirty="0" smtClean="0"/>
              <a:t>问题</a:t>
            </a:r>
            <a:endParaRPr lang="en-US" altLang="zh-CN" dirty="0" smtClean="0"/>
          </a:p>
          <a:p>
            <a:pPr lvl="1"/>
            <a:r>
              <a:rPr lang="zh-CN" altLang="en-US" dirty="0" smtClean="0"/>
              <a:t>混合问题</a:t>
            </a:r>
            <a:endParaRPr lang="zh-CN" altLang="en-US" dirty="0"/>
          </a:p>
        </p:txBody>
      </p:sp>
      <p:sp>
        <p:nvSpPr>
          <p:cNvPr id="4" name="TextBox 3"/>
          <p:cNvSpPr txBox="1"/>
          <p:nvPr/>
        </p:nvSpPr>
        <p:spPr>
          <a:xfrm>
            <a:off x="714348" y="3107952"/>
            <a:ext cx="7853432" cy="892552"/>
          </a:xfrm>
          <a:prstGeom prst="rect">
            <a:avLst/>
          </a:prstGeom>
          <a:noFill/>
          <a:ln>
            <a:solidFill>
              <a:schemeClr val="accent1"/>
            </a:solidFill>
          </a:ln>
        </p:spPr>
        <p:txBody>
          <a:bodyPr wrap="none" rtlCol="0">
            <a:spAutoFit/>
          </a:bodyPr>
          <a:lstStyle/>
          <a:p>
            <a:r>
              <a:rPr lang="zh-CN" altLang="en-US" sz="2600" dirty="0" smtClean="0">
                <a:solidFill>
                  <a:srgbClr val="FF0000"/>
                </a:solidFill>
              </a:rPr>
              <a:t>电位为标量，可以方便的求解静电场的其它物理量，</a:t>
            </a:r>
            <a:endParaRPr lang="en-US" altLang="zh-CN" sz="2600" dirty="0" smtClean="0">
              <a:solidFill>
                <a:srgbClr val="FF0000"/>
              </a:solidFill>
            </a:endParaRPr>
          </a:p>
          <a:p>
            <a:r>
              <a:rPr lang="zh-CN" altLang="en-US" sz="2600" dirty="0" smtClean="0">
                <a:solidFill>
                  <a:srgbClr val="FF0000"/>
                </a:solidFill>
              </a:rPr>
              <a:t>故边值问题通常以电位做为研究对象。</a:t>
            </a:r>
            <a:endParaRPr lang="zh-CN" altLang="en-US" sz="2600" dirty="0">
              <a:solidFill>
                <a:srgbClr val="FF0000"/>
              </a:solidFill>
            </a:endParaRPr>
          </a:p>
        </p:txBody>
      </p:sp>
      <p:sp>
        <p:nvSpPr>
          <p:cNvPr id="5" name="灯片编号占位符 4"/>
          <p:cNvSpPr>
            <a:spLocks noGrp="1"/>
          </p:cNvSpPr>
          <p:nvPr>
            <p:ph type="sldNum" sz="quarter" idx="15"/>
          </p:nvPr>
        </p:nvSpPr>
        <p:spPr/>
        <p:txBody>
          <a:bodyPr/>
          <a:lstStyle/>
          <a:p>
            <a:fld id="{0C913308-F349-4B6D-A68A-DD1791B4A57B}" type="slidenum">
              <a:rPr lang="zh-CN" altLang="en-US" smtClean="0"/>
              <a:pPr/>
              <a:t>3</a:t>
            </a:fld>
            <a:endParaRPr lang="zh-CN" altLang="en-US"/>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1414"/>
            <a:ext cx="8229600" cy="1066800"/>
          </a:xfrm>
        </p:spPr>
        <p:txBody>
          <a:bodyPr/>
          <a:lstStyle/>
          <a:p>
            <a:r>
              <a:rPr lang="en-US" altLang="zh-CN" dirty="0" smtClean="0"/>
              <a:t>4 </a:t>
            </a:r>
            <a:r>
              <a:rPr lang="zh-CN" altLang="en-US" dirty="0" smtClean="0"/>
              <a:t>分离变量法</a:t>
            </a:r>
            <a:endParaRPr lang="zh-CN" altLang="en-US" dirty="0"/>
          </a:p>
        </p:txBody>
      </p:sp>
      <p:sp>
        <p:nvSpPr>
          <p:cNvPr id="3" name="内容占位符 2"/>
          <p:cNvSpPr>
            <a:spLocks noGrp="1"/>
          </p:cNvSpPr>
          <p:nvPr>
            <p:ph idx="1"/>
          </p:nvPr>
        </p:nvSpPr>
        <p:spPr>
          <a:xfrm>
            <a:off x="457200" y="1428736"/>
            <a:ext cx="8229600" cy="4860048"/>
          </a:xfrm>
        </p:spPr>
        <p:txBody>
          <a:bodyPr/>
          <a:lstStyle/>
          <a:p>
            <a:pPr lvl="1"/>
            <a:r>
              <a:rPr lang="zh-CN" altLang="en-US" dirty="0" smtClean="0"/>
              <a:t>以（</a:t>
            </a:r>
            <a:r>
              <a:rPr lang="en-US" dirty="0" smtClean="0"/>
              <a:t>4.3-3a</a:t>
            </a:r>
            <a:r>
              <a:rPr lang="zh-CN" altLang="en-US" dirty="0" smtClean="0"/>
              <a:t>）为例： </a:t>
            </a:r>
            <a:endParaRPr lang="en-US" altLang="zh-CN" dirty="0" smtClean="0"/>
          </a:p>
          <a:p>
            <a:pPr lvl="1">
              <a:buNone/>
            </a:pPr>
            <a:r>
              <a:rPr lang="zh-CN" altLang="en-US" dirty="0" smtClean="0"/>
              <a:t>（</a:t>
            </a:r>
            <a:r>
              <a:rPr lang="en-US" altLang="zh-CN" dirty="0" smtClean="0"/>
              <a:t>1</a:t>
            </a:r>
            <a:r>
              <a:rPr lang="zh-CN" altLang="en-US" dirty="0" smtClean="0"/>
              <a:t>）当   </a:t>
            </a:r>
            <a:r>
              <a:rPr lang="en-US" dirty="0" smtClean="0"/>
              <a:t>       </a:t>
            </a:r>
            <a:r>
              <a:rPr lang="zh-CN" altLang="en-US" dirty="0" smtClean="0"/>
              <a:t>时，（</a:t>
            </a:r>
            <a:r>
              <a:rPr lang="en-US" dirty="0" smtClean="0"/>
              <a:t>a</a:t>
            </a:r>
            <a:r>
              <a:rPr lang="zh-CN" altLang="en-US" dirty="0" smtClean="0"/>
              <a:t>）式变为          </a:t>
            </a:r>
            <a:r>
              <a:rPr lang="en-US" dirty="0" smtClean="0"/>
              <a:t> </a:t>
            </a:r>
            <a:r>
              <a:rPr lang="zh-CN" altLang="en-US" dirty="0" smtClean="0"/>
              <a:t>，则</a:t>
            </a:r>
            <a:endParaRPr lang="en-US" altLang="zh-CN" dirty="0" smtClean="0"/>
          </a:p>
          <a:p>
            <a:pPr lvl="1"/>
            <a:endParaRPr lang="en-US" altLang="zh-CN" dirty="0" smtClean="0"/>
          </a:p>
          <a:p>
            <a:pPr lvl="1"/>
            <a:endParaRPr lang="en-US" altLang="zh-CN" dirty="0" smtClean="0"/>
          </a:p>
          <a:p>
            <a:pPr lvl="1">
              <a:buNone/>
            </a:pPr>
            <a:r>
              <a:rPr lang="zh-CN" altLang="en-US" dirty="0" smtClean="0"/>
              <a:t>（</a:t>
            </a:r>
            <a:r>
              <a:rPr lang="en-US" altLang="zh-CN" dirty="0" smtClean="0"/>
              <a:t>2</a:t>
            </a:r>
            <a:r>
              <a:rPr lang="zh-CN" altLang="en-US" dirty="0" smtClean="0"/>
              <a:t>）当</a:t>
            </a:r>
            <a:r>
              <a:rPr lang="en-US" dirty="0" smtClean="0"/>
              <a:t>     </a:t>
            </a:r>
            <a:r>
              <a:rPr lang="zh-CN" altLang="en-US" dirty="0" smtClean="0"/>
              <a:t>实数时，  </a:t>
            </a:r>
            <a:r>
              <a:rPr lang="en-US" dirty="0" smtClean="0"/>
              <a:t>       </a:t>
            </a:r>
            <a:r>
              <a:rPr lang="zh-CN" altLang="en-US" dirty="0" smtClean="0"/>
              <a:t>，其通解为</a:t>
            </a:r>
            <a:endParaRPr lang="en-US" altLang="zh-CN" dirty="0" smtClean="0"/>
          </a:p>
          <a:p>
            <a:pPr lvl="1"/>
            <a:endParaRPr lang="en-US" altLang="zh-CN" dirty="0" smtClean="0"/>
          </a:p>
          <a:p>
            <a:pPr lvl="1"/>
            <a:endParaRPr lang="en-US" altLang="zh-CN" dirty="0" smtClean="0"/>
          </a:p>
          <a:p>
            <a:pPr lvl="1"/>
            <a:endParaRPr lang="en-US" altLang="zh-CN" dirty="0" smtClean="0"/>
          </a:p>
          <a:p>
            <a:pPr lvl="1">
              <a:buNone/>
            </a:pPr>
            <a:r>
              <a:rPr lang="zh-CN" altLang="en-US" dirty="0" smtClean="0"/>
              <a:t>（</a:t>
            </a:r>
            <a:r>
              <a:rPr lang="en-US" altLang="zh-CN" dirty="0" smtClean="0"/>
              <a:t>3</a:t>
            </a:r>
            <a:r>
              <a:rPr lang="zh-CN" altLang="en-US" dirty="0" smtClean="0"/>
              <a:t>）当   </a:t>
            </a:r>
            <a:r>
              <a:rPr lang="en-US" dirty="0" smtClean="0"/>
              <a:t> </a:t>
            </a:r>
            <a:r>
              <a:rPr lang="zh-CN" altLang="en-US" dirty="0" smtClean="0"/>
              <a:t>为虚数时，      </a:t>
            </a:r>
            <a:r>
              <a:rPr lang="en-US" dirty="0" smtClean="0"/>
              <a:t>   </a:t>
            </a:r>
            <a:r>
              <a:rPr lang="zh-CN" altLang="en-US" dirty="0" smtClean="0"/>
              <a:t>，令</a:t>
            </a:r>
            <a:endParaRPr lang="en-US" altLang="zh-CN" dirty="0" smtClean="0"/>
          </a:p>
          <a:p>
            <a:pPr lvl="1"/>
            <a:endParaRPr lang="en-US" altLang="zh-CN" dirty="0" smtClean="0"/>
          </a:p>
          <a:p>
            <a:pPr lvl="1"/>
            <a:endParaRPr lang="zh-CN" altLang="en-US" dirty="0"/>
          </a:p>
        </p:txBody>
      </p:sp>
      <p:sp>
        <p:nvSpPr>
          <p:cNvPr id="921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92161" name="Object 1"/>
          <p:cNvGraphicFramePr>
            <a:graphicFrameLocks noChangeAspect="1"/>
          </p:cNvGraphicFramePr>
          <p:nvPr/>
        </p:nvGraphicFramePr>
        <p:xfrm>
          <a:off x="2000250" y="1963740"/>
          <a:ext cx="817563" cy="447675"/>
        </p:xfrm>
        <a:graphic>
          <a:graphicData uri="http://schemas.openxmlformats.org/presentationml/2006/ole">
            <p:oleObj spid="_x0000_s109570" name="Equation" r:id="rId3" imgW="419100" imgH="228600" progId="Equation.DSMT4">
              <p:embed/>
            </p:oleObj>
          </a:graphicData>
        </a:graphic>
      </p:graphicFrame>
      <p:sp>
        <p:nvSpPr>
          <p:cNvPr id="9216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92163" name="Object 3"/>
          <p:cNvGraphicFramePr>
            <a:graphicFrameLocks noChangeAspect="1"/>
          </p:cNvGraphicFramePr>
          <p:nvPr/>
        </p:nvGraphicFramePr>
        <p:xfrm>
          <a:off x="5122873" y="1820865"/>
          <a:ext cx="949325" cy="669925"/>
        </p:xfrm>
        <a:graphic>
          <a:graphicData uri="http://schemas.openxmlformats.org/presentationml/2006/ole">
            <p:oleObj spid="_x0000_s109571" name="Equation" r:id="rId4" imgW="596900" imgH="419100" progId="Equation.DSMT4">
              <p:embed/>
            </p:oleObj>
          </a:graphicData>
        </a:graphic>
      </p:graphicFrame>
      <p:sp>
        <p:nvSpPr>
          <p:cNvPr id="9216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92165" name="Object 5"/>
          <p:cNvGraphicFramePr>
            <a:graphicFrameLocks noChangeAspect="1"/>
          </p:cNvGraphicFramePr>
          <p:nvPr/>
        </p:nvGraphicFramePr>
        <p:xfrm>
          <a:off x="2714625" y="2606677"/>
          <a:ext cx="2070100" cy="460375"/>
        </p:xfrm>
        <a:graphic>
          <a:graphicData uri="http://schemas.openxmlformats.org/presentationml/2006/ole">
            <p:oleObj spid="_x0000_s109572" name="Equation" r:id="rId5" imgW="1028700" imgH="228600" progId="Equation.DSMT4">
              <p:embed/>
            </p:oleObj>
          </a:graphicData>
        </a:graphic>
      </p:graphicFrame>
      <p:sp>
        <p:nvSpPr>
          <p:cNvPr id="9216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92167" name="Object 7"/>
          <p:cNvGraphicFramePr>
            <a:graphicFrameLocks noChangeAspect="1"/>
          </p:cNvGraphicFramePr>
          <p:nvPr/>
        </p:nvGraphicFramePr>
        <p:xfrm>
          <a:off x="2001822" y="3233740"/>
          <a:ext cx="355600" cy="482600"/>
        </p:xfrm>
        <a:graphic>
          <a:graphicData uri="http://schemas.openxmlformats.org/presentationml/2006/ole">
            <p:oleObj spid="_x0000_s109573" name="Equation" r:id="rId6" imgW="165028" imgH="228501" progId="Equation.DSMT4">
              <p:embed/>
            </p:oleObj>
          </a:graphicData>
        </a:graphic>
      </p:graphicFrame>
      <p:sp>
        <p:nvSpPr>
          <p:cNvPr id="92170"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92169" name="Object 9"/>
          <p:cNvGraphicFramePr>
            <a:graphicFrameLocks noChangeAspect="1"/>
          </p:cNvGraphicFramePr>
          <p:nvPr/>
        </p:nvGraphicFramePr>
        <p:xfrm>
          <a:off x="3500438" y="3252793"/>
          <a:ext cx="885825" cy="496888"/>
        </p:xfrm>
        <a:graphic>
          <a:graphicData uri="http://schemas.openxmlformats.org/presentationml/2006/ole">
            <p:oleObj spid="_x0000_s109574" name="Equation" r:id="rId7" imgW="431613" imgH="241195" progId="Equation.DSMT4">
              <p:embed/>
            </p:oleObj>
          </a:graphicData>
        </a:graphic>
      </p:graphicFrame>
      <p:sp>
        <p:nvSpPr>
          <p:cNvPr id="92172"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92171" name="Object 11"/>
          <p:cNvGraphicFramePr>
            <a:graphicFrameLocks noChangeAspect="1"/>
          </p:cNvGraphicFramePr>
          <p:nvPr/>
        </p:nvGraphicFramePr>
        <p:xfrm>
          <a:off x="2143108" y="3821119"/>
          <a:ext cx="3644900" cy="946150"/>
        </p:xfrm>
        <a:graphic>
          <a:graphicData uri="http://schemas.openxmlformats.org/presentationml/2006/ole">
            <p:oleObj spid="_x0000_s109575" name="Equation" r:id="rId8" imgW="1841500" imgH="482600" progId="Equation.DSMT4">
              <p:embed/>
            </p:oleObj>
          </a:graphicData>
        </a:graphic>
      </p:graphicFrame>
      <p:graphicFrame>
        <p:nvGraphicFramePr>
          <p:cNvPr id="109583" name="Object 15"/>
          <p:cNvGraphicFramePr>
            <a:graphicFrameLocks noChangeAspect="1"/>
          </p:cNvGraphicFramePr>
          <p:nvPr/>
        </p:nvGraphicFramePr>
        <p:xfrm>
          <a:off x="2000232" y="4964127"/>
          <a:ext cx="355600" cy="482600"/>
        </p:xfrm>
        <a:graphic>
          <a:graphicData uri="http://schemas.openxmlformats.org/presentationml/2006/ole">
            <p:oleObj spid="_x0000_s109583" name="Equation" r:id="rId9" imgW="165028" imgH="228501" progId="Equation.DSMT4">
              <p:embed/>
            </p:oleObj>
          </a:graphicData>
        </a:graphic>
      </p:graphicFrame>
      <p:sp>
        <p:nvSpPr>
          <p:cNvPr id="109585"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09584" name="Object 16"/>
          <p:cNvGraphicFramePr>
            <a:graphicFrameLocks noChangeAspect="1"/>
          </p:cNvGraphicFramePr>
          <p:nvPr/>
        </p:nvGraphicFramePr>
        <p:xfrm>
          <a:off x="3643306" y="4964127"/>
          <a:ext cx="974725" cy="547687"/>
        </p:xfrm>
        <a:graphic>
          <a:graphicData uri="http://schemas.openxmlformats.org/presentationml/2006/ole">
            <p:oleObj spid="_x0000_s109584" name="公式" r:id="rId10" imgW="431613" imgH="241195" progId="Equation.3">
              <p:embed/>
            </p:oleObj>
          </a:graphicData>
        </a:graphic>
      </p:graphicFrame>
      <p:sp>
        <p:nvSpPr>
          <p:cNvPr id="109587" name="Rectangle 1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09586" name="Object 18"/>
          <p:cNvGraphicFramePr>
            <a:graphicFrameLocks noChangeAspect="1"/>
          </p:cNvGraphicFramePr>
          <p:nvPr/>
        </p:nvGraphicFramePr>
        <p:xfrm>
          <a:off x="2357422" y="5535631"/>
          <a:ext cx="4041775" cy="536575"/>
        </p:xfrm>
        <a:graphic>
          <a:graphicData uri="http://schemas.openxmlformats.org/presentationml/2006/ole">
            <p:oleObj spid="_x0000_s109586" name="公式" r:id="rId11" imgW="1892300" imgH="254000" progId="Equation.3">
              <p:embed/>
            </p:oleObj>
          </a:graphicData>
        </a:graphic>
      </p:graphicFrame>
      <p:sp>
        <p:nvSpPr>
          <p:cNvPr id="21" name="灯片编号占位符 20"/>
          <p:cNvSpPr>
            <a:spLocks noGrp="1"/>
          </p:cNvSpPr>
          <p:nvPr>
            <p:ph type="sldNum" sz="quarter" idx="15"/>
          </p:nvPr>
        </p:nvSpPr>
        <p:spPr/>
        <p:txBody>
          <a:bodyPr/>
          <a:lstStyle/>
          <a:p>
            <a:fld id="{0C913308-F349-4B6D-A68A-DD1791B4A57B}" type="slidenum">
              <a:rPr lang="zh-CN" altLang="en-US" smtClean="0"/>
              <a:pPr/>
              <a:t>30</a:t>
            </a:fld>
            <a:endParaRPr lang="zh-CN" alt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1414"/>
            <a:ext cx="8229600" cy="1066800"/>
          </a:xfrm>
        </p:spPr>
        <p:txBody>
          <a:bodyPr/>
          <a:lstStyle/>
          <a:p>
            <a:r>
              <a:rPr lang="en-US" altLang="zh-CN" dirty="0" smtClean="0"/>
              <a:t>4 </a:t>
            </a:r>
            <a:r>
              <a:rPr lang="zh-CN" altLang="en-US" dirty="0" smtClean="0"/>
              <a:t>分离变量法</a:t>
            </a:r>
            <a:endParaRPr lang="zh-CN" altLang="en-US" dirty="0"/>
          </a:p>
        </p:txBody>
      </p:sp>
      <p:sp>
        <p:nvSpPr>
          <p:cNvPr id="3" name="内容占位符 2"/>
          <p:cNvSpPr>
            <a:spLocks noGrp="1"/>
          </p:cNvSpPr>
          <p:nvPr>
            <p:ph idx="1"/>
          </p:nvPr>
        </p:nvSpPr>
        <p:spPr>
          <a:xfrm>
            <a:off x="457200" y="1714488"/>
            <a:ext cx="8229600" cy="4860048"/>
          </a:xfrm>
        </p:spPr>
        <p:txBody>
          <a:bodyPr/>
          <a:lstStyle/>
          <a:p>
            <a:pPr lvl="1">
              <a:buNone/>
            </a:pPr>
            <a:r>
              <a:rPr lang="zh-CN" altLang="en-US" dirty="0" smtClean="0"/>
              <a:t>则</a:t>
            </a:r>
            <a:endParaRPr lang="en-US" altLang="zh-CN" dirty="0" smtClean="0"/>
          </a:p>
          <a:p>
            <a:pPr lvl="1"/>
            <a:endParaRPr lang="en-US" altLang="zh-CN" dirty="0" smtClean="0"/>
          </a:p>
          <a:p>
            <a:pPr lvl="1"/>
            <a:endParaRPr lang="en-US" altLang="zh-CN" dirty="0" smtClean="0"/>
          </a:p>
          <a:p>
            <a:pPr lvl="1">
              <a:buNone/>
            </a:pPr>
            <a:r>
              <a:rPr lang="zh-CN" altLang="en-US" dirty="0" smtClean="0"/>
              <a:t>其通解为</a:t>
            </a:r>
            <a:endParaRPr lang="en-US" altLang="zh-CN" dirty="0" smtClean="0"/>
          </a:p>
          <a:p>
            <a:pPr lvl="1">
              <a:buNone/>
            </a:pPr>
            <a:endParaRPr lang="en-US" altLang="zh-CN" dirty="0" smtClean="0"/>
          </a:p>
          <a:p>
            <a:pPr lvl="1">
              <a:buNone/>
            </a:pPr>
            <a:endParaRPr lang="en-US" altLang="zh-CN" dirty="0" smtClean="0"/>
          </a:p>
          <a:p>
            <a:pPr lvl="1">
              <a:buNone/>
            </a:pPr>
            <a:r>
              <a:rPr lang="en-US" dirty="0" smtClean="0"/>
              <a:t>         、     </a:t>
            </a:r>
            <a:r>
              <a:rPr lang="en-US" dirty="0" err="1" smtClean="0"/>
              <a:t>解的情况与此类似</a:t>
            </a:r>
            <a:r>
              <a:rPr lang="en-US" dirty="0" smtClean="0"/>
              <a:t>。</a:t>
            </a:r>
          </a:p>
          <a:p>
            <a:pPr lvl="1">
              <a:buNone/>
            </a:pPr>
            <a:endParaRPr lang="zh-CN" altLang="en-US" dirty="0"/>
          </a:p>
        </p:txBody>
      </p:sp>
      <p:sp>
        <p:nvSpPr>
          <p:cNvPr id="9113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9114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91143"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91142" name="Object 6"/>
          <p:cNvGraphicFramePr>
            <a:graphicFrameLocks noChangeAspect="1"/>
          </p:cNvGraphicFramePr>
          <p:nvPr/>
        </p:nvGraphicFramePr>
        <p:xfrm>
          <a:off x="2357422" y="2000240"/>
          <a:ext cx="3566269" cy="785818"/>
        </p:xfrm>
        <a:graphic>
          <a:graphicData uri="http://schemas.openxmlformats.org/presentationml/2006/ole">
            <p:oleObj spid="_x0000_s110597" name="Equation" r:id="rId3" imgW="1905000" imgH="419100" progId="Equation.DSMT4">
              <p:embed/>
            </p:oleObj>
          </a:graphicData>
        </a:graphic>
      </p:graphicFrame>
      <p:sp>
        <p:nvSpPr>
          <p:cNvPr id="91145"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91144" name="Object 8"/>
          <p:cNvGraphicFramePr>
            <a:graphicFrameLocks noChangeAspect="1"/>
          </p:cNvGraphicFramePr>
          <p:nvPr/>
        </p:nvGraphicFramePr>
        <p:xfrm>
          <a:off x="2357422" y="3357561"/>
          <a:ext cx="3867803" cy="928695"/>
        </p:xfrm>
        <a:graphic>
          <a:graphicData uri="http://schemas.openxmlformats.org/presentationml/2006/ole">
            <p:oleObj spid="_x0000_s110598" name="Equation" r:id="rId4" imgW="1993900" imgH="482600" progId="Equation.DSMT4">
              <p:embed/>
            </p:oleObj>
          </a:graphicData>
        </a:graphic>
      </p:graphicFrame>
      <p:sp>
        <p:nvSpPr>
          <p:cNvPr id="9114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91146" name="Object 10"/>
          <p:cNvGraphicFramePr>
            <a:graphicFrameLocks noChangeAspect="1"/>
          </p:cNvGraphicFramePr>
          <p:nvPr/>
        </p:nvGraphicFramePr>
        <p:xfrm>
          <a:off x="1052492" y="4394209"/>
          <a:ext cx="590550" cy="392113"/>
        </p:xfrm>
        <a:graphic>
          <a:graphicData uri="http://schemas.openxmlformats.org/presentationml/2006/ole">
            <p:oleObj spid="_x0000_s110599" name="Equation" r:id="rId5" imgW="317087" imgH="215619" progId="Equation.DSMT4">
              <p:embed/>
            </p:oleObj>
          </a:graphicData>
        </a:graphic>
      </p:graphicFrame>
      <p:sp>
        <p:nvSpPr>
          <p:cNvPr id="91149"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91148" name="Object 12"/>
          <p:cNvGraphicFramePr>
            <a:graphicFrameLocks noChangeAspect="1"/>
          </p:cNvGraphicFramePr>
          <p:nvPr/>
        </p:nvGraphicFramePr>
        <p:xfrm>
          <a:off x="1785918" y="4394209"/>
          <a:ext cx="590550" cy="392113"/>
        </p:xfrm>
        <a:graphic>
          <a:graphicData uri="http://schemas.openxmlformats.org/presentationml/2006/ole">
            <p:oleObj spid="_x0000_s110600" name="Equation" r:id="rId6" imgW="317087" imgH="215619" progId="Equation.DSMT4">
              <p:embed/>
            </p:oleObj>
          </a:graphicData>
        </a:graphic>
      </p:graphicFrame>
      <p:sp>
        <p:nvSpPr>
          <p:cNvPr id="14" name="灯片编号占位符 13"/>
          <p:cNvSpPr>
            <a:spLocks noGrp="1"/>
          </p:cNvSpPr>
          <p:nvPr>
            <p:ph type="sldNum" sz="quarter" idx="15"/>
          </p:nvPr>
        </p:nvSpPr>
        <p:spPr/>
        <p:txBody>
          <a:bodyPr/>
          <a:lstStyle/>
          <a:p>
            <a:fld id="{0C913308-F349-4B6D-A68A-DD1791B4A57B}" type="slidenum">
              <a:rPr lang="zh-CN" altLang="en-US" smtClean="0"/>
              <a:pPr/>
              <a:t>31</a:t>
            </a:fld>
            <a:endParaRPr lang="zh-CN" alt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1414"/>
            <a:ext cx="8229600" cy="1066800"/>
          </a:xfrm>
        </p:spPr>
        <p:txBody>
          <a:bodyPr/>
          <a:lstStyle/>
          <a:p>
            <a:r>
              <a:rPr lang="en-US" altLang="zh-CN" dirty="0" smtClean="0"/>
              <a:t>4 </a:t>
            </a:r>
            <a:r>
              <a:rPr lang="zh-CN" altLang="en-US" dirty="0" smtClean="0"/>
              <a:t>分离变量法</a:t>
            </a:r>
            <a:endParaRPr lang="zh-CN" altLang="en-US" dirty="0"/>
          </a:p>
        </p:txBody>
      </p:sp>
      <p:sp>
        <p:nvSpPr>
          <p:cNvPr id="3" name="内容占位符 2"/>
          <p:cNvSpPr>
            <a:spLocks noGrp="1"/>
          </p:cNvSpPr>
          <p:nvPr>
            <p:ph idx="1"/>
          </p:nvPr>
        </p:nvSpPr>
        <p:spPr>
          <a:xfrm>
            <a:off x="457200" y="1428736"/>
            <a:ext cx="8229600" cy="4860048"/>
          </a:xfrm>
        </p:spPr>
        <p:txBody>
          <a:bodyPr/>
          <a:lstStyle/>
          <a:p>
            <a:pPr lvl="1"/>
            <a:r>
              <a:rPr lang="zh-CN" altLang="en-US" dirty="0" smtClean="0"/>
              <a:t>由下面的例子给出完整的求解过程</a:t>
            </a:r>
            <a:endParaRPr lang="en-US" altLang="zh-CN" dirty="0" smtClean="0"/>
          </a:p>
          <a:p>
            <a:pPr lvl="1">
              <a:buNone/>
            </a:pPr>
            <a:r>
              <a:rPr lang="zh-CN" altLang="en-US" b="1" dirty="0" smtClean="0"/>
              <a:t>例</a:t>
            </a:r>
            <a:r>
              <a:rPr lang="en-US" dirty="0" smtClean="0"/>
              <a:t> 2</a:t>
            </a:r>
            <a:r>
              <a:rPr lang="zh-CN" altLang="en-US" dirty="0" smtClean="0"/>
              <a:t>一无限长矩形槽，其四壁上电位满足图中所示边界条件，求槽内电位分布。</a:t>
            </a:r>
            <a:endParaRPr lang="zh-CN" altLang="en-US" dirty="0"/>
          </a:p>
        </p:txBody>
      </p:sp>
      <p:pic>
        <p:nvPicPr>
          <p:cNvPr id="90113" name="Picture 1"/>
          <p:cNvPicPr>
            <a:picLocks noChangeAspect="1" noChangeArrowheads="1"/>
          </p:cNvPicPr>
          <p:nvPr/>
        </p:nvPicPr>
        <p:blipFill>
          <a:blip r:embed="rId2"/>
          <a:srcRect/>
          <a:stretch>
            <a:fillRect/>
          </a:stretch>
        </p:blipFill>
        <p:spPr bwMode="auto">
          <a:xfrm>
            <a:off x="2000232" y="3000372"/>
            <a:ext cx="4323238" cy="3143272"/>
          </a:xfrm>
          <a:prstGeom prst="rect">
            <a:avLst/>
          </a:prstGeom>
          <a:noFill/>
          <a:ln w="9525">
            <a:noFill/>
            <a:miter lim="800000"/>
            <a:headEnd/>
            <a:tailEnd/>
          </a:ln>
          <a:effectLst/>
        </p:spPr>
      </p:pic>
      <p:sp>
        <p:nvSpPr>
          <p:cNvPr id="5" name="灯片编号占位符 4"/>
          <p:cNvSpPr>
            <a:spLocks noGrp="1"/>
          </p:cNvSpPr>
          <p:nvPr>
            <p:ph type="sldNum" sz="quarter" idx="15"/>
          </p:nvPr>
        </p:nvSpPr>
        <p:spPr/>
        <p:txBody>
          <a:bodyPr/>
          <a:lstStyle/>
          <a:p>
            <a:fld id="{0C913308-F349-4B6D-A68A-DD1791B4A57B}" type="slidenum">
              <a:rPr lang="zh-CN" altLang="en-US" smtClean="0"/>
              <a:pPr/>
              <a:t>32</a:t>
            </a:fld>
            <a:endParaRPr lang="zh-CN" alt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1414"/>
            <a:ext cx="8229600" cy="1066800"/>
          </a:xfrm>
        </p:spPr>
        <p:txBody>
          <a:bodyPr/>
          <a:lstStyle/>
          <a:p>
            <a:r>
              <a:rPr lang="en-US" altLang="zh-CN" dirty="0" smtClean="0"/>
              <a:t>4 </a:t>
            </a:r>
            <a:r>
              <a:rPr lang="zh-CN" altLang="en-US" dirty="0" smtClean="0"/>
              <a:t>分离变量法</a:t>
            </a:r>
            <a:endParaRPr lang="zh-CN" altLang="en-US" dirty="0"/>
          </a:p>
        </p:txBody>
      </p:sp>
      <p:sp>
        <p:nvSpPr>
          <p:cNvPr id="3" name="内容占位符 2"/>
          <p:cNvSpPr>
            <a:spLocks noGrp="1"/>
          </p:cNvSpPr>
          <p:nvPr>
            <p:ph idx="1"/>
          </p:nvPr>
        </p:nvSpPr>
        <p:spPr>
          <a:xfrm>
            <a:off x="457200" y="1714488"/>
            <a:ext cx="8229600" cy="4860048"/>
          </a:xfrm>
        </p:spPr>
        <p:txBody>
          <a:bodyPr/>
          <a:lstStyle/>
          <a:p>
            <a:pPr lvl="1">
              <a:buNone/>
            </a:pPr>
            <a:r>
              <a:rPr lang="zh-CN" altLang="en-US" b="1" dirty="0" smtClean="0"/>
              <a:t>解：</a:t>
            </a:r>
            <a:r>
              <a:rPr lang="zh-CN" altLang="en-US" dirty="0" smtClean="0"/>
              <a:t>因为槽沿</a:t>
            </a:r>
            <a:r>
              <a:rPr lang="en-US" i="1" dirty="0" smtClean="0"/>
              <a:t>z</a:t>
            </a:r>
            <a:r>
              <a:rPr lang="zh-CN" altLang="en-US" dirty="0" smtClean="0"/>
              <a:t>轴为无限长，且边界上边界条件沿</a:t>
            </a:r>
            <a:r>
              <a:rPr lang="en-US" i="1" dirty="0" smtClean="0"/>
              <a:t>z</a:t>
            </a:r>
            <a:r>
              <a:rPr lang="zh-CN" altLang="en-US" dirty="0" smtClean="0"/>
              <a:t>轴无变化，故槽中电位与</a:t>
            </a:r>
            <a:r>
              <a:rPr lang="en-US" i="1" dirty="0" smtClean="0"/>
              <a:t>z</a:t>
            </a:r>
            <a:r>
              <a:rPr lang="zh-CN" altLang="en-US" dirty="0" smtClean="0"/>
              <a:t>无关，仅为</a:t>
            </a:r>
            <a:r>
              <a:rPr lang="en-US" i="1" dirty="0" smtClean="0"/>
              <a:t>x</a:t>
            </a:r>
            <a:r>
              <a:rPr lang="zh-CN" altLang="en-US" dirty="0" smtClean="0"/>
              <a:t>、</a:t>
            </a:r>
            <a:r>
              <a:rPr lang="en-US" i="1" dirty="0" smtClean="0"/>
              <a:t>y</a:t>
            </a:r>
            <a:r>
              <a:rPr lang="zh-CN" altLang="en-US" dirty="0" smtClean="0"/>
              <a:t>的函数           </a:t>
            </a:r>
            <a:r>
              <a:rPr lang="en-US" dirty="0" smtClean="0"/>
              <a:t> </a:t>
            </a:r>
            <a:r>
              <a:rPr lang="zh-CN" altLang="en-US" dirty="0" smtClean="0"/>
              <a:t>，此问题可归纳为：</a:t>
            </a:r>
            <a:endParaRPr lang="zh-CN" altLang="en-US" dirty="0"/>
          </a:p>
        </p:txBody>
      </p:sp>
      <p:sp>
        <p:nvSpPr>
          <p:cNvPr id="890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89089" name="Object 1"/>
          <p:cNvGraphicFramePr>
            <a:graphicFrameLocks noChangeAspect="1"/>
          </p:cNvGraphicFramePr>
          <p:nvPr/>
        </p:nvGraphicFramePr>
        <p:xfrm>
          <a:off x="6786578" y="2143116"/>
          <a:ext cx="954087" cy="428625"/>
        </p:xfrm>
        <a:graphic>
          <a:graphicData uri="http://schemas.openxmlformats.org/presentationml/2006/ole">
            <p:oleObj spid="_x0000_s111618" name="Equation" r:id="rId3" imgW="469696" imgH="215806" progId="Equation.DSMT4">
              <p:embed/>
            </p:oleObj>
          </a:graphicData>
        </a:graphic>
      </p:graphicFrame>
      <p:sp>
        <p:nvSpPr>
          <p:cNvPr id="8909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1162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11620" name="Object 4"/>
          <p:cNvGraphicFramePr>
            <a:graphicFrameLocks noChangeAspect="1"/>
          </p:cNvGraphicFramePr>
          <p:nvPr/>
        </p:nvGraphicFramePr>
        <p:xfrm>
          <a:off x="1357290" y="3143248"/>
          <a:ext cx="6430005" cy="2357454"/>
        </p:xfrm>
        <a:graphic>
          <a:graphicData uri="http://schemas.openxmlformats.org/presentationml/2006/ole">
            <p:oleObj spid="_x0000_s111620" name="公式" r:id="rId4" imgW="3174840" imgH="1168200" progId="Equation.3">
              <p:embed/>
            </p:oleObj>
          </a:graphicData>
        </a:graphic>
      </p:graphicFrame>
      <p:sp>
        <p:nvSpPr>
          <p:cNvPr id="9" name="灯片编号占位符 8"/>
          <p:cNvSpPr>
            <a:spLocks noGrp="1"/>
          </p:cNvSpPr>
          <p:nvPr>
            <p:ph type="sldNum" sz="quarter" idx="15"/>
          </p:nvPr>
        </p:nvSpPr>
        <p:spPr/>
        <p:txBody>
          <a:bodyPr/>
          <a:lstStyle/>
          <a:p>
            <a:fld id="{0C913308-F349-4B6D-A68A-DD1791B4A57B}" type="slidenum">
              <a:rPr lang="zh-CN" altLang="en-US" smtClean="0"/>
              <a:pPr/>
              <a:t>33</a:t>
            </a:fld>
            <a:endParaRPr lang="zh-CN" alt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内容占位符 7"/>
          <p:cNvSpPr>
            <a:spLocks noGrp="1"/>
          </p:cNvSpPr>
          <p:nvPr>
            <p:ph sz="quarter" idx="1"/>
          </p:nvPr>
        </p:nvSpPr>
        <p:spPr/>
        <p:txBody>
          <a:bodyPr/>
          <a:lstStyle/>
          <a:p>
            <a:pPr lvl="1"/>
            <a:r>
              <a:rPr lang="zh-CN" altLang="en-US" dirty="0" smtClean="0"/>
              <a:t>第一步：分离变量</a:t>
            </a:r>
            <a:endParaRPr lang="en-US" altLang="zh-CN" dirty="0" smtClean="0"/>
          </a:p>
          <a:p>
            <a:pPr lvl="1">
              <a:buNone/>
            </a:pPr>
            <a:r>
              <a:rPr lang="zh-CN" altLang="en-US" dirty="0" smtClean="0"/>
              <a:t>令           </a:t>
            </a:r>
            <a:r>
              <a:rPr lang="en-US" dirty="0" smtClean="0"/>
              <a:t>                   </a:t>
            </a:r>
            <a:r>
              <a:rPr lang="zh-CN" altLang="en-US" dirty="0" smtClean="0"/>
              <a:t>，代入（</a:t>
            </a:r>
            <a:r>
              <a:rPr lang="en-US" dirty="0" smtClean="0"/>
              <a:t>4.4-5</a:t>
            </a:r>
            <a:r>
              <a:rPr lang="zh-CN" altLang="en-US" dirty="0" smtClean="0"/>
              <a:t>）得：</a:t>
            </a:r>
            <a:endParaRPr lang="en-US" altLang="zh-CN" dirty="0" smtClean="0"/>
          </a:p>
          <a:p>
            <a:pPr lvl="1">
              <a:buNone/>
            </a:pPr>
            <a:endParaRPr lang="en-US" altLang="zh-CN" dirty="0" smtClean="0"/>
          </a:p>
          <a:p>
            <a:pPr lvl="1">
              <a:buNone/>
            </a:pPr>
            <a:endParaRPr lang="en-US" altLang="zh-CN" dirty="0" smtClean="0"/>
          </a:p>
          <a:p>
            <a:pPr lvl="1">
              <a:buNone/>
            </a:pPr>
            <a:r>
              <a:rPr lang="en-US" dirty="0" smtClean="0"/>
              <a:t>∴                                                               </a:t>
            </a:r>
            <a:r>
              <a:rPr lang="zh-CN" altLang="en-US" dirty="0" smtClean="0"/>
              <a:t>（</a:t>
            </a:r>
            <a:r>
              <a:rPr lang="en-US" altLang="zh-CN" dirty="0" smtClean="0"/>
              <a:t>4.4-8</a:t>
            </a:r>
            <a:r>
              <a:rPr lang="zh-CN" altLang="en-US" dirty="0" smtClean="0"/>
              <a:t>）</a:t>
            </a:r>
            <a:endParaRPr lang="en-US" altLang="zh-CN" dirty="0" smtClean="0"/>
          </a:p>
          <a:p>
            <a:pPr lvl="1">
              <a:buNone/>
            </a:pPr>
            <a:r>
              <a:rPr lang="en-US" altLang="zh-CN" dirty="0" smtClean="0"/>
              <a:t>                                                                   </a:t>
            </a:r>
            <a:r>
              <a:rPr lang="zh-CN" altLang="en-US" dirty="0" smtClean="0"/>
              <a:t>（</a:t>
            </a:r>
            <a:r>
              <a:rPr lang="en-US" altLang="zh-CN" dirty="0" smtClean="0"/>
              <a:t>4.4-9</a:t>
            </a:r>
            <a:r>
              <a:rPr lang="zh-CN" altLang="en-US" dirty="0" smtClean="0"/>
              <a:t>）</a:t>
            </a:r>
            <a:endParaRPr lang="en-US" altLang="zh-CN" dirty="0" smtClean="0"/>
          </a:p>
          <a:p>
            <a:pPr lvl="1">
              <a:buNone/>
            </a:pPr>
            <a:r>
              <a:rPr lang="zh-CN" altLang="en-US" dirty="0" smtClean="0"/>
              <a:t>   先解方程（</a:t>
            </a:r>
            <a:r>
              <a:rPr lang="en-US" dirty="0" smtClean="0"/>
              <a:t>4.4-9</a:t>
            </a:r>
            <a:r>
              <a:rPr lang="zh-CN" altLang="en-US" dirty="0" smtClean="0"/>
              <a:t>）（为何不先解（</a:t>
            </a:r>
            <a:r>
              <a:rPr lang="en-US" dirty="0" smtClean="0"/>
              <a:t>4.4-8</a:t>
            </a:r>
            <a:r>
              <a:rPr lang="zh-CN" altLang="en-US" dirty="0" smtClean="0"/>
              <a:t>）？因为由所给条件不能得出</a:t>
            </a:r>
            <a:r>
              <a:rPr lang="en-US" dirty="0" smtClean="0"/>
              <a:t> </a:t>
            </a:r>
            <a:r>
              <a:rPr lang="zh-CN" altLang="en-US" dirty="0" smtClean="0"/>
              <a:t>的边界条件）</a:t>
            </a:r>
            <a:endParaRPr lang="zh-CN" altLang="en-US" sz="1600" dirty="0" smtClean="0"/>
          </a:p>
          <a:p>
            <a:pPr lvl="1"/>
            <a:r>
              <a:rPr lang="zh-CN" altLang="en-US" dirty="0" smtClean="0"/>
              <a:t>第二步：分离边界条件：</a:t>
            </a:r>
            <a:endParaRPr lang="en-US" altLang="zh-CN" dirty="0" smtClean="0"/>
          </a:p>
          <a:p>
            <a:pPr lvl="1">
              <a:buNone/>
            </a:pPr>
            <a:r>
              <a:rPr lang="zh-CN" altLang="en-US" dirty="0" smtClean="0"/>
              <a:t>由（</a:t>
            </a:r>
            <a:r>
              <a:rPr lang="en-US" dirty="0" smtClean="0"/>
              <a:t>4.4-7</a:t>
            </a:r>
            <a:r>
              <a:rPr lang="zh-CN" altLang="en-US" dirty="0" smtClean="0"/>
              <a:t>）得：</a:t>
            </a:r>
            <a:endParaRPr lang="en-US" altLang="zh-CN" dirty="0" smtClean="0"/>
          </a:p>
          <a:p>
            <a:pPr lvl="1">
              <a:buNone/>
            </a:pPr>
            <a:r>
              <a:rPr lang="en-US" altLang="zh-CN" dirty="0" smtClean="0"/>
              <a:t>                                                                   </a:t>
            </a:r>
            <a:r>
              <a:rPr lang="zh-CN" altLang="en-US" dirty="0" smtClean="0"/>
              <a:t>（</a:t>
            </a:r>
            <a:r>
              <a:rPr lang="en-US" altLang="zh-CN" dirty="0" smtClean="0"/>
              <a:t>4.4-10</a:t>
            </a:r>
            <a:r>
              <a:rPr lang="zh-CN" altLang="en-US" dirty="0" smtClean="0"/>
              <a:t>）</a:t>
            </a:r>
            <a:endParaRPr lang="en-US" altLang="zh-CN" dirty="0" smtClean="0"/>
          </a:p>
          <a:p>
            <a:pPr lvl="1">
              <a:buNone/>
            </a:pPr>
            <a:endParaRPr lang="zh-CN" altLang="en-US" dirty="0"/>
          </a:p>
        </p:txBody>
      </p:sp>
      <p:sp>
        <p:nvSpPr>
          <p:cNvPr id="2" name="标题 1"/>
          <p:cNvSpPr>
            <a:spLocks noGrp="1"/>
          </p:cNvSpPr>
          <p:nvPr>
            <p:ph type="title"/>
          </p:nvPr>
        </p:nvSpPr>
        <p:spPr>
          <a:xfrm>
            <a:off x="457200" y="71414"/>
            <a:ext cx="8229600" cy="1066800"/>
          </a:xfrm>
        </p:spPr>
        <p:txBody>
          <a:bodyPr/>
          <a:lstStyle/>
          <a:p>
            <a:r>
              <a:rPr lang="en-US" altLang="zh-CN" dirty="0" smtClean="0"/>
              <a:t>4 </a:t>
            </a:r>
            <a:r>
              <a:rPr lang="zh-CN" altLang="en-US" dirty="0" smtClean="0"/>
              <a:t>分离变量法</a:t>
            </a:r>
            <a:endParaRPr lang="zh-CN" altLang="en-US" dirty="0"/>
          </a:p>
        </p:txBody>
      </p:sp>
      <p:sp>
        <p:nvSpPr>
          <p:cNvPr id="1597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59745" name="Object 1"/>
          <p:cNvGraphicFramePr>
            <a:graphicFrameLocks noChangeAspect="1"/>
          </p:cNvGraphicFramePr>
          <p:nvPr/>
        </p:nvGraphicFramePr>
        <p:xfrm>
          <a:off x="1201738" y="1928813"/>
          <a:ext cx="2479675" cy="428625"/>
        </p:xfrm>
        <a:graphic>
          <a:graphicData uri="http://schemas.openxmlformats.org/presentationml/2006/ole">
            <p:oleObj spid="_x0000_s159745" name="公式" r:id="rId3" imgW="1231560" imgH="215640" progId="Equation.3">
              <p:embed/>
            </p:oleObj>
          </a:graphicData>
        </a:graphic>
      </p:graphicFrame>
      <p:sp>
        <p:nvSpPr>
          <p:cNvPr id="1597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59747" name="Object 3"/>
          <p:cNvGraphicFramePr>
            <a:graphicFrameLocks noChangeAspect="1"/>
          </p:cNvGraphicFramePr>
          <p:nvPr/>
        </p:nvGraphicFramePr>
        <p:xfrm>
          <a:off x="2857488" y="2357430"/>
          <a:ext cx="1643075" cy="799160"/>
        </p:xfrm>
        <a:graphic>
          <a:graphicData uri="http://schemas.openxmlformats.org/presentationml/2006/ole">
            <p:oleObj spid="_x0000_s159747" name="公式" r:id="rId4" imgW="812447" imgH="393529" progId="Equation.3">
              <p:embed/>
            </p:oleObj>
          </a:graphicData>
        </a:graphic>
      </p:graphicFrame>
      <p:sp>
        <p:nvSpPr>
          <p:cNvPr id="15975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59749" name="Object 5"/>
          <p:cNvGraphicFramePr>
            <a:graphicFrameLocks noChangeAspect="1"/>
          </p:cNvGraphicFramePr>
          <p:nvPr/>
        </p:nvGraphicFramePr>
        <p:xfrm>
          <a:off x="1857375" y="3143248"/>
          <a:ext cx="2314575" cy="463550"/>
        </p:xfrm>
        <a:graphic>
          <a:graphicData uri="http://schemas.openxmlformats.org/presentationml/2006/ole">
            <p:oleObj spid="_x0000_s159749" name="公式" r:id="rId5" imgW="1218671" imgH="241195" progId="Equation.3">
              <p:embed/>
            </p:oleObj>
          </a:graphicData>
        </a:graphic>
      </p:graphicFrame>
      <p:sp>
        <p:nvSpPr>
          <p:cNvPr id="15975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59751" name="Object 7"/>
          <p:cNvGraphicFramePr>
            <a:graphicFrameLocks noChangeAspect="1"/>
          </p:cNvGraphicFramePr>
          <p:nvPr/>
        </p:nvGraphicFramePr>
        <p:xfrm>
          <a:off x="1928794" y="3643314"/>
          <a:ext cx="2323091" cy="500066"/>
        </p:xfrm>
        <a:graphic>
          <a:graphicData uri="http://schemas.openxmlformats.org/presentationml/2006/ole">
            <p:oleObj spid="_x0000_s159751" name="公式" r:id="rId6" imgW="1167893" imgH="253890" progId="Equation.3">
              <p:embed/>
            </p:oleObj>
          </a:graphicData>
        </a:graphic>
      </p:graphicFrame>
      <p:sp>
        <p:nvSpPr>
          <p:cNvPr id="15975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59753" name="Object 9"/>
          <p:cNvGraphicFramePr>
            <a:graphicFrameLocks noChangeAspect="1"/>
          </p:cNvGraphicFramePr>
          <p:nvPr/>
        </p:nvGraphicFramePr>
        <p:xfrm>
          <a:off x="2857488" y="5786454"/>
          <a:ext cx="1951217" cy="428628"/>
        </p:xfrm>
        <a:graphic>
          <a:graphicData uri="http://schemas.openxmlformats.org/presentationml/2006/ole">
            <p:oleObj spid="_x0000_s159753" name="公式" r:id="rId7" imgW="964781" imgH="215806" progId="Equation.3">
              <p:embed/>
            </p:oleObj>
          </a:graphicData>
        </a:graphic>
      </p:graphicFrame>
      <p:sp>
        <p:nvSpPr>
          <p:cNvPr id="14" name="灯片编号占位符 13"/>
          <p:cNvSpPr>
            <a:spLocks noGrp="1"/>
          </p:cNvSpPr>
          <p:nvPr>
            <p:ph type="sldNum" sz="quarter" idx="15"/>
          </p:nvPr>
        </p:nvSpPr>
        <p:spPr/>
        <p:txBody>
          <a:bodyPr/>
          <a:lstStyle/>
          <a:p>
            <a:fld id="{0C913308-F349-4B6D-A68A-DD1791B4A57B}" type="slidenum">
              <a:rPr lang="zh-CN" altLang="en-US" smtClean="0"/>
              <a:pPr/>
              <a:t>34</a:t>
            </a:fld>
            <a:endParaRPr lang="zh-CN" alt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内容占位符 11"/>
          <p:cNvSpPr>
            <a:spLocks noGrp="1"/>
          </p:cNvSpPr>
          <p:nvPr>
            <p:ph sz="quarter" idx="1"/>
          </p:nvPr>
        </p:nvSpPr>
        <p:spPr/>
        <p:txBody>
          <a:bodyPr/>
          <a:lstStyle/>
          <a:p>
            <a:pPr lvl="1"/>
            <a:r>
              <a:rPr lang="zh-CN" altLang="en-US" dirty="0" smtClean="0"/>
              <a:t>第三步：联立求解</a:t>
            </a:r>
            <a:endParaRPr lang="en-US" altLang="zh-CN" dirty="0" smtClean="0"/>
          </a:p>
          <a:p>
            <a:pPr lvl="1"/>
            <a:endParaRPr lang="en-US" altLang="zh-CN" dirty="0" smtClean="0"/>
          </a:p>
          <a:p>
            <a:pPr lvl="1"/>
            <a:endParaRPr lang="en-US" altLang="zh-CN" dirty="0" smtClean="0"/>
          </a:p>
          <a:p>
            <a:pPr lvl="1"/>
            <a:endParaRPr lang="en-US" altLang="zh-CN" dirty="0" smtClean="0"/>
          </a:p>
          <a:p>
            <a:pPr lvl="1">
              <a:buNone/>
            </a:pPr>
            <a:r>
              <a:rPr lang="zh-CN" altLang="en-US" dirty="0" smtClean="0"/>
              <a:t>讨论不同     取值时的解：</a:t>
            </a:r>
            <a:endParaRPr lang="en-US" altLang="zh-CN" dirty="0" smtClean="0"/>
          </a:p>
          <a:p>
            <a:pPr lvl="1">
              <a:buNone/>
            </a:pPr>
            <a:r>
              <a:rPr lang="zh-CN" altLang="en-US" dirty="0" smtClean="0"/>
              <a:t>（</a:t>
            </a:r>
            <a:r>
              <a:rPr lang="en-US" altLang="zh-CN" dirty="0" smtClean="0"/>
              <a:t>1</a:t>
            </a:r>
            <a:r>
              <a:rPr lang="zh-CN" altLang="en-US" dirty="0" smtClean="0"/>
              <a:t>）    </a:t>
            </a:r>
            <a:r>
              <a:rPr lang="en-US" altLang="zh-CN" dirty="0" smtClean="0"/>
              <a:t>=0</a:t>
            </a:r>
            <a:r>
              <a:rPr lang="zh-CN" altLang="en-US" dirty="0" smtClean="0"/>
              <a:t>时，</a:t>
            </a:r>
            <a:endParaRPr lang="en-US" altLang="zh-CN" dirty="0" smtClean="0"/>
          </a:p>
          <a:p>
            <a:pPr lvl="1">
              <a:buNone/>
            </a:pPr>
            <a:r>
              <a:rPr lang="zh-CN" altLang="en-US" dirty="0" smtClean="0"/>
              <a:t>由边界条件得</a:t>
            </a:r>
            <a:endParaRPr lang="en-US" altLang="zh-CN" dirty="0" smtClean="0"/>
          </a:p>
          <a:p>
            <a:pPr lvl="1">
              <a:buNone/>
            </a:pPr>
            <a:r>
              <a:rPr lang="zh-CN" altLang="en-US" dirty="0" smtClean="0"/>
              <a:t>（</a:t>
            </a:r>
            <a:r>
              <a:rPr lang="en-US" altLang="zh-CN" dirty="0" smtClean="0"/>
              <a:t>2</a:t>
            </a:r>
            <a:r>
              <a:rPr lang="zh-CN" altLang="en-US" dirty="0" smtClean="0"/>
              <a:t>）    为虚数时，令</a:t>
            </a:r>
            <a:endParaRPr lang="en-US" altLang="zh-CN" dirty="0" smtClean="0"/>
          </a:p>
          <a:p>
            <a:pPr lvl="1">
              <a:buNone/>
            </a:pPr>
            <a:endParaRPr lang="en-US" altLang="zh-CN" dirty="0" smtClean="0"/>
          </a:p>
          <a:p>
            <a:pPr lvl="1">
              <a:buNone/>
            </a:pPr>
            <a:r>
              <a:rPr lang="zh-CN" altLang="en-US" dirty="0" smtClean="0"/>
              <a:t>由边界条件得：</a:t>
            </a:r>
            <a:endParaRPr lang="en-US" altLang="zh-CN" dirty="0" smtClean="0"/>
          </a:p>
        </p:txBody>
      </p:sp>
      <p:sp>
        <p:nvSpPr>
          <p:cNvPr id="2" name="标题 1"/>
          <p:cNvSpPr>
            <a:spLocks noGrp="1"/>
          </p:cNvSpPr>
          <p:nvPr>
            <p:ph type="title"/>
          </p:nvPr>
        </p:nvSpPr>
        <p:spPr>
          <a:xfrm>
            <a:off x="457200" y="71414"/>
            <a:ext cx="8229600" cy="1066800"/>
          </a:xfrm>
        </p:spPr>
        <p:txBody>
          <a:bodyPr/>
          <a:lstStyle/>
          <a:p>
            <a:r>
              <a:rPr lang="en-US" altLang="zh-CN" dirty="0" smtClean="0"/>
              <a:t>4 </a:t>
            </a:r>
            <a:r>
              <a:rPr lang="zh-CN" altLang="en-US" dirty="0" smtClean="0"/>
              <a:t>分离变量法</a:t>
            </a:r>
            <a:endParaRPr lang="zh-CN" altLang="en-US" dirty="0"/>
          </a:p>
        </p:txBody>
      </p:sp>
      <p:graphicFrame>
        <p:nvGraphicFramePr>
          <p:cNvPr id="158721" name="Object 1"/>
          <p:cNvGraphicFramePr>
            <a:graphicFrameLocks noChangeAspect="1"/>
          </p:cNvGraphicFramePr>
          <p:nvPr/>
        </p:nvGraphicFramePr>
        <p:xfrm>
          <a:off x="3643306" y="1463662"/>
          <a:ext cx="711390" cy="465140"/>
        </p:xfrm>
        <a:graphic>
          <a:graphicData uri="http://schemas.openxmlformats.org/presentationml/2006/ole">
            <p:oleObj spid="_x0000_s158721" name="公式" r:id="rId3" imgW="330120" imgH="215640" progId="Equation.3">
              <p:embed/>
            </p:oleObj>
          </a:graphicData>
        </a:graphic>
      </p:graphicFrame>
      <p:graphicFrame>
        <p:nvGraphicFramePr>
          <p:cNvPr id="158722" name="Object 2"/>
          <p:cNvGraphicFramePr>
            <a:graphicFrameLocks noChangeAspect="1"/>
          </p:cNvGraphicFramePr>
          <p:nvPr/>
        </p:nvGraphicFramePr>
        <p:xfrm>
          <a:off x="2143108" y="2000240"/>
          <a:ext cx="2322512" cy="500062"/>
        </p:xfrm>
        <a:graphic>
          <a:graphicData uri="http://schemas.openxmlformats.org/presentationml/2006/ole">
            <p:oleObj spid="_x0000_s158722" name="公式" r:id="rId4" imgW="1167893" imgH="253890" progId="Equation.3">
              <p:embed/>
            </p:oleObj>
          </a:graphicData>
        </a:graphic>
      </p:graphicFrame>
      <p:graphicFrame>
        <p:nvGraphicFramePr>
          <p:cNvPr id="158723" name="Object 3"/>
          <p:cNvGraphicFramePr>
            <a:graphicFrameLocks noChangeAspect="1"/>
          </p:cNvGraphicFramePr>
          <p:nvPr/>
        </p:nvGraphicFramePr>
        <p:xfrm>
          <a:off x="2214546" y="2643182"/>
          <a:ext cx="1951038" cy="428625"/>
        </p:xfrm>
        <a:graphic>
          <a:graphicData uri="http://schemas.openxmlformats.org/presentationml/2006/ole">
            <p:oleObj spid="_x0000_s158723" name="公式" r:id="rId5" imgW="964781" imgH="215806" progId="Equation.3">
              <p:embed/>
            </p:oleObj>
          </a:graphicData>
        </a:graphic>
      </p:graphicFrame>
      <p:graphicFrame>
        <p:nvGraphicFramePr>
          <p:cNvPr id="158724" name="Object 4"/>
          <p:cNvGraphicFramePr>
            <a:graphicFrameLocks noChangeAspect="1"/>
          </p:cNvGraphicFramePr>
          <p:nvPr/>
        </p:nvGraphicFramePr>
        <p:xfrm>
          <a:off x="1857356" y="2016122"/>
          <a:ext cx="411163" cy="984250"/>
        </p:xfrm>
        <a:graphic>
          <a:graphicData uri="http://schemas.openxmlformats.org/presentationml/2006/ole">
            <p:oleObj spid="_x0000_s158724" name="公式" r:id="rId6" imgW="190440" imgH="457200" progId="Equation.3">
              <p:embed/>
            </p:oleObj>
          </a:graphicData>
        </a:graphic>
      </p:graphicFrame>
      <p:graphicFrame>
        <p:nvGraphicFramePr>
          <p:cNvPr id="158725" name="Object 5"/>
          <p:cNvGraphicFramePr>
            <a:graphicFrameLocks noChangeAspect="1"/>
          </p:cNvGraphicFramePr>
          <p:nvPr/>
        </p:nvGraphicFramePr>
        <p:xfrm>
          <a:off x="2147873" y="3214686"/>
          <a:ext cx="352425" cy="495300"/>
        </p:xfrm>
        <a:graphic>
          <a:graphicData uri="http://schemas.openxmlformats.org/presentationml/2006/ole">
            <p:oleObj spid="_x0000_s158725" name="Equation" r:id="rId7" imgW="177646" imgH="241091" progId="Equation.DSMT4">
              <p:embed/>
            </p:oleObj>
          </a:graphicData>
        </a:graphic>
      </p:graphicFrame>
      <p:graphicFrame>
        <p:nvGraphicFramePr>
          <p:cNvPr id="158727" name="Object 7"/>
          <p:cNvGraphicFramePr>
            <a:graphicFrameLocks noChangeAspect="1"/>
          </p:cNvGraphicFramePr>
          <p:nvPr/>
        </p:nvGraphicFramePr>
        <p:xfrm>
          <a:off x="1643042" y="3648080"/>
          <a:ext cx="352425" cy="495300"/>
        </p:xfrm>
        <a:graphic>
          <a:graphicData uri="http://schemas.openxmlformats.org/presentationml/2006/ole">
            <p:oleObj spid="_x0000_s158727" name="Equation" r:id="rId8" imgW="177646" imgH="241091" progId="Equation.DSMT4">
              <p:embed/>
            </p:oleObj>
          </a:graphicData>
        </a:graphic>
      </p:graphicFrame>
      <p:graphicFrame>
        <p:nvGraphicFramePr>
          <p:cNvPr id="158728" name="Object 8"/>
          <p:cNvGraphicFramePr>
            <a:graphicFrameLocks noChangeAspect="1"/>
          </p:cNvGraphicFramePr>
          <p:nvPr/>
        </p:nvGraphicFramePr>
        <p:xfrm>
          <a:off x="2911478" y="3594100"/>
          <a:ext cx="2160588" cy="492125"/>
        </p:xfrm>
        <a:graphic>
          <a:graphicData uri="http://schemas.openxmlformats.org/presentationml/2006/ole">
            <p:oleObj spid="_x0000_s158728" name="公式" r:id="rId9" imgW="1002960" imgH="228600" progId="Equation.3">
              <p:embed/>
            </p:oleObj>
          </a:graphicData>
        </a:graphic>
      </p:graphicFrame>
      <p:graphicFrame>
        <p:nvGraphicFramePr>
          <p:cNvPr id="158729" name="Object 9"/>
          <p:cNvGraphicFramePr>
            <a:graphicFrameLocks noChangeAspect="1"/>
          </p:cNvGraphicFramePr>
          <p:nvPr/>
        </p:nvGraphicFramePr>
        <p:xfrm>
          <a:off x="2928926" y="4071938"/>
          <a:ext cx="1587500" cy="492125"/>
        </p:xfrm>
        <a:graphic>
          <a:graphicData uri="http://schemas.openxmlformats.org/presentationml/2006/ole">
            <p:oleObj spid="_x0000_s158729" name="公式" r:id="rId10" imgW="736560" imgH="228600" progId="Equation.3">
              <p:embed/>
            </p:oleObj>
          </a:graphicData>
        </a:graphic>
      </p:graphicFrame>
      <p:graphicFrame>
        <p:nvGraphicFramePr>
          <p:cNvPr id="158730" name="Object 10"/>
          <p:cNvGraphicFramePr>
            <a:graphicFrameLocks noChangeAspect="1"/>
          </p:cNvGraphicFramePr>
          <p:nvPr/>
        </p:nvGraphicFramePr>
        <p:xfrm>
          <a:off x="1643042" y="4576774"/>
          <a:ext cx="352425" cy="495300"/>
        </p:xfrm>
        <a:graphic>
          <a:graphicData uri="http://schemas.openxmlformats.org/presentationml/2006/ole">
            <p:oleObj spid="_x0000_s158730" name="Equation" r:id="rId11" imgW="177646" imgH="241091" progId="Equation.DSMT4">
              <p:embed/>
            </p:oleObj>
          </a:graphicData>
        </a:graphic>
      </p:graphicFrame>
      <p:graphicFrame>
        <p:nvGraphicFramePr>
          <p:cNvPr id="158731" name="Object 11"/>
          <p:cNvGraphicFramePr>
            <a:graphicFrameLocks noChangeAspect="1"/>
          </p:cNvGraphicFramePr>
          <p:nvPr/>
        </p:nvGraphicFramePr>
        <p:xfrm>
          <a:off x="3798888" y="4475163"/>
          <a:ext cx="4014787" cy="588962"/>
        </p:xfrm>
        <a:graphic>
          <a:graphicData uri="http://schemas.openxmlformats.org/presentationml/2006/ole">
            <p:oleObj spid="_x0000_s158731" name="公式" r:id="rId12" imgW="1879560" imgH="279360" progId="Equation.3">
              <p:embed/>
            </p:oleObj>
          </a:graphicData>
        </a:graphic>
      </p:graphicFrame>
      <p:graphicFrame>
        <p:nvGraphicFramePr>
          <p:cNvPr id="158733" name="Object 13"/>
          <p:cNvGraphicFramePr>
            <a:graphicFrameLocks noChangeAspect="1"/>
          </p:cNvGraphicFramePr>
          <p:nvPr/>
        </p:nvGraphicFramePr>
        <p:xfrm>
          <a:off x="2349500" y="4929198"/>
          <a:ext cx="3035300" cy="519113"/>
        </p:xfrm>
        <a:graphic>
          <a:graphicData uri="http://schemas.openxmlformats.org/presentationml/2006/ole">
            <p:oleObj spid="_x0000_s158733" name="公式" r:id="rId13" imgW="1409400" imgH="241200" progId="Equation.3">
              <p:embed/>
            </p:oleObj>
          </a:graphicData>
        </a:graphic>
      </p:graphicFrame>
      <p:graphicFrame>
        <p:nvGraphicFramePr>
          <p:cNvPr id="158734" name="Object 14"/>
          <p:cNvGraphicFramePr>
            <a:graphicFrameLocks noChangeAspect="1"/>
          </p:cNvGraphicFramePr>
          <p:nvPr/>
        </p:nvGraphicFramePr>
        <p:xfrm>
          <a:off x="2598738" y="5870575"/>
          <a:ext cx="1533525" cy="465138"/>
        </p:xfrm>
        <a:graphic>
          <a:graphicData uri="http://schemas.openxmlformats.org/presentationml/2006/ole">
            <p:oleObj spid="_x0000_s158734" name="公式" r:id="rId14" imgW="711000" imgH="215640" progId="Equation.3">
              <p:embed/>
            </p:oleObj>
          </a:graphicData>
        </a:graphic>
      </p:graphicFrame>
      <p:sp>
        <p:nvSpPr>
          <p:cNvPr id="16" name="灯片编号占位符 15"/>
          <p:cNvSpPr>
            <a:spLocks noGrp="1"/>
          </p:cNvSpPr>
          <p:nvPr>
            <p:ph type="sldNum" sz="quarter" idx="15"/>
          </p:nvPr>
        </p:nvSpPr>
        <p:spPr/>
        <p:txBody>
          <a:bodyPr/>
          <a:lstStyle/>
          <a:p>
            <a:fld id="{0C913308-F349-4B6D-A68A-DD1791B4A57B}" type="slidenum">
              <a:rPr lang="zh-CN" altLang="en-US" smtClean="0"/>
              <a:pPr/>
              <a:t>35</a:t>
            </a:fld>
            <a:endParaRPr lang="zh-CN" alt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1414"/>
            <a:ext cx="8229600" cy="1066800"/>
          </a:xfrm>
        </p:spPr>
        <p:txBody>
          <a:bodyPr/>
          <a:lstStyle/>
          <a:p>
            <a:r>
              <a:rPr lang="en-US" altLang="zh-CN" dirty="0" smtClean="0"/>
              <a:t>4 </a:t>
            </a:r>
            <a:r>
              <a:rPr lang="zh-CN" altLang="en-US" dirty="0" smtClean="0"/>
              <a:t>分离变量法</a:t>
            </a:r>
            <a:endParaRPr lang="zh-CN" altLang="en-US" dirty="0"/>
          </a:p>
        </p:txBody>
      </p:sp>
      <p:sp>
        <p:nvSpPr>
          <p:cNvPr id="6" name="内容占位符 5"/>
          <p:cNvSpPr>
            <a:spLocks noGrp="1"/>
          </p:cNvSpPr>
          <p:nvPr>
            <p:ph sz="quarter" idx="1"/>
          </p:nvPr>
        </p:nvSpPr>
        <p:spPr/>
        <p:txBody>
          <a:bodyPr/>
          <a:lstStyle/>
          <a:p>
            <a:pPr lvl="1">
              <a:buNone/>
            </a:pPr>
            <a:r>
              <a:rPr lang="zh-CN" altLang="en-US" dirty="0" smtClean="0"/>
              <a:t>（</a:t>
            </a:r>
            <a:r>
              <a:rPr lang="en-US" altLang="zh-CN" dirty="0" smtClean="0"/>
              <a:t>3</a:t>
            </a:r>
            <a:r>
              <a:rPr lang="zh-CN" altLang="en-US" dirty="0" smtClean="0"/>
              <a:t>）    为非零实数时，</a:t>
            </a:r>
            <a:endParaRPr lang="en-US" altLang="zh-CN" dirty="0" smtClean="0"/>
          </a:p>
          <a:p>
            <a:pPr lvl="1"/>
            <a:endParaRPr lang="en-US" altLang="zh-CN" dirty="0" smtClean="0"/>
          </a:p>
          <a:p>
            <a:pPr lvl="1"/>
            <a:endParaRPr lang="en-US" altLang="zh-CN" dirty="0" smtClean="0"/>
          </a:p>
          <a:p>
            <a:pPr lvl="1">
              <a:buNone/>
            </a:pPr>
            <a:r>
              <a:rPr lang="zh-CN" altLang="en-US" dirty="0" smtClean="0"/>
              <a:t>由边界条件</a:t>
            </a:r>
            <a:endParaRPr lang="en-US" altLang="zh-CN" dirty="0" smtClean="0"/>
          </a:p>
          <a:p>
            <a:pPr lvl="1">
              <a:buNone/>
            </a:pPr>
            <a:endParaRPr lang="en-US" altLang="zh-CN" dirty="0" smtClean="0"/>
          </a:p>
          <a:p>
            <a:pPr lvl="1">
              <a:buNone/>
            </a:pPr>
            <a:endParaRPr lang="en-US" altLang="zh-CN" dirty="0" smtClean="0"/>
          </a:p>
          <a:p>
            <a:pPr lvl="1">
              <a:buNone/>
            </a:pPr>
            <a:endParaRPr lang="en-US" altLang="zh-CN" dirty="0" smtClean="0"/>
          </a:p>
          <a:p>
            <a:pPr lvl="1">
              <a:buNone/>
            </a:pPr>
            <a:r>
              <a:rPr lang="en-US" dirty="0" smtClean="0"/>
              <a:t>∴</a:t>
            </a:r>
          </a:p>
          <a:p>
            <a:pPr lvl="1">
              <a:buNone/>
            </a:pPr>
            <a:endParaRPr lang="en-US" altLang="zh-CN" dirty="0" smtClean="0"/>
          </a:p>
          <a:p>
            <a:pPr lvl="1">
              <a:buClr>
                <a:srgbClr val="FE8637"/>
              </a:buClr>
            </a:pPr>
            <a:r>
              <a:rPr lang="zh-CN" altLang="en-US" dirty="0" smtClean="0">
                <a:solidFill>
                  <a:prstClr val="black"/>
                </a:solidFill>
              </a:rPr>
              <a:t>第四步：求解</a:t>
            </a:r>
          </a:p>
        </p:txBody>
      </p:sp>
      <p:graphicFrame>
        <p:nvGraphicFramePr>
          <p:cNvPr id="157697" name="Object 1"/>
          <p:cNvGraphicFramePr>
            <a:graphicFrameLocks noChangeAspect="1"/>
          </p:cNvGraphicFramePr>
          <p:nvPr/>
        </p:nvGraphicFramePr>
        <p:xfrm>
          <a:off x="1643042" y="1428736"/>
          <a:ext cx="352425" cy="495300"/>
        </p:xfrm>
        <a:graphic>
          <a:graphicData uri="http://schemas.openxmlformats.org/presentationml/2006/ole">
            <p:oleObj spid="_x0000_s157697" name="Equation" r:id="rId3" imgW="177646" imgH="241091" progId="Equation.DSMT4">
              <p:embed/>
            </p:oleObj>
          </a:graphicData>
        </a:graphic>
      </p:graphicFrame>
      <p:sp>
        <p:nvSpPr>
          <p:cNvPr id="15769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57698" name="Object 2"/>
          <p:cNvGraphicFramePr>
            <a:graphicFrameLocks noChangeAspect="1"/>
          </p:cNvGraphicFramePr>
          <p:nvPr/>
        </p:nvGraphicFramePr>
        <p:xfrm>
          <a:off x="2252663" y="2143125"/>
          <a:ext cx="3656012" cy="500063"/>
        </p:xfrm>
        <a:graphic>
          <a:graphicData uri="http://schemas.openxmlformats.org/presentationml/2006/ole">
            <p:oleObj spid="_x0000_s157698" name="公式" r:id="rId4" imgW="1790640" imgH="241200" progId="Equation.3">
              <p:embed/>
            </p:oleObj>
          </a:graphicData>
        </a:graphic>
      </p:graphicFrame>
      <p:sp>
        <p:nvSpPr>
          <p:cNvPr id="15770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57700" name="Object 4"/>
          <p:cNvGraphicFramePr>
            <a:graphicFrameLocks noChangeAspect="1"/>
          </p:cNvGraphicFramePr>
          <p:nvPr/>
        </p:nvGraphicFramePr>
        <p:xfrm>
          <a:off x="2500313" y="3286125"/>
          <a:ext cx="2763837" cy="428625"/>
        </p:xfrm>
        <a:graphic>
          <a:graphicData uri="http://schemas.openxmlformats.org/presentationml/2006/ole">
            <p:oleObj spid="_x0000_s157700" name="公式" r:id="rId5" imgW="1371600" imgH="215900" progId="Equation.3">
              <p:embed/>
            </p:oleObj>
          </a:graphicData>
        </a:graphic>
      </p:graphicFrame>
      <p:sp>
        <p:nvSpPr>
          <p:cNvPr id="157703"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57702" name="Object 6"/>
          <p:cNvGraphicFramePr>
            <a:graphicFrameLocks noChangeAspect="1"/>
          </p:cNvGraphicFramePr>
          <p:nvPr/>
        </p:nvGraphicFramePr>
        <p:xfrm>
          <a:off x="2428859" y="3643314"/>
          <a:ext cx="5383569" cy="857256"/>
        </p:xfrm>
        <a:graphic>
          <a:graphicData uri="http://schemas.openxmlformats.org/presentationml/2006/ole">
            <p:oleObj spid="_x0000_s157702" name="公式" r:id="rId6" imgW="2489200" imgH="393700" progId="Equation.3">
              <p:embed/>
            </p:oleObj>
          </a:graphicData>
        </a:graphic>
      </p:graphicFrame>
      <p:sp>
        <p:nvSpPr>
          <p:cNvPr id="157705"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57704" name="Object 8"/>
          <p:cNvGraphicFramePr>
            <a:graphicFrameLocks noChangeAspect="1"/>
          </p:cNvGraphicFramePr>
          <p:nvPr/>
        </p:nvGraphicFramePr>
        <p:xfrm>
          <a:off x="1571603" y="4357694"/>
          <a:ext cx="4773202" cy="857256"/>
        </p:xfrm>
        <a:graphic>
          <a:graphicData uri="http://schemas.openxmlformats.org/presentationml/2006/ole">
            <p:oleObj spid="_x0000_s157704" name="公式" r:id="rId7" imgW="2209800" imgH="393700" progId="Equation.3">
              <p:embed/>
            </p:oleObj>
          </a:graphicData>
        </a:graphic>
      </p:graphicFrame>
      <p:graphicFrame>
        <p:nvGraphicFramePr>
          <p:cNvPr id="157706" name="Object 10"/>
          <p:cNvGraphicFramePr>
            <a:graphicFrameLocks noChangeAspect="1"/>
          </p:cNvGraphicFramePr>
          <p:nvPr/>
        </p:nvGraphicFramePr>
        <p:xfrm>
          <a:off x="2949569" y="5392755"/>
          <a:ext cx="765175" cy="465137"/>
        </p:xfrm>
        <a:graphic>
          <a:graphicData uri="http://schemas.openxmlformats.org/presentationml/2006/ole">
            <p:oleObj spid="_x0000_s157706" name="公式" r:id="rId8" imgW="355320" imgH="215640" progId="Equation.3">
              <p:embed/>
            </p:oleObj>
          </a:graphicData>
        </a:graphic>
      </p:graphicFrame>
      <p:sp>
        <p:nvSpPr>
          <p:cNvPr id="14" name="灯片编号占位符 13"/>
          <p:cNvSpPr>
            <a:spLocks noGrp="1"/>
          </p:cNvSpPr>
          <p:nvPr>
            <p:ph type="sldNum" sz="quarter" idx="15"/>
          </p:nvPr>
        </p:nvSpPr>
        <p:spPr/>
        <p:txBody>
          <a:bodyPr/>
          <a:lstStyle/>
          <a:p>
            <a:fld id="{0C913308-F349-4B6D-A68A-DD1791B4A57B}" type="slidenum">
              <a:rPr lang="zh-CN" altLang="en-US" smtClean="0"/>
              <a:pPr/>
              <a:t>36</a:t>
            </a:fld>
            <a:endParaRPr lang="zh-CN" alt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sz="quarter" idx="1"/>
          </p:nvPr>
        </p:nvSpPr>
        <p:spPr/>
        <p:txBody>
          <a:bodyPr/>
          <a:lstStyle/>
          <a:p>
            <a:pPr lvl="1">
              <a:buNone/>
            </a:pPr>
            <a:r>
              <a:rPr lang="zh-CN" altLang="en-US" dirty="0" smtClean="0"/>
              <a:t>由</a:t>
            </a:r>
            <a:r>
              <a:rPr lang="en-US" dirty="0" smtClean="0"/>
              <a:t>                    </a:t>
            </a:r>
            <a:r>
              <a:rPr lang="zh-CN" altLang="en-US" dirty="0" smtClean="0"/>
              <a:t>，得到：</a:t>
            </a:r>
            <a:endParaRPr lang="en-US" altLang="zh-CN" dirty="0" smtClean="0"/>
          </a:p>
          <a:p>
            <a:pPr lvl="1">
              <a:buNone/>
            </a:pPr>
            <a:endParaRPr lang="en-US" altLang="zh-CN" dirty="0" smtClean="0"/>
          </a:p>
          <a:p>
            <a:pPr lvl="1">
              <a:buNone/>
            </a:pPr>
            <a:endParaRPr lang="en-US" altLang="zh-CN" dirty="0" smtClean="0"/>
          </a:p>
          <a:p>
            <a:pPr lvl="1">
              <a:buNone/>
            </a:pPr>
            <a:endParaRPr lang="en-US" altLang="zh-CN" dirty="0" smtClean="0"/>
          </a:p>
          <a:p>
            <a:pPr lvl="1"/>
            <a:endParaRPr lang="en-US" altLang="zh-CN" dirty="0" smtClean="0"/>
          </a:p>
          <a:p>
            <a:pPr lvl="1">
              <a:buNone/>
            </a:pPr>
            <a:r>
              <a:rPr lang="zh-CN" altLang="en-US" dirty="0" smtClean="0"/>
              <a:t>得</a:t>
            </a:r>
            <a:endParaRPr lang="en-US" altLang="zh-CN" dirty="0" smtClean="0"/>
          </a:p>
          <a:p>
            <a:pPr lvl="1"/>
            <a:endParaRPr lang="en-US" altLang="zh-CN" dirty="0" smtClean="0"/>
          </a:p>
          <a:p>
            <a:pPr lvl="1"/>
            <a:endParaRPr lang="en-US" altLang="zh-CN" dirty="0" smtClean="0"/>
          </a:p>
          <a:p>
            <a:pPr lvl="1">
              <a:buNone/>
            </a:pPr>
            <a:r>
              <a:rPr lang="en-US" dirty="0" smtClean="0"/>
              <a:t>∴</a:t>
            </a:r>
            <a:endParaRPr lang="zh-CN" altLang="en-US" dirty="0"/>
          </a:p>
        </p:txBody>
      </p:sp>
      <p:sp>
        <p:nvSpPr>
          <p:cNvPr id="2" name="标题 1"/>
          <p:cNvSpPr>
            <a:spLocks noGrp="1"/>
          </p:cNvSpPr>
          <p:nvPr>
            <p:ph type="title"/>
          </p:nvPr>
        </p:nvSpPr>
        <p:spPr>
          <a:xfrm>
            <a:off x="457200" y="71414"/>
            <a:ext cx="8229600" cy="1066800"/>
          </a:xfrm>
        </p:spPr>
        <p:txBody>
          <a:bodyPr/>
          <a:lstStyle/>
          <a:p>
            <a:r>
              <a:rPr lang="en-US" altLang="zh-CN" dirty="0" smtClean="0"/>
              <a:t>4 </a:t>
            </a:r>
            <a:r>
              <a:rPr lang="zh-CN" altLang="en-US" dirty="0" smtClean="0"/>
              <a:t>分离变量法</a:t>
            </a:r>
            <a:endParaRPr lang="zh-CN" altLang="en-US" dirty="0"/>
          </a:p>
        </p:txBody>
      </p:sp>
      <p:sp>
        <p:nvSpPr>
          <p:cNvPr id="156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56673" name="Object 1"/>
          <p:cNvGraphicFramePr>
            <a:graphicFrameLocks noChangeAspect="1"/>
          </p:cNvGraphicFramePr>
          <p:nvPr/>
        </p:nvGraphicFramePr>
        <p:xfrm>
          <a:off x="1214414" y="1428736"/>
          <a:ext cx="1649405" cy="571504"/>
        </p:xfrm>
        <a:graphic>
          <a:graphicData uri="http://schemas.openxmlformats.org/presentationml/2006/ole">
            <p:oleObj spid="_x0000_s156673" name="公式" r:id="rId3" imgW="723586" imgH="253890" progId="Equation.3">
              <p:embed/>
            </p:oleObj>
          </a:graphicData>
        </a:graphic>
      </p:graphicFrame>
      <p:sp>
        <p:nvSpPr>
          <p:cNvPr id="156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56675" name="Object 3"/>
          <p:cNvGraphicFramePr>
            <a:graphicFrameLocks noChangeAspect="1"/>
          </p:cNvGraphicFramePr>
          <p:nvPr/>
        </p:nvGraphicFramePr>
        <p:xfrm>
          <a:off x="1822450" y="1928813"/>
          <a:ext cx="4637088" cy="928687"/>
        </p:xfrm>
        <a:graphic>
          <a:graphicData uri="http://schemas.openxmlformats.org/presentationml/2006/ole">
            <p:oleObj spid="_x0000_s156675" name="公式" r:id="rId4" imgW="2361960" imgH="469800" progId="Equation.3">
              <p:embed/>
            </p:oleObj>
          </a:graphicData>
        </a:graphic>
      </p:graphicFrame>
      <p:graphicFrame>
        <p:nvGraphicFramePr>
          <p:cNvPr id="156677" name="Object 5"/>
          <p:cNvGraphicFramePr>
            <a:graphicFrameLocks noChangeAspect="1"/>
          </p:cNvGraphicFramePr>
          <p:nvPr/>
        </p:nvGraphicFramePr>
        <p:xfrm>
          <a:off x="1857356" y="2857496"/>
          <a:ext cx="2844800" cy="903288"/>
        </p:xfrm>
        <a:graphic>
          <a:graphicData uri="http://schemas.openxmlformats.org/presentationml/2006/ole">
            <p:oleObj spid="_x0000_s156677" name="公式" r:id="rId5" imgW="1498320" imgH="469800" progId="Equation.3">
              <p:embed/>
            </p:oleObj>
          </a:graphicData>
        </a:graphic>
      </p:graphicFrame>
      <p:sp>
        <p:nvSpPr>
          <p:cNvPr id="15667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56678" name="Object 6"/>
          <p:cNvGraphicFramePr>
            <a:graphicFrameLocks noChangeAspect="1"/>
          </p:cNvGraphicFramePr>
          <p:nvPr/>
        </p:nvGraphicFramePr>
        <p:xfrm>
          <a:off x="1500166" y="4000504"/>
          <a:ext cx="5278826" cy="714380"/>
        </p:xfrm>
        <a:graphic>
          <a:graphicData uri="http://schemas.openxmlformats.org/presentationml/2006/ole">
            <p:oleObj spid="_x0000_s156678" name="公式" r:id="rId6" imgW="2654300" imgH="355600" progId="Equation.3">
              <p:embed/>
            </p:oleObj>
          </a:graphicData>
        </a:graphic>
      </p:graphicFrame>
      <p:sp>
        <p:nvSpPr>
          <p:cNvPr id="156681"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56680" name="Object 8"/>
          <p:cNvGraphicFramePr>
            <a:graphicFrameLocks noChangeAspect="1"/>
          </p:cNvGraphicFramePr>
          <p:nvPr/>
        </p:nvGraphicFramePr>
        <p:xfrm>
          <a:off x="1500166" y="4929198"/>
          <a:ext cx="4838705" cy="1071570"/>
        </p:xfrm>
        <a:graphic>
          <a:graphicData uri="http://schemas.openxmlformats.org/presentationml/2006/ole">
            <p:oleObj spid="_x0000_s156680" name="公式" r:id="rId7" imgW="2311400" imgH="508000" progId="Equation.3">
              <p:embed/>
            </p:oleObj>
          </a:graphicData>
        </a:graphic>
      </p:graphicFrame>
      <p:sp>
        <p:nvSpPr>
          <p:cNvPr id="13" name="灯片编号占位符 12"/>
          <p:cNvSpPr>
            <a:spLocks noGrp="1"/>
          </p:cNvSpPr>
          <p:nvPr>
            <p:ph type="sldNum" sz="quarter" idx="15"/>
          </p:nvPr>
        </p:nvSpPr>
        <p:spPr/>
        <p:txBody>
          <a:bodyPr/>
          <a:lstStyle/>
          <a:p>
            <a:fld id="{0C913308-F349-4B6D-A68A-DD1791B4A57B}" type="slidenum">
              <a:rPr lang="zh-CN" altLang="en-US" smtClean="0"/>
              <a:pPr/>
              <a:t>37</a:t>
            </a:fld>
            <a:endParaRPr lang="zh-CN" alt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4"/>
            <a:ext cx="7686700" cy="1143000"/>
          </a:xfrm>
        </p:spPr>
        <p:txBody>
          <a:bodyPr/>
          <a:lstStyle/>
          <a:p>
            <a:r>
              <a:rPr lang="en-US" altLang="zh-CN" dirty="0" smtClean="0"/>
              <a:t>4 </a:t>
            </a:r>
            <a:r>
              <a:rPr lang="zh-CN" altLang="en-US" dirty="0" smtClean="0"/>
              <a:t>分离变量法</a:t>
            </a:r>
            <a:endParaRPr lang="zh-CN" altLang="en-US" dirty="0"/>
          </a:p>
        </p:txBody>
      </p:sp>
      <p:sp>
        <p:nvSpPr>
          <p:cNvPr id="3" name="内容占位符 2"/>
          <p:cNvSpPr>
            <a:spLocks noGrp="1"/>
          </p:cNvSpPr>
          <p:nvPr>
            <p:ph sz="quarter" idx="1"/>
          </p:nvPr>
        </p:nvSpPr>
        <p:spPr/>
        <p:txBody>
          <a:bodyPr/>
          <a:lstStyle/>
          <a:p>
            <a:pPr lvl="1"/>
            <a:r>
              <a:rPr lang="zh-CN" altLang="en-US" dirty="0" smtClean="0"/>
              <a:t>第五步：写出通解</a:t>
            </a:r>
            <a:endParaRPr lang="en-US" altLang="zh-CN" dirty="0" smtClean="0"/>
          </a:p>
          <a:p>
            <a:pPr lvl="1"/>
            <a:endParaRPr lang="en-US" altLang="zh-CN" dirty="0" smtClean="0"/>
          </a:p>
          <a:p>
            <a:pPr lvl="1"/>
            <a:endParaRPr lang="en-US" altLang="zh-CN" dirty="0" smtClean="0"/>
          </a:p>
          <a:p>
            <a:pPr lvl="1"/>
            <a:endParaRPr lang="en-US" altLang="zh-CN" dirty="0" smtClean="0"/>
          </a:p>
          <a:p>
            <a:pPr lvl="1"/>
            <a:r>
              <a:rPr lang="zh-CN" altLang="en-US" dirty="0" smtClean="0"/>
              <a:t>第六步：利用边界条件求解待定系数</a:t>
            </a:r>
            <a:endParaRPr lang="en-US" altLang="zh-CN" dirty="0" smtClean="0"/>
          </a:p>
          <a:p>
            <a:pPr lvl="1">
              <a:buNone/>
            </a:pPr>
            <a:r>
              <a:rPr lang="en-US" dirty="0" smtClean="0"/>
              <a:t>∵</a:t>
            </a:r>
            <a:endParaRPr lang="en-US" altLang="zh-CN" dirty="0" smtClean="0"/>
          </a:p>
          <a:p>
            <a:pPr lvl="1">
              <a:buNone/>
            </a:pPr>
            <a:r>
              <a:rPr lang="en-US" dirty="0" smtClean="0"/>
              <a:t>∴</a:t>
            </a:r>
            <a:endParaRPr lang="en-US" altLang="zh-CN" dirty="0" smtClean="0"/>
          </a:p>
          <a:p>
            <a:pPr lvl="1"/>
            <a:endParaRPr lang="en-US" altLang="zh-CN" dirty="0" smtClean="0"/>
          </a:p>
          <a:p>
            <a:pPr lvl="1">
              <a:buNone/>
            </a:pPr>
            <a:r>
              <a:rPr lang="en-US" dirty="0" smtClean="0"/>
              <a:t>∴</a:t>
            </a:r>
            <a:endParaRPr lang="zh-CN" altLang="en-US" dirty="0"/>
          </a:p>
        </p:txBody>
      </p:sp>
      <p:sp>
        <p:nvSpPr>
          <p:cNvPr id="1628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62817" name="Object 1"/>
          <p:cNvGraphicFramePr>
            <a:graphicFrameLocks noChangeAspect="1"/>
          </p:cNvGraphicFramePr>
          <p:nvPr/>
        </p:nvGraphicFramePr>
        <p:xfrm>
          <a:off x="1428728" y="2000240"/>
          <a:ext cx="5143534" cy="1000132"/>
        </p:xfrm>
        <a:graphic>
          <a:graphicData uri="http://schemas.openxmlformats.org/presentationml/2006/ole">
            <p:oleObj spid="_x0000_s162817" name="公式" r:id="rId3" imgW="2628900" imgH="508000" progId="Equation.3">
              <p:embed/>
            </p:oleObj>
          </a:graphicData>
        </a:graphic>
      </p:graphicFrame>
      <p:sp>
        <p:nvSpPr>
          <p:cNvPr id="16282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62819" name="Object 3"/>
          <p:cNvGraphicFramePr>
            <a:graphicFrameLocks noChangeAspect="1"/>
          </p:cNvGraphicFramePr>
          <p:nvPr/>
        </p:nvGraphicFramePr>
        <p:xfrm>
          <a:off x="1643063" y="3643313"/>
          <a:ext cx="1414462" cy="428625"/>
        </p:xfrm>
        <a:graphic>
          <a:graphicData uri="http://schemas.openxmlformats.org/presentationml/2006/ole">
            <p:oleObj spid="_x0000_s162819" name="公式" r:id="rId4" imgW="698197" imgH="215806" progId="Equation.3">
              <p:embed/>
            </p:oleObj>
          </a:graphicData>
        </a:graphic>
      </p:graphicFrame>
      <p:sp>
        <p:nvSpPr>
          <p:cNvPr id="16282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62821" name="Object 5"/>
          <p:cNvGraphicFramePr>
            <a:graphicFrameLocks noChangeAspect="1"/>
          </p:cNvGraphicFramePr>
          <p:nvPr/>
        </p:nvGraphicFramePr>
        <p:xfrm>
          <a:off x="1500165" y="4071942"/>
          <a:ext cx="5658153" cy="714381"/>
        </p:xfrm>
        <a:graphic>
          <a:graphicData uri="http://schemas.openxmlformats.org/presentationml/2006/ole">
            <p:oleObj spid="_x0000_s162821" name="公式" r:id="rId5" imgW="2844800" imgH="355600" progId="Equation.3">
              <p:embed/>
            </p:oleObj>
          </a:graphicData>
        </a:graphic>
      </p:graphicFrame>
      <p:sp>
        <p:nvSpPr>
          <p:cNvPr id="16282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62823" name="Object 7"/>
          <p:cNvGraphicFramePr>
            <a:graphicFrameLocks noChangeAspect="1"/>
          </p:cNvGraphicFramePr>
          <p:nvPr/>
        </p:nvGraphicFramePr>
        <p:xfrm>
          <a:off x="1571603" y="4857760"/>
          <a:ext cx="6081549" cy="1000132"/>
        </p:xfrm>
        <a:graphic>
          <a:graphicData uri="http://schemas.openxmlformats.org/presentationml/2006/ole">
            <p:oleObj spid="_x0000_s162823" name="公式" r:id="rId6" imgW="3111500" imgH="508000" progId="Equation.3">
              <p:embed/>
            </p:oleObj>
          </a:graphicData>
        </a:graphic>
      </p:graphicFrame>
      <p:sp>
        <p:nvSpPr>
          <p:cNvPr id="162826"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62825" name="Object 9"/>
          <p:cNvGraphicFramePr>
            <a:graphicFrameLocks noChangeAspect="1"/>
          </p:cNvGraphicFramePr>
          <p:nvPr/>
        </p:nvGraphicFramePr>
        <p:xfrm>
          <a:off x="2428860" y="5715016"/>
          <a:ext cx="4882589" cy="1000132"/>
        </p:xfrm>
        <a:graphic>
          <a:graphicData uri="http://schemas.openxmlformats.org/presentationml/2006/ole">
            <p:oleObj spid="_x0000_s162825" name="公式" r:id="rId7" imgW="2235200" imgH="457200" progId="Equation.3">
              <p:embed/>
            </p:oleObj>
          </a:graphicData>
        </a:graphic>
      </p:graphicFrame>
      <p:sp>
        <p:nvSpPr>
          <p:cNvPr id="14" name="灯片编号占位符 13"/>
          <p:cNvSpPr>
            <a:spLocks noGrp="1"/>
          </p:cNvSpPr>
          <p:nvPr>
            <p:ph type="sldNum" sz="quarter" idx="15"/>
          </p:nvPr>
        </p:nvSpPr>
        <p:spPr/>
        <p:txBody>
          <a:bodyPr/>
          <a:lstStyle/>
          <a:p>
            <a:fld id="{0C913308-F349-4B6D-A68A-DD1791B4A57B}" type="slidenum">
              <a:rPr lang="zh-CN" altLang="en-US" smtClean="0"/>
              <a:pPr/>
              <a:t>38</a:t>
            </a:fld>
            <a:endParaRPr lang="zh-CN" alt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4 </a:t>
            </a:r>
            <a:r>
              <a:rPr lang="zh-CN" altLang="en-US" dirty="0" smtClean="0"/>
              <a:t>分离变量法</a:t>
            </a:r>
            <a:endParaRPr lang="zh-CN" altLang="en-US" dirty="0"/>
          </a:p>
        </p:txBody>
      </p:sp>
      <p:sp>
        <p:nvSpPr>
          <p:cNvPr id="3" name="内容占位符 2"/>
          <p:cNvSpPr>
            <a:spLocks noGrp="1"/>
          </p:cNvSpPr>
          <p:nvPr>
            <p:ph sz="quarter" idx="1"/>
          </p:nvPr>
        </p:nvSpPr>
        <p:spPr>
          <a:xfrm>
            <a:off x="457200" y="1428736"/>
            <a:ext cx="8043890" cy="5072098"/>
          </a:xfrm>
        </p:spPr>
        <p:txBody>
          <a:bodyPr/>
          <a:lstStyle/>
          <a:p>
            <a:pPr lvl="1"/>
            <a:endParaRPr lang="en-US" altLang="zh-CN" dirty="0" smtClean="0"/>
          </a:p>
          <a:p>
            <a:pPr lvl="1"/>
            <a:endParaRPr lang="en-US" altLang="zh-CN" dirty="0" smtClean="0"/>
          </a:p>
          <a:p>
            <a:pPr lvl="1">
              <a:buNone/>
            </a:pPr>
            <a:r>
              <a:rPr lang="zh-CN" altLang="en-US" dirty="0" smtClean="0"/>
              <a:t>又</a:t>
            </a:r>
            <a:r>
              <a:rPr lang="en-US" dirty="0" smtClean="0"/>
              <a:t>∵</a:t>
            </a:r>
            <a:endParaRPr lang="en-US" altLang="zh-CN" dirty="0" smtClean="0"/>
          </a:p>
          <a:p>
            <a:pPr lvl="1">
              <a:buNone/>
            </a:pPr>
            <a:r>
              <a:rPr lang="zh-CN" altLang="en-US" dirty="0" smtClean="0"/>
              <a:t>即：</a:t>
            </a:r>
            <a:endParaRPr lang="en-US" altLang="zh-CN" dirty="0" smtClean="0"/>
          </a:p>
          <a:p>
            <a:pPr lvl="1"/>
            <a:endParaRPr lang="en-US" altLang="zh-CN" dirty="0" smtClean="0"/>
          </a:p>
          <a:p>
            <a:pPr lvl="1"/>
            <a:endParaRPr lang="en-US" altLang="zh-CN" dirty="0" smtClean="0"/>
          </a:p>
          <a:p>
            <a:pPr lvl="1">
              <a:buNone/>
            </a:pPr>
            <a:r>
              <a:rPr lang="zh-CN" altLang="en-US" dirty="0" smtClean="0"/>
              <a:t>两边同乘以             </a:t>
            </a:r>
            <a:r>
              <a:rPr lang="en-US" dirty="0" smtClean="0"/>
              <a:t> </a:t>
            </a:r>
            <a:r>
              <a:rPr lang="zh-CN" altLang="en-US" dirty="0" smtClean="0"/>
              <a:t>并从</a:t>
            </a:r>
            <a:r>
              <a:rPr lang="en-US" dirty="0" smtClean="0"/>
              <a:t>0</a:t>
            </a:r>
            <a:r>
              <a:rPr lang="zh-CN" altLang="en-US" dirty="0" smtClean="0"/>
              <a:t>～</a:t>
            </a:r>
            <a:r>
              <a:rPr lang="en-US" dirty="0" smtClean="0"/>
              <a:t>b</a:t>
            </a:r>
            <a:r>
              <a:rPr lang="zh-CN" altLang="en-US" dirty="0" smtClean="0"/>
              <a:t>积分，由三角函数正交性：</a:t>
            </a:r>
            <a:endParaRPr lang="zh-CN" altLang="en-US" dirty="0"/>
          </a:p>
        </p:txBody>
      </p:sp>
      <p:sp>
        <p:nvSpPr>
          <p:cNvPr id="163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63841" name="Object 1"/>
          <p:cNvGraphicFramePr>
            <a:graphicFrameLocks noChangeAspect="1"/>
          </p:cNvGraphicFramePr>
          <p:nvPr/>
        </p:nvGraphicFramePr>
        <p:xfrm>
          <a:off x="2285984" y="1714488"/>
          <a:ext cx="1428760" cy="476253"/>
        </p:xfrm>
        <a:graphic>
          <a:graphicData uri="http://schemas.openxmlformats.org/presentationml/2006/ole">
            <p:oleObj spid="_x0000_s163841" name="公式" r:id="rId3" imgW="685800" imgH="228600" progId="Equation.3">
              <p:embed/>
            </p:oleObj>
          </a:graphicData>
        </a:graphic>
      </p:graphicFrame>
      <p:sp>
        <p:nvSpPr>
          <p:cNvPr id="1638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63843" name="Object 3"/>
          <p:cNvGraphicFramePr>
            <a:graphicFrameLocks noChangeAspect="1"/>
          </p:cNvGraphicFramePr>
          <p:nvPr/>
        </p:nvGraphicFramePr>
        <p:xfrm>
          <a:off x="1857356" y="2285992"/>
          <a:ext cx="1701614" cy="500066"/>
        </p:xfrm>
        <a:graphic>
          <a:graphicData uri="http://schemas.openxmlformats.org/presentationml/2006/ole">
            <p:oleObj spid="_x0000_s163843" name="公式" r:id="rId4" imgW="774364" imgH="228501" progId="Equation.3">
              <p:embed/>
            </p:oleObj>
          </a:graphicData>
        </a:graphic>
      </p:graphicFrame>
      <p:sp>
        <p:nvSpPr>
          <p:cNvPr id="16384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63845" name="Object 5"/>
          <p:cNvGraphicFramePr>
            <a:graphicFrameLocks noChangeAspect="1"/>
          </p:cNvGraphicFramePr>
          <p:nvPr/>
        </p:nvGraphicFramePr>
        <p:xfrm>
          <a:off x="1714480" y="3000372"/>
          <a:ext cx="4533832" cy="928694"/>
        </p:xfrm>
        <a:graphic>
          <a:graphicData uri="http://schemas.openxmlformats.org/presentationml/2006/ole">
            <p:oleObj spid="_x0000_s163845" name="公式" r:id="rId5" imgW="2235200" imgH="457200" progId="Equation.3">
              <p:embed/>
            </p:oleObj>
          </a:graphicData>
        </a:graphic>
      </p:graphicFrame>
      <p:sp>
        <p:nvSpPr>
          <p:cNvPr id="16384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63847" name="Object 7"/>
          <p:cNvGraphicFramePr>
            <a:graphicFrameLocks noChangeAspect="1"/>
          </p:cNvGraphicFramePr>
          <p:nvPr/>
        </p:nvGraphicFramePr>
        <p:xfrm>
          <a:off x="2428860" y="3929066"/>
          <a:ext cx="1175584" cy="785818"/>
        </p:xfrm>
        <a:graphic>
          <a:graphicData uri="http://schemas.openxmlformats.org/presentationml/2006/ole">
            <p:oleObj spid="_x0000_s163847" name="公式" r:id="rId6" imgW="596641" imgH="393529" progId="Equation.3">
              <p:embed/>
            </p:oleObj>
          </a:graphicData>
        </a:graphic>
      </p:graphicFrame>
      <p:sp>
        <p:nvSpPr>
          <p:cNvPr id="163850"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63849" name="Object 9"/>
          <p:cNvGraphicFramePr>
            <a:graphicFrameLocks noChangeAspect="1"/>
          </p:cNvGraphicFramePr>
          <p:nvPr/>
        </p:nvGraphicFramePr>
        <p:xfrm>
          <a:off x="1285852" y="4643446"/>
          <a:ext cx="6997452" cy="928694"/>
        </p:xfrm>
        <a:graphic>
          <a:graphicData uri="http://schemas.openxmlformats.org/presentationml/2006/ole">
            <p:oleObj spid="_x0000_s163849" name="公式" r:id="rId7" imgW="3441700" imgH="457200" progId="Equation.3">
              <p:embed/>
            </p:oleObj>
          </a:graphicData>
        </a:graphic>
      </p:graphicFrame>
      <p:sp>
        <p:nvSpPr>
          <p:cNvPr id="14" name="灯片编号占位符 13"/>
          <p:cNvSpPr>
            <a:spLocks noGrp="1"/>
          </p:cNvSpPr>
          <p:nvPr>
            <p:ph type="sldNum" sz="quarter" idx="15"/>
          </p:nvPr>
        </p:nvSpPr>
        <p:spPr/>
        <p:txBody>
          <a:bodyPr/>
          <a:lstStyle/>
          <a:p>
            <a:fld id="{0C913308-F349-4B6D-A68A-DD1791B4A57B}" type="slidenum">
              <a:rPr lang="zh-CN" altLang="en-US" smtClean="0"/>
              <a:pPr/>
              <a:t>39</a:t>
            </a:fld>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1414"/>
            <a:ext cx="8229600" cy="1066800"/>
          </a:xfrm>
        </p:spPr>
        <p:txBody>
          <a:bodyPr/>
          <a:lstStyle/>
          <a:p>
            <a:r>
              <a:rPr lang="en-US" altLang="zh-CN" dirty="0" smtClean="0"/>
              <a:t>1 </a:t>
            </a:r>
            <a:r>
              <a:rPr lang="zh-CN" altLang="en-US" dirty="0" smtClean="0"/>
              <a:t>静电场问题的分类</a:t>
            </a:r>
            <a:endParaRPr lang="zh-CN" altLang="en-US" dirty="0"/>
          </a:p>
        </p:txBody>
      </p:sp>
      <p:sp>
        <p:nvSpPr>
          <p:cNvPr id="3" name="内容占位符 2"/>
          <p:cNvSpPr>
            <a:spLocks noGrp="1"/>
          </p:cNvSpPr>
          <p:nvPr>
            <p:ph idx="1"/>
          </p:nvPr>
        </p:nvSpPr>
        <p:spPr>
          <a:xfrm>
            <a:off x="457200" y="1357298"/>
            <a:ext cx="8229600" cy="4860048"/>
          </a:xfrm>
        </p:spPr>
        <p:txBody>
          <a:bodyPr/>
          <a:lstStyle/>
          <a:p>
            <a:r>
              <a:rPr lang="zh-CN" altLang="en-US" dirty="0" smtClean="0"/>
              <a:t>荻利克莱（</a:t>
            </a:r>
            <a:r>
              <a:rPr lang="en-US" dirty="0" err="1" smtClean="0"/>
              <a:t>Dirichlet</a:t>
            </a:r>
            <a:r>
              <a:rPr lang="zh-CN" altLang="en-US" dirty="0" smtClean="0"/>
              <a:t>）问题</a:t>
            </a:r>
            <a:endParaRPr lang="en-US" altLang="zh-CN" dirty="0" smtClean="0"/>
          </a:p>
          <a:p>
            <a:pPr lvl="1"/>
            <a:r>
              <a:rPr lang="zh-CN" altLang="en-US" dirty="0" smtClean="0"/>
              <a:t>已知区域边界上的位函数值</a:t>
            </a:r>
            <a:endParaRPr lang="en-US" altLang="zh-CN" dirty="0" smtClean="0"/>
          </a:p>
          <a:p>
            <a:endParaRPr lang="en-US" altLang="zh-CN" dirty="0" smtClean="0"/>
          </a:p>
          <a:p>
            <a:endParaRPr lang="en-US" altLang="zh-CN" dirty="0" smtClean="0"/>
          </a:p>
          <a:p>
            <a:endParaRPr lang="en-US" altLang="zh-CN" dirty="0" smtClean="0"/>
          </a:p>
          <a:p>
            <a:r>
              <a:rPr lang="en-US" dirty="0" smtClean="0"/>
              <a:t>Neumann</a:t>
            </a:r>
            <a:r>
              <a:rPr lang="zh-CN" altLang="en-US" dirty="0" smtClean="0"/>
              <a:t>问题</a:t>
            </a:r>
            <a:endParaRPr lang="en-US" altLang="zh-CN" dirty="0" smtClean="0"/>
          </a:p>
          <a:p>
            <a:pPr lvl="1"/>
            <a:r>
              <a:rPr lang="zh-CN" altLang="en-US" dirty="0" smtClean="0"/>
              <a:t>已知待求函数在区域边界上的法向导数值</a:t>
            </a:r>
            <a:endParaRPr lang="en-US" altLang="zh-CN" dirty="0" smtClean="0"/>
          </a:p>
          <a:p>
            <a:endParaRPr lang="zh-CN" altLang="en-US" dirty="0"/>
          </a:p>
        </p:txBody>
      </p:sp>
      <p:sp>
        <p:nvSpPr>
          <p:cNvPr id="460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46081" name="Object 1"/>
          <p:cNvGraphicFramePr>
            <a:graphicFrameLocks noChangeAspect="1"/>
          </p:cNvGraphicFramePr>
          <p:nvPr/>
        </p:nvGraphicFramePr>
        <p:xfrm>
          <a:off x="2285984" y="2571744"/>
          <a:ext cx="2714644" cy="1035130"/>
        </p:xfrm>
        <a:graphic>
          <a:graphicData uri="http://schemas.openxmlformats.org/presentationml/2006/ole">
            <p:oleObj spid="_x0000_s101378" name="Equation" r:id="rId3" imgW="1256755" imgH="482391" progId="Equation.DSMT4">
              <p:embed/>
            </p:oleObj>
          </a:graphicData>
        </a:graphic>
      </p:graphicFrame>
      <p:sp>
        <p:nvSpPr>
          <p:cNvPr id="4608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46083" name="Object 3"/>
          <p:cNvGraphicFramePr>
            <a:graphicFrameLocks noChangeAspect="1"/>
          </p:cNvGraphicFramePr>
          <p:nvPr/>
        </p:nvGraphicFramePr>
        <p:xfrm>
          <a:off x="2357422" y="4857760"/>
          <a:ext cx="1857388" cy="1575170"/>
        </p:xfrm>
        <a:graphic>
          <a:graphicData uri="http://schemas.openxmlformats.org/presentationml/2006/ole">
            <p:oleObj spid="_x0000_s101379" name="Equation" r:id="rId4" imgW="901309" imgH="761669" progId="Equation.DSMT4">
              <p:embed/>
            </p:oleObj>
          </a:graphicData>
        </a:graphic>
      </p:graphicFrame>
      <p:sp>
        <p:nvSpPr>
          <p:cNvPr id="8" name="矩形 7"/>
          <p:cNvSpPr/>
          <p:nvPr/>
        </p:nvSpPr>
        <p:spPr>
          <a:xfrm>
            <a:off x="6858016" y="2928934"/>
            <a:ext cx="1502334" cy="461665"/>
          </a:xfrm>
          <a:prstGeom prst="rect">
            <a:avLst/>
          </a:prstGeom>
        </p:spPr>
        <p:txBody>
          <a:bodyPr wrap="none">
            <a:spAutoFit/>
          </a:bodyPr>
          <a:lstStyle/>
          <a:p>
            <a:r>
              <a:rPr lang="zh-CN" altLang="en-US" sz="2400" dirty="0" smtClean="0"/>
              <a:t>（</a:t>
            </a:r>
            <a:r>
              <a:rPr lang="en-US" sz="2400" dirty="0" smtClean="0"/>
              <a:t>4.1-1</a:t>
            </a:r>
            <a:r>
              <a:rPr lang="zh-CN" altLang="en-US" sz="2400" dirty="0" smtClean="0"/>
              <a:t>）</a:t>
            </a:r>
            <a:endParaRPr lang="zh-CN" altLang="en-US" sz="2400" dirty="0"/>
          </a:p>
        </p:txBody>
      </p:sp>
      <p:sp>
        <p:nvSpPr>
          <p:cNvPr id="9" name="矩形 8"/>
          <p:cNvSpPr/>
          <p:nvPr/>
        </p:nvSpPr>
        <p:spPr>
          <a:xfrm>
            <a:off x="6898046" y="5500702"/>
            <a:ext cx="1502334" cy="461665"/>
          </a:xfrm>
          <a:prstGeom prst="rect">
            <a:avLst/>
          </a:prstGeom>
        </p:spPr>
        <p:txBody>
          <a:bodyPr wrap="none">
            <a:spAutoFit/>
          </a:bodyPr>
          <a:lstStyle/>
          <a:p>
            <a:r>
              <a:rPr lang="zh-CN" altLang="en-US" sz="2400" dirty="0" smtClean="0"/>
              <a:t>（</a:t>
            </a:r>
            <a:r>
              <a:rPr lang="en-US" sz="2400" dirty="0" smtClean="0"/>
              <a:t>4.1-2</a:t>
            </a:r>
            <a:r>
              <a:rPr lang="zh-CN" altLang="en-US" sz="2400" dirty="0" smtClean="0"/>
              <a:t>）</a:t>
            </a:r>
            <a:endParaRPr lang="zh-CN" altLang="en-US" sz="2400" dirty="0"/>
          </a:p>
        </p:txBody>
      </p:sp>
      <p:sp>
        <p:nvSpPr>
          <p:cNvPr id="10" name="灯片编号占位符 9"/>
          <p:cNvSpPr>
            <a:spLocks noGrp="1"/>
          </p:cNvSpPr>
          <p:nvPr>
            <p:ph type="sldNum" sz="quarter" idx="15"/>
          </p:nvPr>
        </p:nvSpPr>
        <p:spPr/>
        <p:txBody>
          <a:bodyPr/>
          <a:lstStyle/>
          <a:p>
            <a:fld id="{0C913308-F349-4B6D-A68A-DD1791B4A57B}" type="slidenum">
              <a:rPr lang="zh-CN" altLang="en-US" smtClean="0"/>
              <a:pPr/>
              <a:t>4</a:t>
            </a:fld>
            <a:endParaRPr lang="zh-CN" alt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4 </a:t>
            </a:r>
            <a:r>
              <a:rPr lang="zh-CN" altLang="en-US" dirty="0" smtClean="0"/>
              <a:t>分离变量法</a:t>
            </a:r>
            <a:endParaRPr lang="zh-CN" altLang="en-US" dirty="0"/>
          </a:p>
        </p:txBody>
      </p:sp>
      <p:sp>
        <p:nvSpPr>
          <p:cNvPr id="3" name="内容占位符 2"/>
          <p:cNvSpPr>
            <a:spLocks noGrp="1"/>
          </p:cNvSpPr>
          <p:nvPr>
            <p:ph sz="quarter" idx="1"/>
          </p:nvPr>
        </p:nvSpPr>
        <p:spPr/>
        <p:txBody>
          <a:bodyPr/>
          <a:lstStyle/>
          <a:p>
            <a:pPr lvl="1">
              <a:buNone/>
            </a:pPr>
            <a:r>
              <a:rPr lang="zh-CN" altLang="en-US" dirty="0" smtClean="0"/>
              <a:t>即：</a:t>
            </a:r>
            <a:endParaRPr lang="en-US" altLang="zh-CN" dirty="0" smtClean="0"/>
          </a:p>
          <a:p>
            <a:pPr lvl="1">
              <a:buNone/>
            </a:pPr>
            <a:endParaRPr lang="en-US" altLang="zh-CN" dirty="0" smtClean="0"/>
          </a:p>
          <a:p>
            <a:pPr lvl="1">
              <a:buNone/>
            </a:pPr>
            <a:endParaRPr lang="en-US" altLang="zh-CN" dirty="0" smtClean="0"/>
          </a:p>
          <a:p>
            <a:pPr lvl="1">
              <a:buNone/>
            </a:pPr>
            <a:endParaRPr lang="en-US" altLang="zh-CN" dirty="0" smtClean="0"/>
          </a:p>
          <a:p>
            <a:pPr lvl="1">
              <a:buNone/>
            </a:pPr>
            <a:endParaRPr lang="en-US" altLang="zh-CN" dirty="0" smtClean="0"/>
          </a:p>
          <a:p>
            <a:pPr lvl="1">
              <a:buNone/>
            </a:pPr>
            <a:r>
              <a:rPr lang="en-US" dirty="0" smtClean="0"/>
              <a:t>∴</a:t>
            </a:r>
          </a:p>
          <a:p>
            <a:pPr lvl="1">
              <a:buNone/>
            </a:pPr>
            <a:endParaRPr lang="en-US" altLang="zh-CN" dirty="0" smtClean="0"/>
          </a:p>
          <a:p>
            <a:pPr lvl="1"/>
            <a:r>
              <a:rPr lang="zh-CN" altLang="en-US" dirty="0" smtClean="0"/>
              <a:t>第七步：写出原问题的解</a:t>
            </a:r>
            <a:endParaRPr lang="en-US" altLang="zh-CN" dirty="0" smtClean="0"/>
          </a:p>
          <a:p>
            <a:pPr lvl="1"/>
            <a:endParaRPr lang="zh-CN" altLang="en-US" dirty="0" smtClean="0"/>
          </a:p>
          <a:p>
            <a:pPr lvl="1"/>
            <a:endParaRPr lang="en-US" altLang="zh-CN" dirty="0" smtClean="0"/>
          </a:p>
        </p:txBody>
      </p:sp>
      <p:sp>
        <p:nvSpPr>
          <p:cNvPr id="1648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64865" name="Object 1"/>
          <p:cNvGraphicFramePr>
            <a:graphicFrameLocks noChangeAspect="1"/>
          </p:cNvGraphicFramePr>
          <p:nvPr/>
        </p:nvGraphicFramePr>
        <p:xfrm>
          <a:off x="1500166" y="1214422"/>
          <a:ext cx="5107817" cy="928694"/>
        </p:xfrm>
        <a:graphic>
          <a:graphicData uri="http://schemas.openxmlformats.org/presentationml/2006/ole">
            <p:oleObj spid="_x0000_s164865" name="公式" r:id="rId3" imgW="2514600" imgH="457200" progId="Equation.3">
              <p:embed/>
            </p:oleObj>
          </a:graphicData>
        </a:graphic>
      </p:graphicFrame>
      <p:sp>
        <p:nvSpPr>
          <p:cNvPr id="16486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64867" name="Object 3"/>
          <p:cNvGraphicFramePr>
            <a:graphicFrameLocks noChangeAspect="1"/>
          </p:cNvGraphicFramePr>
          <p:nvPr/>
        </p:nvGraphicFramePr>
        <p:xfrm>
          <a:off x="4500562" y="2143116"/>
          <a:ext cx="3439278" cy="1285884"/>
        </p:xfrm>
        <a:graphic>
          <a:graphicData uri="http://schemas.openxmlformats.org/presentationml/2006/ole">
            <p:oleObj spid="_x0000_s164867" name="公式" r:id="rId4" imgW="1778000" imgH="660400" progId="Equation.3">
              <p:embed/>
            </p:oleObj>
          </a:graphicData>
        </a:graphic>
      </p:graphicFrame>
      <p:sp>
        <p:nvSpPr>
          <p:cNvPr id="16487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64869" name="Object 5"/>
          <p:cNvGraphicFramePr>
            <a:graphicFrameLocks noChangeAspect="1"/>
          </p:cNvGraphicFramePr>
          <p:nvPr/>
        </p:nvGraphicFramePr>
        <p:xfrm>
          <a:off x="1643042" y="3214686"/>
          <a:ext cx="4798840" cy="1428760"/>
        </p:xfrm>
        <a:graphic>
          <a:graphicData uri="http://schemas.openxmlformats.org/presentationml/2006/ole">
            <p:oleObj spid="_x0000_s164869" name="公式" r:id="rId5" imgW="2374900" imgH="711200" progId="Equation.3">
              <p:embed/>
            </p:oleObj>
          </a:graphicData>
        </a:graphic>
      </p:graphicFrame>
      <p:sp>
        <p:nvSpPr>
          <p:cNvPr id="16487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64871" name="Object 7"/>
          <p:cNvGraphicFramePr>
            <a:graphicFrameLocks noChangeAspect="1"/>
          </p:cNvGraphicFramePr>
          <p:nvPr/>
        </p:nvGraphicFramePr>
        <p:xfrm>
          <a:off x="1142976" y="5072074"/>
          <a:ext cx="6280050" cy="1214446"/>
        </p:xfrm>
        <a:graphic>
          <a:graphicData uri="http://schemas.openxmlformats.org/presentationml/2006/ole">
            <p:oleObj spid="_x0000_s164871" name="公式" r:id="rId6" imgW="3073400" imgH="596900" progId="Equation.3">
              <p:embed/>
            </p:oleObj>
          </a:graphicData>
        </a:graphic>
      </p:graphicFrame>
      <p:sp>
        <p:nvSpPr>
          <p:cNvPr id="12" name="灯片编号占位符 11"/>
          <p:cNvSpPr>
            <a:spLocks noGrp="1"/>
          </p:cNvSpPr>
          <p:nvPr>
            <p:ph type="sldNum" sz="quarter" idx="15"/>
          </p:nvPr>
        </p:nvSpPr>
        <p:spPr/>
        <p:txBody>
          <a:bodyPr/>
          <a:lstStyle/>
          <a:p>
            <a:fld id="{0C913308-F349-4B6D-A68A-DD1791B4A57B}" type="slidenum">
              <a:rPr lang="zh-CN" altLang="en-US" smtClean="0"/>
              <a:pPr/>
              <a:t>40</a:t>
            </a:fld>
            <a:endParaRPr lang="zh-CN" alt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4"/>
          <p:cNvSpPr>
            <a:spLocks noGrp="1"/>
          </p:cNvSpPr>
          <p:nvPr>
            <p:ph sz="quarter" idx="1"/>
          </p:nvPr>
        </p:nvSpPr>
        <p:spPr/>
        <p:txBody>
          <a:bodyPr/>
          <a:lstStyle/>
          <a:p>
            <a:pPr lvl="1">
              <a:buNone/>
            </a:pPr>
            <a:r>
              <a:rPr lang="zh-CN" altLang="en-US" b="1" dirty="0" smtClean="0"/>
              <a:t>例</a:t>
            </a:r>
            <a:r>
              <a:rPr lang="en-US" altLang="zh-CN" b="1" dirty="0" smtClean="0"/>
              <a:t>3</a:t>
            </a:r>
            <a:r>
              <a:rPr lang="zh-CN" altLang="en-US" b="1" dirty="0" smtClean="0"/>
              <a:t> </a:t>
            </a:r>
            <a:r>
              <a:rPr lang="zh-CN" altLang="en-US" dirty="0" smtClean="0"/>
              <a:t>求图中所示电位边值问题的解。</a:t>
            </a:r>
          </a:p>
          <a:p>
            <a:pPr lvl="1">
              <a:buNone/>
            </a:pPr>
            <a:endParaRPr lang="zh-CN" altLang="en-US" dirty="0"/>
          </a:p>
        </p:txBody>
      </p:sp>
      <p:sp>
        <p:nvSpPr>
          <p:cNvPr id="2" name="标题 1"/>
          <p:cNvSpPr>
            <a:spLocks noGrp="1"/>
          </p:cNvSpPr>
          <p:nvPr>
            <p:ph type="title"/>
          </p:nvPr>
        </p:nvSpPr>
        <p:spPr>
          <a:xfrm>
            <a:off x="457200" y="71414"/>
            <a:ext cx="8229600" cy="1066800"/>
          </a:xfrm>
        </p:spPr>
        <p:txBody>
          <a:bodyPr/>
          <a:lstStyle/>
          <a:p>
            <a:r>
              <a:rPr lang="en-US" altLang="zh-CN" dirty="0" smtClean="0"/>
              <a:t>4 </a:t>
            </a:r>
            <a:r>
              <a:rPr lang="zh-CN" altLang="en-US" dirty="0" smtClean="0"/>
              <a:t>分离变量法</a:t>
            </a:r>
            <a:endParaRPr lang="zh-CN" altLang="en-US" dirty="0"/>
          </a:p>
        </p:txBody>
      </p:sp>
      <p:pic>
        <p:nvPicPr>
          <p:cNvPr id="6" name="Picture 1"/>
          <p:cNvPicPr>
            <a:picLocks noChangeAspect="1" noChangeArrowheads="1"/>
          </p:cNvPicPr>
          <p:nvPr/>
        </p:nvPicPr>
        <p:blipFill>
          <a:blip r:embed="rId2"/>
          <a:srcRect/>
          <a:stretch>
            <a:fillRect/>
          </a:stretch>
        </p:blipFill>
        <p:spPr bwMode="auto">
          <a:xfrm>
            <a:off x="1785918" y="2000240"/>
            <a:ext cx="4675006" cy="3429024"/>
          </a:xfrm>
          <a:prstGeom prst="rect">
            <a:avLst/>
          </a:prstGeom>
          <a:noFill/>
          <a:ln w="9525">
            <a:noFill/>
            <a:miter lim="800000"/>
            <a:headEnd/>
            <a:tailEnd/>
          </a:ln>
          <a:effectLst/>
        </p:spPr>
      </p:pic>
      <p:sp>
        <p:nvSpPr>
          <p:cNvPr id="7" name="灯片编号占位符 6"/>
          <p:cNvSpPr>
            <a:spLocks noGrp="1"/>
          </p:cNvSpPr>
          <p:nvPr>
            <p:ph type="sldNum" sz="quarter" idx="15"/>
          </p:nvPr>
        </p:nvSpPr>
        <p:spPr/>
        <p:txBody>
          <a:bodyPr/>
          <a:lstStyle/>
          <a:p>
            <a:fld id="{0C913308-F349-4B6D-A68A-DD1791B4A57B}" type="slidenum">
              <a:rPr lang="zh-CN" altLang="en-US" smtClean="0"/>
              <a:pPr/>
              <a:t>41</a:t>
            </a:fld>
            <a:endParaRPr lang="zh-CN" alt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4 </a:t>
            </a:r>
            <a:r>
              <a:rPr lang="zh-CN" altLang="en-US" dirty="0" smtClean="0"/>
              <a:t>分离变量法</a:t>
            </a:r>
            <a:endParaRPr lang="zh-CN" altLang="en-US" dirty="0"/>
          </a:p>
        </p:txBody>
      </p:sp>
      <p:sp>
        <p:nvSpPr>
          <p:cNvPr id="3" name="内容占位符 2"/>
          <p:cNvSpPr>
            <a:spLocks noGrp="1"/>
          </p:cNvSpPr>
          <p:nvPr>
            <p:ph sz="quarter" idx="1"/>
          </p:nvPr>
        </p:nvSpPr>
        <p:spPr>
          <a:xfrm>
            <a:off x="457200" y="1428736"/>
            <a:ext cx="8258204" cy="5072098"/>
          </a:xfrm>
        </p:spPr>
        <p:txBody>
          <a:bodyPr/>
          <a:lstStyle/>
          <a:p>
            <a:pPr lvl="1">
              <a:buNone/>
            </a:pPr>
            <a:r>
              <a:rPr lang="zh-CN" altLang="en-US" b="1" dirty="0" smtClean="0"/>
              <a:t>解：</a:t>
            </a:r>
            <a:r>
              <a:rPr lang="zh-CN" altLang="en-US" dirty="0" smtClean="0"/>
              <a:t>求解问题可表示为：</a:t>
            </a:r>
            <a:endParaRPr lang="en-US" altLang="zh-CN" dirty="0" smtClean="0"/>
          </a:p>
          <a:p>
            <a:pPr lvl="1"/>
            <a:endParaRPr lang="en-US" altLang="zh-CN" dirty="0" smtClean="0"/>
          </a:p>
          <a:p>
            <a:pPr lvl="1"/>
            <a:endParaRPr lang="en-US" altLang="zh-CN" dirty="0" smtClean="0"/>
          </a:p>
          <a:p>
            <a:pPr lvl="1"/>
            <a:endParaRPr lang="en-US" altLang="zh-CN" dirty="0" smtClean="0"/>
          </a:p>
          <a:p>
            <a:pPr lvl="1"/>
            <a:endParaRPr lang="en-US" altLang="zh-CN" dirty="0" smtClean="0"/>
          </a:p>
          <a:p>
            <a:pPr lvl="1"/>
            <a:endParaRPr lang="en-US" altLang="zh-CN" dirty="0" smtClean="0"/>
          </a:p>
          <a:p>
            <a:pPr lvl="1"/>
            <a:endParaRPr lang="en-US" altLang="zh-CN" dirty="0" smtClean="0"/>
          </a:p>
          <a:p>
            <a:pPr lvl="1">
              <a:buNone/>
            </a:pPr>
            <a:r>
              <a:rPr lang="zh-CN" altLang="en-US" dirty="0" smtClean="0"/>
              <a:t>类似</a:t>
            </a:r>
            <a:r>
              <a:rPr lang="en-US" dirty="0" smtClean="0"/>
              <a:t> </a:t>
            </a:r>
            <a:r>
              <a:rPr lang="zh-CN" altLang="en-US" dirty="0" smtClean="0"/>
              <a:t>上一例题得：</a:t>
            </a:r>
            <a:endParaRPr lang="zh-CN" altLang="en-US" dirty="0"/>
          </a:p>
        </p:txBody>
      </p:sp>
      <p:sp>
        <p:nvSpPr>
          <p:cNvPr id="1740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74081" name="Object 1"/>
          <p:cNvGraphicFramePr>
            <a:graphicFrameLocks noChangeAspect="1"/>
          </p:cNvGraphicFramePr>
          <p:nvPr/>
        </p:nvGraphicFramePr>
        <p:xfrm>
          <a:off x="1500166" y="2000239"/>
          <a:ext cx="4643470" cy="2507592"/>
        </p:xfrm>
        <a:graphic>
          <a:graphicData uri="http://schemas.openxmlformats.org/presentationml/2006/ole">
            <p:oleObj spid="_x0000_s174081" name="公式" r:id="rId3" imgW="2501900" imgH="1346200" progId="Equation.3">
              <p:embed/>
            </p:oleObj>
          </a:graphicData>
        </a:graphic>
      </p:graphicFrame>
      <p:sp>
        <p:nvSpPr>
          <p:cNvPr id="17408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74083" name="Object 3"/>
          <p:cNvGraphicFramePr>
            <a:graphicFrameLocks noChangeAspect="1"/>
          </p:cNvGraphicFramePr>
          <p:nvPr/>
        </p:nvGraphicFramePr>
        <p:xfrm>
          <a:off x="2357423" y="5072074"/>
          <a:ext cx="2357454" cy="472719"/>
        </p:xfrm>
        <a:graphic>
          <a:graphicData uri="http://schemas.openxmlformats.org/presentationml/2006/ole">
            <p:oleObj spid="_x0000_s174083" name="公式" r:id="rId4" imgW="1218671" imgH="241195" progId="Equation.3">
              <p:embed/>
            </p:oleObj>
          </a:graphicData>
        </a:graphic>
      </p:graphicFrame>
      <p:sp>
        <p:nvSpPr>
          <p:cNvPr id="17408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74085" name="Object 5"/>
          <p:cNvGraphicFramePr>
            <a:graphicFrameLocks noChangeAspect="1"/>
          </p:cNvGraphicFramePr>
          <p:nvPr/>
        </p:nvGraphicFramePr>
        <p:xfrm>
          <a:off x="2357422" y="5715016"/>
          <a:ext cx="2428892" cy="508972"/>
        </p:xfrm>
        <a:graphic>
          <a:graphicData uri="http://schemas.openxmlformats.org/presentationml/2006/ole">
            <p:oleObj spid="_x0000_s174085" name="公式" r:id="rId5" imgW="1193800" imgH="254000" progId="Equation.3">
              <p:embed/>
            </p:oleObj>
          </a:graphicData>
        </a:graphic>
      </p:graphicFrame>
      <p:sp>
        <p:nvSpPr>
          <p:cNvPr id="10" name="灯片编号占位符 9"/>
          <p:cNvSpPr>
            <a:spLocks noGrp="1"/>
          </p:cNvSpPr>
          <p:nvPr>
            <p:ph type="sldNum" sz="quarter" idx="15"/>
          </p:nvPr>
        </p:nvSpPr>
        <p:spPr/>
        <p:txBody>
          <a:bodyPr/>
          <a:lstStyle/>
          <a:p>
            <a:fld id="{0C913308-F349-4B6D-A68A-DD1791B4A57B}" type="slidenum">
              <a:rPr lang="zh-CN" altLang="en-US" smtClean="0"/>
              <a:pPr/>
              <a:t>42</a:t>
            </a:fld>
            <a:endParaRPr lang="zh-CN" alt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4 </a:t>
            </a:r>
            <a:r>
              <a:rPr lang="zh-CN" altLang="en-US" dirty="0" smtClean="0"/>
              <a:t>分离变量法</a:t>
            </a:r>
            <a:endParaRPr lang="zh-CN" altLang="en-US" dirty="0"/>
          </a:p>
        </p:txBody>
      </p:sp>
      <p:sp>
        <p:nvSpPr>
          <p:cNvPr id="3" name="内容占位符 2"/>
          <p:cNvSpPr>
            <a:spLocks noGrp="1"/>
          </p:cNvSpPr>
          <p:nvPr>
            <p:ph sz="quarter" idx="1"/>
          </p:nvPr>
        </p:nvSpPr>
        <p:spPr>
          <a:xfrm>
            <a:off x="457200" y="1428736"/>
            <a:ext cx="8258204" cy="5072098"/>
          </a:xfrm>
        </p:spPr>
        <p:txBody>
          <a:bodyPr/>
          <a:lstStyle/>
          <a:p>
            <a:pPr lvl="1">
              <a:buNone/>
            </a:pPr>
            <a:r>
              <a:rPr lang="zh-CN" altLang="en-US" dirty="0" smtClean="0"/>
              <a:t>先解</a:t>
            </a:r>
            <a:r>
              <a:rPr lang="en-US" altLang="zh-CN" i="1" dirty="0" smtClean="0"/>
              <a:t>X</a:t>
            </a:r>
            <a:r>
              <a:rPr lang="zh-CN" altLang="en-US" dirty="0" smtClean="0"/>
              <a:t>，由</a:t>
            </a:r>
            <a:endParaRPr lang="en-US" altLang="zh-CN" dirty="0" smtClean="0"/>
          </a:p>
          <a:p>
            <a:pPr lvl="1">
              <a:buNone/>
            </a:pPr>
            <a:endParaRPr lang="en-US" altLang="zh-CN" dirty="0" smtClean="0"/>
          </a:p>
          <a:p>
            <a:pPr lvl="1">
              <a:buNone/>
            </a:pPr>
            <a:endParaRPr lang="en-US" altLang="zh-CN" dirty="0" smtClean="0"/>
          </a:p>
          <a:p>
            <a:pPr lvl="1">
              <a:buNone/>
            </a:pPr>
            <a:r>
              <a:rPr lang="zh-CN" altLang="en-US" dirty="0" smtClean="0"/>
              <a:t>经讨论，</a:t>
            </a:r>
            <a:r>
              <a:rPr lang="en-US" dirty="0" smtClean="0"/>
              <a:t>   </a:t>
            </a:r>
            <a:r>
              <a:rPr lang="zh-CN" altLang="en-US" dirty="0" smtClean="0"/>
              <a:t>为实数时</a:t>
            </a:r>
            <a:r>
              <a:rPr lang="en-US" altLang="zh-CN" i="1" dirty="0" smtClean="0"/>
              <a:t>X</a:t>
            </a:r>
            <a:r>
              <a:rPr lang="zh-CN" altLang="en-US" dirty="0" smtClean="0"/>
              <a:t>有非</a:t>
            </a:r>
            <a:r>
              <a:rPr lang="en-US" dirty="0" smtClean="0"/>
              <a:t>0</a:t>
            </a:r>
            <a:r>
              <a:rPr lang="zh-CN" altLang="en-US" dirty="0" smtClean="0"/>
              <a:t>解：</a:t>
            </a:r>
            <a:endParaRPr lang="en-US" altLang="zh-CN" dirty="0" smtClean="0"/>
          </a:p>
          <a:p>
            <a:pPr lvl="1">
              <a:buNone/>
            </a:pPr>
            <a:r>
              <a:rPr lang="zh-CN" altLang="en-US" dirty="0" smtClean="0"/>
              <a:t>当          </a:t>
            </a:r>
            <a:r>
              <a:rPr lang="en-US" dirty="0" smtClean="0"/>
              <a:t> </a:t>
            </a:r>
            <a:r>
              <a:rPr lang="zh-CN" altLang="en-US" dirty="0" smtClean="0"/>
              <a:t>时，其解为</a:t>
            </a:r>
            <a:endParaRPr lang="en-US" altLang="zh-CN" dirty="0" smtClean="0"/>
          </a:p>
          <a:p>
            <a:pPr lvl="1">
              <a:buNone/>
            </a:pPr>
            <a:r>
              <a:rPr lang="zh-CN" altLang="en-US" dirty="0" smtClean="0"/>
              <a:t>当          </a:t>
            </a:r>
            <a:r>
              <a:rPr lang="en-US" dirty="0" smtClean="0"/>
              <a:t> </a:t>
            </a:r>
            <a:r>
              <a:rPr lang="zh-CN" altLang="en-US" dirty="0" smtClean="0"/>
              <a:t>时，其解为</a:t>
            </a:r>
            <a:endParaRPr lang="en-US" altLang="zh-CN" dirty="0" smtClean="0"/>
          </a:p>
          <a:p>
            <a:pPr lvl="1">
              <a:buNone/>
            </a:pPr>
            <a:r>
              <a:rPr lang="zh-CN" altLang="en-US" dirty="0" smtClean="0"/>
              <a:t>由</a:t>
            </a:r>
            <a:endParaRPr lang="en-US" altLang="zh-CN" dirty="0" smtClean="0"/>
          </a:p>
          <a:p>
            <a:pPr lvl="1">
              <a:buNone/>
            </a:pPr>
            <a:endParaRPr lang="en-US" altLang="zh-CN" dirty="0" smtClean="0"/>
          </a:p>
          <a:p>
            <a:pPr lvl="1">
              <a:buNone/>
            </a:pPr>
            <a:r>
              <a:rPr lang="en-US" dirty="0" smtClean="0"/>
              <a:t>∴</a:t>
            </a:r>
            <a:endParaRPr lang="zh-CN" altLang="en-US" dirty="0" smtClean="0"/>
          </a:p>
          <a:p>
            <a:pPr lvl="1">
              <a:buNone/>
            </a:pPr>
            <a:endParaRPr lang="zh-CN" altLang="en-US" dirty="0"/>
          </a:p>
        </p:txBody>
      </p:sp>
      <p:sp>
        <p:nvSpPr>
          <p:cNvPr id="1730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73057" name="Object 1"/>
          <p:cNvGraphicFramePr>
            <a:graphicFrameLocks noChangeAspect="1"/>
          </p:cNvGraphicFramePr>
          <p:nvPr/>
        </p:nvGraphicFramePr>
        <p:xfrm>
          <a:off x="1571604" y="1928802"/>
          <a:ext cx="6003650" cy="785818"/>
        </p:xfrm>
        <a:graphic>
          <a:graphicData uri="http://schemas.openxmlformats.org/presentationml/2006/ole">
            <p:oleObj spid="_x0000_s173057" name="公式" r:id="rId3" imgW="3035300" imgH="393700" progId="Equation.3">
              <p:embed/>
            </p:oleObj>
          </a:graphicData>
        </a:graphic>
      </p:graphicFrame>
      <p:graphicFrame>
        <p:nvGraphicFramePr>
          <p:cNvPr id="173059" name="Object 3"/>
          <p:cNvGraphicFramePr>
            <a:graphicFrameLocks noChangeAspect="1"/>
          </p:cNvGraphicFramePr>
          <p:nvPr/>
        </p:nvGraphicFramePr>
        <p:xfrm>
          <a:off x="2001822" y="2732086"/>
          <a:ext cx="355600" cy="482600"/>
        </p:xfrm>
        <a:graphic>
          <a:graphicData uri="http://schemas.openxmlformats.org/presentationml/2006/ole">
            <p:oleObj spid="_x0000_s173059" name="Equation" r:id="rId4" imgW="165028" imgH="228501" progId="Equation.DSMT4">
              <p:embed/>
            </p:oleObj>
          </a:graphicData>
        </a:graphic>
      </p:graphicFrame>
      <p:sp>
        <p:nvSpPr>
          <p:cNvPr id="17306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73060" name="Object 4"/>
          <p:cNvGraphicFramePr>
            <a:graphicFrameLocks noChangeAspect="1"/>
          </p:cNvGraphicFramePr>
          <p:nvPr/>
        </p:nvGraphicFramePr>
        <p:xfrm>
          <a:off x="1214414" y="3214686"/>
          <a:ext cx="916791" cy="500067"/>
        </p:xfrm>
        <a:graphic>
          <a:graphicData uri="http://schemas.openxmlformats.org/presentationml/2006/ole">
            <p:oleObj spid="_x0000_s173060" name="公式" r:id="rId5" imgW="419100" imgH="228600" progId="Equation.3">
              <p:embed/>
            </p:oleObj>
          </a:graphicData>
        </a:graphic>
      </p:graphicFrame>
      <p:sp>
        <p:nvSpPr>
          <p:cNvPr id="173063"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73062" name="Object 6"/>
          <p:cNvGraphicFramePr>
            <a:graphicFrameLocks noChangeAspect="1"/>
          </p:cNvGraphicFramePr>
          <p:nvPr/>
        </p:nvGraphicFramePr>
        <p:xfrm>
          <a:off x="3786188" y="3214688"/>
          <a:ext cx="1212850" cy="428625"/>
        </p:xfrm>
        <a:graphic>
          <a:graphicData uri="http://schemas.openxmlformats.org/presentationml/2006/ole">
            <p:oleObj spid="_x0000_s173062" name="公式" r:id="rId6" imgW="647700" imgH="228600" progId="Equation.3">
              <p:embed/>
            </p:oleObj>
          </a:graphicData>
        </a:graphic>
      </p:graphicFrame>
      <p:sp>
        <p:nvSpPr>
          <p:cNvPr id="173065"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73064" name="Object 8"/>
          <p:cNvGraphicFramePr>
            <a:graphicFrameLocks noChangeAspect="1"/>
          </p:cNvGraphicFramePr>
          <p:nvPr/>
        </p:nvGraphicFramePr>
        <p:xfrm>
          <a:off x="1214414" y="3616875"/>
          <a:ext cx="928694" cy="526505"/>
        </p:xfrm>
        <a:graphic>
          <a:graphicData uri="http://schemas.openxmlformats.org/presentationml/2006/ole">
            <p:oleObj spid="_x0000_s173064" name="公式" r:id="rId7" imgW="406224" imgH="228501" progId="Equation.3">
              <p:embed/>
            </p:oleObj>
          </a:graphicData>
        </a:graphic>
      </p:graphicFrame>
      <p:sp>
        <p:nvSpPr>
          <p:cNvPr id="17306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73066" name="Object 10"/>
          <p:cNvGraphicFramePr>
            <a:graphicFrameLocks noChangeAspect="1"/>
          </p:cNvGraphicFramePr>
          <p:nvPr/>
        </p:nvGraphicFramePr>
        <p:xfrm>
          <a:off x="3714744" y="3714752"/>
          <a:ext cx="3397250" cy="428625"/>
        </p:xfrm>
        <a:graphic>
          <a:graphicData uri="http://schemas.openxmlformats.org/presentationml/2006/ole">
            <p:oleObj spid="_x0000_s173066" name="公式" r:id="rId8" imgW="1816100" imgH="228600" progId="Equation.3">
              <p:embed/>
            </p:oleObj>
          </a:graphicData>
        </a:graphic>
      </p:graphicFrame>
      <p:sp>
        <p:nvSpPr>
          <p:cNvPr id="173069"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73068" name="Object 12"/>
          <p:cNvGraphicFramePr>
            <a:graphicFrameLocks noChangeAspect="1"/>
          </p:cNvGraphicFramePr>
          <p:nvPr/>
        </p:nvGraphicFramePr>
        <p:xfrm>
          <a:off x="1285852" y="4286256"/>
          <a:ext cx="6745462" cy="785818"/>
        </p:xfrm>
        <a:graphic>
          <a:graphicData uri="http://schemas.openxmlformats.org/presentationml/2006/ole">
            <p:oleObj spid="_x0000_s173068" name="公式" r:id="rId9" imgW="3403600" imgH="393700" progId="Equation.3">
              <p:embed/>
            </p:oleObj>
          </a:graphicData>
        </a:graphic>
      </p:graphicFrame>
      <p:sp>
        <p:nvSpPr>
          <p:cNvPr id="173071"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73070" name="Object 14"/>
          <p:cNvGraphicFramePr>
            <a:graphicFrameLocks noChangeAspect="1"/>
          </p:cNvGraphicFramePr>
          <p:nvPr/>
        </p:nvGraphicFramePr>
        <p:xfrm>
          <a:off x="1857356" y="5143512"/>
          <a:ext cx="4642897" cy="857256"/>
        </p:xfrm>
        <a:graphic>
          <a:graphicData uri="http://schemas.openxmlformats.org/presentationml/2006/ole">
            <p:oleObj spid="_x0000_s173070" name="公式" r:id="rId10" imgW="2145369" imgH="393529" progId="Equation.3">
              <p:embed/>
            </p:oleObj>
          </a:graphicData>
        </a:graphic>
      </p:graphicFrame>
      <p:sp>
        <p:nvSpPr>
          <p:cNvPr id="19" name="灯片编号占位符 18"/>
          <p:cNvSpPr>
            <a:spLocks noGrp="1"/>
          </p:cNvSpPr>
          <p:nvPr>
            <p:ph type="sldNum" sz="quarter" idx="15"/>
          </p:nvPr>
        </p:nvSpPr>
        <p:spPr/>
        <p:txBody>
          <a:bodyPr/>
          <a:lstStyle/>
          <a:p>
            <a:fld id="{0C913308-F349-4B6D-A68A-DD1791B4A57B}" type="slidenum">
              <a:rPr lang="zh-CN" altLang="en-US" smtClean="0"/>
              <a:pPr/>
              <a:t>43</a:t>
            </a:fld>
            <a:endParaRPr lang="zh-CN" alt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4 </a:t>
            </a:r>
            <a:r>
              <a:rPr lang="zh-CN" altLang="en-US" dirty="0" smtClean="0"/>
              <a:t>分离变量法</a:t>
            </a:r>
            <a:endParaRPr lang="zh-CN" altLang="en-US" dirty="0"/>
          </a:p>
        </p:txBody>
      </p:sp>
      <p:sp>
        <p:nvSpPr>
          <p:cNvPr id="3" name="内容占位符 2"/>
          <p:cNvSpPr>
            <a:spLocks noGrp="1"/>
          </p:cNvSpPr>
          <p:nvPr>
            <p:ph sz="quarter" idx="1"/>
          </p:nvPr>
        </p:nvSpPr>
        <p:spPr>
          <a:xfrm>
            <a:off x="457200" y="1428736"/>
            <a:ext cx="8258204" cy="5072098"/>
          </a:xfrm>
        </p:spPr>
        <p:txBody>
          <a:bodyPr/>
          <a:lstStyle/>
          <a:p>
            <a:pPr lvl="1">
              <a:buNone/>
            </a:pPr>
            <a:r>
              <a:rPr lang="zh-CN" altLang="en-US" dirty="0" smtClean="0"/>
              <a:t>相应地，当          时，          ，</a:t>
            </a:r>
            <a:r>
              <a:rPr lang="en-US" altLang="zh-CN" i="1" dirty="0" smtClean="0"/>
              <a:t>Y</a:t>
            </a:r>
            <a:r>
              <a:rPr lang="zh-CN" altLang="en-US" dirty="0" smtClean="0"/>
              <a:t>的解为：</a:t>
            </a:r>
            <a:endParaRPr lang="en-US" altLang="zh-CN" dirty="0" smtClean="0"/>
          </a:p>
          <a:p>
            <a:pPr lvl="1">
              <a:buNone/>
            </a:pPr>
            <a:endParaRPr lang="en-US" altLang="zh-CN" dirty="0" smtClean="0"/>
          </a:p>
          <a:p>
            <a:pPr lvl="1">
              <a:buNone/>
            </a:pPr>
            <a:endParaRPr lang="en-US" altLang="zh-CN" dirty="0" smtClean="0"/>
          </a:p>
          <a:p>
            <a:pPr lvl="1">
              <a:buNone/>
            </a:pPr>
            <a:r>
              <a:rPr lang="zh-CN" altLang="en-US" dirty="0" smtClean="0"/>
              <a:t>当</a:t>
            </a:r>
            <a:r>
              <a:rPr lang="en-US" dirty="0" smtClean="0"/>
              <a:t>                </a:t>
            </a:r>
            <a:r>
              <a:rPr lang="zh-CN" altLang="en-US" dirty="0" smtClean="0"/>
              <a:t>时，</a:t>
            </a:r>
            <a:endParaRPr lang="en-US" altLang="zh-CN" dirty="0" smtClean="0"/>
          </a:p>
          <a:p>
            <a:pPr lvl="1">
              <a:buNone/>
            </a:pPr>
            <a:endParaRPr lang="en-US" dirty="0" smtClean="0"/>
          </a:p>
          <a:p>
            <a:pPr lvl="1">
              <a:buNone/>
            </a:pPr>
            <a:endParaRPr lang="en-US" dirty="0" smtClean="0"/>
          </a:p>
          <a:p>
            <a:pPr lvl="1">
              <a:buNone/>
            </a:pPr>
            <a:endParaRPr lang="en-US" dirty="0" smtClean="0"/>
          </a:p>
          <a:p>
            <a:pPr lvl="1">
              <a:buNone/>
            </a:pPr>
            <a:r>
              <a:rPr lang="en-US" dirty="0" smtClean="0"/>
              <a:t>∴   </a:t>
            </a:r>
            <a:r>
              <a:rPr lang="zh-CN" altLang="en-US" dirty="0" smtClean="0"/>
              <a:t>原方程的通解为：</a:t>
            </a:r>
            <a:r>
              <a:rPr lang="en-US" dirty="0" smtClean="0"/>
              <a:t> </a:t>
            </a:r>
            <a:endParaRPr lang="zh-CN" altLang="en-US" dirty="0"/>
          </a:p>
        </p:txBody>
      </p:sp>
      <p:sp>
        <p:nvSpPr>
          <p:cNvPr id="1720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72033" name="Object 1"/>
          <p:cNvGraphicFramePr>
            <a:graphicFrameLocks noChangeAspect="1"/>
          </p:cNvGraphicFramePr>
          <p:nvPr/>
        </p:nvGraphicFramePr>
        <p:xfrm>
          <a:off x="2428860" y="1428736"/>
          <a:ext cx="857256" cy="467594"/>
        </p:xfrm>
        <a:graphic>
          <a:graphicData uri="http://schemas.openxmlformats.org/presentationml/2006/ole">
            <p:oleObj spid="_x0000_s172033" name="公式" r:id="rId3" imgW="419100" imgH="228600" progId="Equation.3">
              <p:embed/>
            </p:oleObj>
          </a:graphicData>
        </a:graphic>
      </p:graphicFrame>
      <p:sp>
        <p:nvSpPr>
          <p:cNvPr id="1720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72035" name="Object 3"/>
          <p:cNvGraphicFramePr>
            <a:graphicFrameLocks noChangeAspect="1"/>
          </p:cNvGraphicFramePr>
          <p:nvPr/>
        </p:nvGraphicFramePr>
        <p:xfrm>
          <a:off x="3786182" y="1428736"/>
          <a:ext cx="857256" cy="500066"/>
        </p:xfrm>
        <a:graphic>
          <a:graphicData uri="http://schemas.openxmlformats.org/presentationml/2006/ole">
            <p:oleObj spid="_x0000_s172035" name="公式" r:id="rId4" imgW="418918" imgH="241195" progId="Equation.3">
              <p:embed/>
            </p:oleObj>
          </a:graphicData>
        </a:graphic>
      </p:graphicFrame>
      <p:sp>
        <p:nvSpPr>
          <p:cNvPr id="17203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72037" name="Object 5"/>
          <p:cNvGraphicFramePr>
            <a:graphicFrameLocks noChangeAspect="1"/>
          </p:cNvGraphicFramePr>
          <p:nvPr/>
        </p:nvGraphicFramePr>
        <p:xfrm>
          <a:off x="2571750" y="2000250"/>
          <a:ext cx="2058988" cy="465138"/>
        </p:xfrm>
        <a:graphic>
          <a:graphicData uri="http://schemas.openxmlformats.org/presentationml/2006/ole">
            <p:oleObj spid="_x0000_s172037" name="公式" r:id="rId5" imgW="1016000" imgH="228600" progId="Equation.3">
              <p:embed/>
            </p:oleObj>
          </a:graphicData>
        </a:graphic>
      </p:graphicFrame>
      <p:sp>
        <p:nvSpPr>
          <p:cNvPr id="17204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72043" name="Object 11"/>
          <p:cNvGraphicFramePr>
            <a:graphicFrameLocks noChangeAspect="1"/>
          </p:cNvGraphicFramePr>
          <p:nvPr/>
        </p:nvGraphicFramePr>
        <p:xfrm>
          <a:off x="1285852" y="2561537"/>
          <a:ext cx="1214446" cy="867463"/>
        </p:xfrm>
        <a:graphic>
          <a:graphicData uri="http://schemas.openxmlformats.org/presentationml/2006/ole">
            <p:oleObj spid="_x0000_s172043" name="公式" r:id="rId6" imgW="558558" imgH="393529" progId="Equation.3">
              <p:embed/>
            </p:oleObj>
          </a:graphicData>
        </a:graphic>
      </p:graphicFrame>
      <p:sp>
        <p:nvSpPr>
          <p:cNvPr id="172046"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72045" name="Object 13"/>
          <p:cNvGraphicFramePr>
            <a:graphicFrameLocks noChangeAspect="1"/>
          </p:cNvGraphicFramePr>
          <p:nvPr/>
        </p:nvGraphicFramePr>
        <p:xfrm>
          <a:off x="3071802" y="2500306"/>
          <a:ext cx="1745945" cy="928694"/>
        </p:xfrm>
        <a:graphic>
          <a:graphicData uri="http://schemas.openxmlformats.org/presentationml/2006/ole">
            <p:oleObj spid="_x0000_s172045" name="公式" r:id="rId7" imgW="748975" imgH="393529" progId="Equation.3">
              <p:embed/>
            </p:oleObj>
          </a:graphicData>
        </a:graphic>
      </p:graphicFrame>
      <p:sp>
        <p:nvSpPr>
          <p:cNvPr id="172048"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72047" name="Object 15"/>
          <p:cNvGraphicFramePr>
            <a:graphicFrameLocks noChangeAspect="1"/>
          </p:cNvGraphicFramePr>
          <p:nvPr/>
        </p:nvGraphicFramePr>
        <p:xfrm>
          <a:off x="1714479" y="3500438"/>
          <a:ext cx="4931119" cy="714380"/>
        </p:xfrm>
        <a:graphic>
          <a:graphicData uri="http://schemas.openxmlformats.org/presentationml/2006/ole">
            <p:oleObj spid="_x0000_s172047" name="公式" r:id="rId8" imgW="2476500" imgH="355600" progId="Equation.3">
              <p:embed/>
            </p:oleObj>
          </a:graphicData>
        </a:graphic>
      </p:graphicFrame>
      <p:sp>
        <p:nvSpPr>
          <p:cNvPr id="172050"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72049" name="Object 17"/>
          <p:cNvGraphicFramePr>
            <a:graphicFrameLocks noChangeAspect="1"/>
          </p:cNvGraphicFramePr>
          <p:nvPr/>
        </p:nvGraphicFramePr>
        <p:xfrm>
          <a:off x="1142976" y="5072073"/>
          <a:ext cx="6677911" cy="1000133"/>
        </p:xfrm>
        <a:graphic>
          <a:graphicData uri="http://schemas.openxmlformats.org/presentationml/2006/ole">
            <p:oleObj spid="_x0000_s172049" name="公式" r:id="rId9" imgW="3416300" imgH="508000" progId="Equation.3">
              <p:embed/>
            </p:oleObj>
          </a:graphicData>
        </a:graphic>
      </p:graphicFrame>
      <p:sp>
        <p:nvSpPr>
          <p:cNvPr id="18" name="灯片编号占位符 17"/>
          <p:cNvSpPr>
            <a:spLocks noGrp="1"/>
          </p:cNvSpPr>
          <p:nvPr>
            <p:ph type="sldNum" sz="quarter" idx="15"/>
          </p:nvPr>
        </p:nvSpPr>
        <p:spPr/>
        <p:txBody>
          <a:bodyPr/>
          <a:lstStyle/>
          <a:p>
            <a:fld id="{0C913308-F349-4B6D-A68A-DD1791B4A57B}" type="slidenum">
              <a:rPr lang="zh-CN" altLang="en-US" smtClean="0"/>
              <a:pPr/>
              <a:t>44</a:t>
            </a:fld>
            <a:endParaRPr lang="zh-CN" alt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4 </a:t>
            </a:r>
            <a:r>
              <a:rPr lang="zh-CN" altLang="en-US" dirty="0" smtClean="0"/>
              <a:t>分离变量法</a:t>
            </a:r>
            <a:endParaRPr lang="zh-CN" altLang="en-US" dirty="0"/>
          </a:p>
        </p:txBody>
      </p:sp>
      <p:sp>
        <p:nvSpPr>
          <p:cNvPr id="3" name="内容占位符 2"/>
          <p:cNvSpPr>
            <a:spLocks noGrp="1"/>
          </p:cNvSpPr>
          <p:nvPr>
            <p:ph sz="quarter" idx="1"/>
          </p:nvPr>
        </p:nvSpPr>
        <p:spPr>
          <a:xfrm>
            <a:off x="457200" y="1428736"/>
            <a:ext cx="8258204" cy="5072098"/>
          </a:xfrm>
        </p:spPr>
        <p:txBody>
          <a:bodyPr/>
          <a:lstStyle/>
          <a:p>
            <a:pPr lvl="1">
              <a:buNone/>
            </a:pPr>
            <a:r>
              <a:rPr lang="zh-CN" altLang="en-US" dirty="0" smtClean="0"/>
              <a:t>再确定系数：</a:t>
            </a:r>
            <a:endParaRPr lang="en-US" altLang="zh-CN" dirty="0" smtClean="0"/>
          </a:p>
          <a:p>
            <a:pPr lvl="1">
              <a:buNone/>
            </a:pPr>
            <a:r>
              <a:rPr lang="en-US" dirty="0" smtClean="0"/>
              <a:t>∵</a:t>
            </a:r>
          </a:p>
          <a:p>
            <a:pPr lvl="1">
              <a:buNone/>
            </a:pPr>
            <a:r>
              <a:rPr lang="en-US" dirty="0" smtClean="0"/>
              <a:t>∴</a:t>
            </a:r>
          </a:p>
          <a:p>
            <a:pPr lvl="1">
              <a:buNone/>
            </a:pPr>
            <a:endParaRPr lang="en-US" altLang="zh-CN" dirty="0" smtClean="0"/>
          </a:p>
          <a:p>
            <a:pPr lvl="1">
              <a:buNone/>
            </a:pPr>
            <a:endParaRPr lang="en-US" altLang="zh-CN" dirty="0" smtClean="0"/>
          </a:p>
          <a:p>
            <a:pPr lvl="1">
              <a:buNone/>
            </a:pPr>
            <a:endParaRPr lang="en-US" altLang="zh-CN" dirty="0" smtClean="0"/>
          </a:p>
          <a:p>
            <a:pPr lvl="1">
              <a:buNone/>
            </a:pPr>
            <a:endParaRPr lang="en-US" altLang="zh-CN" dirty="0" smtClean="0"/>
          </a:p>
          <a:p>
            <a:pPr lvl="1">
              <a:buNone/>
            </a:pPr>
            <a:r>
              <a:rPr lang="zh-CN" altLang="en-US" dirty="0" smtClean="0"/>
              <a:t>又</a:t>
            </a:r>
            <a:r>
              <a:rPr lang="en-US" dirty="0" smtClean="0"/>
              <a:t>∵</a:t>
            </a:r>
          </a:p>
          <a:p>
            <a:pPr lvl="1">
              <a:buNone/>
            </a:pPr>
            <a:r>
              <a:rPr lang="en-US" dirty="0" smtClean="0"/>
              <a:t>∴</a:t>
            </a:r>
          </a:p>
          <a:p>
            <a:pPr lvl="1">
              <a:buNone/>
            </a:pPr>
            <a:endParaRPr lang="en-US" altLang="zh-CN" dirty="0" smtClean="0"/>
          </a:p>
          <a:p>
            <a:pPr lvl="1">
              <a:buNone/>
            </a:pPr>
            <a:r>
              <a:rPr lang="zh-CN" altLang="en-US" dirty="0" smtClean="0"/>
              <a:t>比较系数得：</a:t>
            </a:r>
            <a:endParaRPr lang="zh-CN" altLang="en-US" dirty="0"/>
          </a:p>
        </p:txBody>
      </p:sp>
      <p:sp>
        <p:nvSpPr>
          <p:cNvPr id="1710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71009" name="Object 1"/>
          <p:cNvGraphicFramePr>
            <a:graphicFrameLocks noChangeAspect="1"/>
          </p:cNvGraphicFramePr>
          <p:nvPr/>
        </p:nvGraphicFramePr>
        <p:xfrm>
          <a:off x="1500166" y="1928802"/>
          <a:ext cx="4256514" cy="428628"/>
        </p:xfrm>
        <a:graphic>
          <a:graphicData uri="http://schemas.openxmlformats.org/presentationml/2006/ole">
            <p:oleObj spid="_x0000_s171009" name="公式" r:id="rId3" imgW="2273300" imgH="228600" progId="Equation.3">
              <p:embed/>
            </p:oleObj>
          </a:graphicData>
        </a:graphic>
      </p:graphicFrame>
      <p:sp>
        <p:nvSpPr>
          <p:cNvPr id="17101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71011" name="Object 3"/>
          <p:cNvGraphicFramePr>
            <a:graphicFrameLocks noChangeAspect="1"/>
          </p:cNvGraphicFramePr>
          <p:nvPr/>
        </p:nvGraphicFramePr>
        <p:xfrm>
          <a:off x="1500166" y="2571744"/>
          <a:ext cx="6023420" cy="1071570"/>
        </p:xfrm>
        <a:graphic>
          <a:graphicData uri="http://schemas.openxmlformats.org/presentationml/2006/ole">
            <p:oleObj spid="_x0000_s171011" name="公式" r:id="rId4" imgW="2870200" imgH="508000" progId="Equation.3">
              <p:embed/>
            </p:oleObj>
          </a:graphicData>
        </a:graphic>
      </p:graphicFrame>
      <p:sp>
        <p:nvSpPr>
          <p:cNvPr id="17101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71013" name="Object 5"/>
          <p:cNvGraphicFramePr>
            <a:graphicFrameLocks noChangeAspect="1"/>
          </p:cNvGraphicFramePr>
          <p:nvPr/>
        </p:nvGraphicFramePr>
        <p:xfrm>
          <a:off x="2500298" y="3571876"/>
          <a:ext cx="4277416" cy="928694"/>
        </p:xfrm>
        <a:graphic>
          <a:graphicData uri="http://schemas.openxmlformats.org/presentationml/2006/ole">
            <p:oleObj spid="_x0000_s171013" name="公式" r:id="rId5" imgW="2006600" imgH="431800" progId="Equation.3">
              <p:embed/>
            </p:oleObj>
          </a:graphicData>
        </a:graphic>
      </p:graphicFrame>
      <p:sp>
        <p:nvSpPr>
          <p:cNvPr id="17101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71015" name="Object 7"/>
          <p:cNvGraphicFramePr>
            <a:graphicFrameLocks noChangeAspect="1"/>
          </p:cNvGraphicFramePr>
          <p:nvPr/>
        </p:nvGraphicFramePr>
        <p:xfrm>
          <a:off x="1857356" y="4500570"/>
          <a:ext cx="1666887" cy="500066"/>
        </p:xfrm>
        <a:graphic>
          <a:graphicData uri="http://schemas.openxmlformats.org/presentationml/2006/ole">
            <p:oleObj spid="_x0000_s171015" name="公式" r:id="rId6" imgW="761669" imgH="228501" progId="Equation.3">
              <p:embed/>
            </p:oleObj>
          </a:graphicData>
        </a:graphic>
      </p:graphicFrame>
      <p:sp>
        <p:nvSpPr>
          <p:cNvPr id="17101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71017" name="Object 9"/>
          <p:cNvGraphicFramePr>
            <a:graphicFrameLocks noChangeAspect="1"/>
          </p:cNvGraphicFramePr>
          <p:nvPr/>
        </p:nvGraphicFramePr>
        <p:xfrm>
          <a:off x="1649300" y="4929198"/>
          <a:ext cx="4280022" cy="857256"/>
        </p:xfrm>
        <a:graphic>
          <a:graphicData uri="http://schemas.openxmlformats.org/presentationml/2006/ole">
            <p:oleObj spid="_x0000_s171017" name="公式" r:id="rId7" imgW="2171700" imgH="431800" progId="Equation.3">
              <p:embed/>
            </p:oleObj>
          </a:graphicData>
        </a:graphic>
      </p:graphicFrame>
      <p:sp>
        <p:nvSpPr>
          <p:cNvPr id="171020"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71019" name="Object 11"/>
          <p:cNvGraphicFramePr>
            <a:graphicFrameLocks noChangeAspect="1"/>
          </p:cNvGraphicFramePr>
          <p:nvPr/>
        </p:nvGraphicFramePr>
        <p:xfrm>
          <a:off x="2786050" y="5786454"/>
          <a:ext cx="1131576" cy="785818"/>
        </p:xfrm>
        <a:graphic>
          <a:graphicData uri="http://schemas.openxmlformats.org/presentationml/2006/ole">
            <p:oleObj spid="_x0000_s171019" name="公式" r:id="rId8" imgW="571252" imgH="393529" progId="Equation.3">
              <p:embed/>
            </p:oleObj>
          </a:graphicData>
        </a:graphic>
      </p:graphicFrame>
      <p:sp>
        <p:nvSpPr>
          <p:cNvPr id="171022"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71021" name="Object 13"/>
          <p:cNvGraphicFramePr>
            <a:graphicFrameLocks noChangeAspect="1"/>
          </p:cNvGraphicFramePr>
          <p:nvPr/>
        </p:nvGraphicFramePr>
        <p:xfrm>
          <a:off x="4429125" y="5929313"/>
          <a:ext cx="1050925" cy="500062"/>
        </p:xfrm>
        <a:graphic>
          <a:graphicData uri="http://schemas.openxmlformats.org/presentationml/2006/ole">
            <p:oleObj spid="_x0000_s171021" name="公式" r:id="rId9" imgW="482391" imgH="228501" progId="Equation.3">
              <p:embed/>
            </p:oleObj>
          </a:graphicData>
        </a:graphic>
      </p:graphicFrame>
      <p:sp>
        <p:nvSpPr>
          <p:cNvPr id="18" name="灯片编号占位符 17"/>
          <p:cNvSpPr>
            <a:spLocks noGrp="1"/>
          </p:cNvSpPr>
          <p:nvPr>
            <p:ph type="sldNum" sz="quarter" idx="15"/>
          </p:nvPr>
        </p:nvSpPr>
        <p:spPr/>
        <p:txBody>
          <a:bodyPr/>
          <a:lstStyle/>
          <a:p>
            <a:fld id="{0C913308-F349-4B6D-A68A-DD1791B4A57B}" type="slidenum">
              <a:rPr lang="zh-CN" altLang="en-US" smtClean="0"/>
              <a:pPr/>
              <a:t>45</a:t>
            </a:fld>
            <a:endParaRPr lang="zh-CN" alt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4 </a:t>
            </a:r>
            <a:r>
              <a:rPr lang="zh-CN" altLang="en-US" dirty="0" smtClean="0"/>
              <a:t>分离变量法</a:t>
            </a:r>
            <a:endParaRPr lang="zh-CN" altLang="en-US" dirty="0"/>
          </a:p>
        </p:txBody>
      </p:sp>
      <p:sp>
        <p:nvSpPr>
          <p:cNvPr id="3" name="内容占位符 2"/>
          <p:cNvSpPr>
            <a:spLocks noGrp="1"/>
          </p:cNvSpPr>
          <p:nvPr>
            <p:ph sz="quarter" idx="1"/>
          </p:nvPr>
        </p:nvSpPr>
        <p:spPr>
          <a:xfrm>
            <a:off x="457200" y="1428736"/>
            <a:ext cx="8258204" cy="5072098"/>
          </a:xfrm>
        </p:spPr>
        <p:txBody>
          <a:bodyPr/>
          <a:lstStyle/>
          <a:p>
            <a:pPr lvl="1">
              <a:buNone/>
            </a:pPr>
            <a:r>
              <a:rPr lang="zh-CN" altLang="en-US" dirty="0" smtClean="0"/>
              <a:t>代入得原问题的解为：</a:t>
            </a:r>
            <a:endParaRPr lang="zh-CN" altLang="en-US" dirty="0"/>
          </a:p>
        </p:txBody>
      </p:sp>
      <p:sp>
        <p:nvSpPr>
          <p:cNvPr id="1699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69985" name="Object 1"/>
          <p:cNvGraphicFramePr>
            <a:graphicFrameLocks noChangeAspect="1"/>
          </p:cNvGraphicFramePr>
          <p:nvPr/>
        </p:nvGraphicFramePr>
        <p:xfrm>
          <a:off x="2857488" y="2071678"/>
          <a:ext cx="1685937" cy="714380"/>
        </p:xfrm>
        <a:graphic>
          <a:graphicData uri="http://schemas.openxmlformats.org/presentationml/2006/ole">
            <p:oleObj spid="_x0000_s169985" name="公式" r:id="rId3" imgW="939392" imgH="393529" progId="Equation.3">
              <p:embed/>
            </p:oleObj>
          </a:graphicData>
        </a:graphic>
      </p:graphicFrame>
      <p:sp>
        <p:nvSpPr>
          <p:cNvPr id="6" name="灯片编号占位符 5"/>
          <p:cNvSpPr>
            <a:spLocks noGrp="1"/>
          </p:cNvSpPr>
          <p:nvPr>
            <p:ph type="sldNum" sz="quarter" idx="15"/>
          </p:nvPr>
        </p:nvSpPr>
        <p:spPr/>
        <p:txBody>
          <a:bodyPr/>
          <a:lstStyle/>
          <a:p>
            <a:fld id="{0C913308-F349-4B6D-A68A-DD1791B4A57B}" type="slidenum">
              <a:rPr lang="zh-CN" altLang="en-US" smtClean="0"/>
              <a:pPr/>
              <a:t>46</a:t>
            </a:fld>
            <a:endParaRPr lang="zh-CN" alt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4 </a:t>
            </a:r>
            <a:r>
              <a:rPr lang="zh-CN" altLang="en-US" dirty="0" smtClean="0"/>
              <a:t>分离变量法</a:t>
            </a:r>
            <a:endParaRPr lang="zh-CN" altLang="en-US" dirty="0"/>
          </a:p>
        </p:txBody>
      </p:sp>
      <p:sp>
        <p:nvSpPr>
          <p:cNvPr id="3" name="内容占位符 2"/>
          <p:cNvSpPr>
            <a:spLocks noGrp="1"/>
          </p:cNvSpPr>
          <p:nvPr>
            <p:ph sz="quarter" idx="1"/>
          </p:nvPr>
        </p:nvSpPr>
        <p:spPr>
          <a:xfrm>
            <a:off x="457200" y="1428736"/>
            <a:ext cx="8258204" cy="5072098"/>
          </a:xfrm>
        </p:spPr>
        <p:txBody>
          <a:bodyPr/>
          <a:lstStyle/>
          <a:p>
            <a:pPr lvl="1">
              <a:buNone/>
            </a:pPr>
            <a:r>
              <a:rPr lang="zh-CN" altLang="en-US" b="1" dirty="0" smtClean="0"/>
              <a:t>例</a:t>
            </a:r>
            <a:r>
              <a:rPr lang="en-US" altLang="zh-CN" b="1" dirty="0" smtClean="0"/>
              <a:t>4 </a:t>
            </a:r>
            <a:r>
              <a:rPr lang="zh-CN" altLang="en-US" dirty="0" smtClean="0"/>
              <a:t>求解圆域内拉普拉斯方程的定解问题。</a:t>
            </a:r>
            <a:endParaRPr lang="zh-CN" altLang="en-US" dirty="0"/>
          </a:p>
        </p:txBody>
      </p:sp>
      <p:sp>
        <p:nvSpPr>
          <p:cNvPr id="1699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灯片编号占位符 5"/>
          <p:cNvSpPr>
            <a:spLocks noGrp="1"/>
          </p:cNvSpPr>
          <p:nvPr>
            <p:ph type="sldNum" sz="quarter" idx="15"/>
          </p:nvPr>
        </p:nvSpPr>
        <p:spPr/>
        <p:txBody>
          <a:bodyPr/>
          <a:lstStyle/>
          <a:p>
            <a:fld id="{0C913308-F349-4B6D-A68A-DD1791B4A57B}" type="slidenum">
              <a:rPr lang="zh-CN" altLang="en-US" smtClean="0"/>
              <a:pPr/>
              <a:t>47</a:t>
            </a:fld>
            <a:endParaRPr lang="zh-CN" altLang="en-US"/>
          </a:p>
        </p:txBody>
      </p:sp>
      <p:pic>
        <p:nvPicPr>
          <p:cNvPr id="176131" name="Picture 3"/>
          <p:cNvPicPr>
            <a:picLocks noChangeAspect="1" noChangeArrowheads="1"/>
          </p:cNvPicPr>
          <p:nvPr/>
        </p:nvPicPr>
        <p:blipFill>
          <a:blip r:embed="rId2"/>
          <a:srcRect/>
          <a:stretch>
            <a:fillRect/>
          </a:stretch>
        </p:blipFill>
        <p:spPr bwMode="auto">
          <a:xfrm>
            <a:off x="214282" y="2071678"/>
            <a:ext cx="8715436" cy="3580761"/>
          </a:xfrm>
          <a:prstGeom prst="rect">
            <a:avLst/>
          </a:prstGeom>
          <a:noFill/>
          <a:ln w="9525">
            <a:noFill/>
            <a:miter lim="800000"/>
            <a:headEnd/>
            <a:tailEnd/>
          </a:ln>
          <a:effectLst/>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4 </a:t>
            </a:r>
            <a:r>
              <a:rPr lang="zh-CN" altLang="en-US" dirty="0" smtClean="0"/>
              <a:t>分离变量法</a:t>
            </a:r>
            <a:endParaRPr lang="zh-CN" altLang="en-US" dirty="0"/>
          </a:p>
        </p:txBody>
      </p:sp>
      <p:sp>
        <p:nvSpPr>
          <p:cNvPr id="3" name="内容占位符 2"/>
          <p:cNvSpPr>
            <a:spLocks noGrp="1"/>
          </p:cNvSpPr>
          <p:nvPr>
            <p:ph sz="quarter" idx="1"/>
          </p:nvPr>
        </p:nvSpPr>
        <p:spPr/>
        <p:txBody>
          <a:bodyPr/>
          <a:lstStyle/>
          <a:p>
            <a:pPr>
              <a:buNone/>
            </a:pPr>
            <a:r>
              <a:rPr lang="en-US" altLang="zh-CN" dirty="0" smtClean="0"/>
              <a:t>  </a:t>
            </a:r>
            <a:endParaRPr lang="zh-CN" altLang="en-US" dirty="0"/>
          </a:p>
        </p:txBody>
      </p:sp>
      <p:sp>
        <p:nvSpPr>
          <p:cNvPr id="4" name="灯片编号占位符 3"/>
          <p:cNvSpPr>
            <a:spLocks noGrp="1"/>
          </p:cNvSpPr>
          <p:nvPr>
            <p:ph type="sldNum" sz="quarter" idx="15"/>
          </p:nvPr>
        </p:nvSpPr>
        <p:spPr/>
        <p:txBody>
          <a:bodyPr/>
          <a:lstStyle/>
          <a:p>
            <a:fld id="{0C913308-F349-4B6D-A68A-DD1791B4A57B}" type="slidenum">
              <a:rPr lang="zh-CN" altLang="en-US" smtClean="0"/>
              <a:pPr/>
              <a:t>48</a:t>
            </a:fld>
            <a:endParaRPr lang="zh-CN" altLang="en-US"/>
          </a:p>
        </p:txBody>
      </p:sp>
      <p:pic>
        <p:nvPicPr>
          <p:cNvPr id="177154" name="Picture 2"/>
          <p:cNvPicPr>
            <a:picLocks noChangeAspect="1" noChangeArrowheads="1"/>
          </p:cNvPicPr>
          <p:nvPr/>
        </p:nvPicPr>
        <p:blipFill>
          <a:blip r:embed="rId2"/>
          <a:srcRect/>
          <a:stretch>
            <a:fillRect/>
          </a:stretch>
        </p:blipFill>
        <p:spPr bwMode="auto">
          <a:xfrm>
            <a:off x="793838" y="1357298"/>
            <a:ext cx="6316553" cy="4471991"/>
          </a:xfrm>
          <a:prstGeom prst="rect">
            <a:avLst/>
          </a:prstGeom>
          <a:noFill/>
          <a:ln w="9525">
            <a:noFill/>
            <a:miter lim="800000"/>
            <a:headEnd/>
            <a:tailEnd/>
          </a:ln>
          <a:effectLst/>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4 </a:t>
            </a:r>
            <a:r>
              <a:rPr lang="zh-CN" altLang="en-US" dirty="0" smtClean="0"/>
              <a:t>分离变量法</a:t>
            </a:r>
            <a:endParaRPr lang="zh-CN" altLang="en-US" dirty="0"/>
          </a:p>
        </p:txBody>
      </p:sp>
      <p:sp>
        <p:nvSpPr>
          <p:cNvPr id="3" name="内容占位符 2"/>
          <p:cNvSpPr>
            <a:spLocks noGrp="1"/>
          </p:cNvSpPr>
          <p:nvPr>
            <p:ph sz="quarter" idx="1"/>
          </p:nvPr>
        </p:nvSpPr>
        <p:spPr/>
        <p:txBody>
          <a:bodyPr/>
          <a:lstStyle/>
          <a:p>
            <a:pPr>
              <a:buNone/>
            </a:pPr>
            <a:r>
              <a:rPr lang="en-US" altLang="zh-CN" dirty="0" smtClean="0"/>
              <a:t>    </a:t>
            </a:r>
            <a:endParaRPr lang="zh-CN" altLang="en-US" dirty="0"/>
          </a:p>
        </p:txBody>
      </p:sp>
      <p:sp>
        <p:nvSpPr>
          <p:cNvPr id="4" name="灯片编号占位符 3"/>
          <p:cNvSpPr>
            <a:spLocks noGrp="1"/>
          </p:cNvSpPr>
          <p:nvPr>
            <p:ph type="sldNum" sz="quarter" idx="15"/>
          </p:nvPr>
        </p:nvSpPr>
        <p:spPr/>
        <p:txBody>
          <a:bodyPr/>
          <a:lstStyle/>
          <a:p>
            <a:fld id="{0C913308-F349-4B6D-A68A-DD1791B4A57B}" type="slidenum">
              <a:rPr lang="zh-CN" altLang="en-US" smtClean="0"/>
              <a:pPr/>
              <a:t>49</a:t>
            </a:fld>
            <a:endParaRPr lang="zh-CN" altLang="en-US"/>
          </a:p>
        </p:txBody>
      </p:sp>
      <p:pic>
        <p:nvPicPr>
          <p:cNvPr id="178178" name="Picture 2"/>
          <p:cNvPicPr>
            <a:picLocks noChangeAspect="1" noChangeArrowheads="1"/>
          </p:cNvPicPr>
          <p:nvPr/>
        </p:nvPicPr>
        <p:blipFill>
          <a:blip r:embed="rId2"/>
          <a:srcRect/>
          <a:stretch>
            <a:fillRect/>
          </a:stretch>
        </p:blipFill>
        <p:spPr bwMode="auto">
          <a:xfrm>
            <a:off x="1285852" y="1343060"/>
            <a:ext cx="5948365" cy="4995816"/>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1414"/>
            <a:ext cx="8229600" cy="1066800"/>
          </a:xfrm>
        </p:spPr>
        <p:txBody>
          <a:bodyPr/>
          <a:lstStyle/>
          <a:p>
            <a:r>
              <a:rPr lang="en-US" altLang="zh-CN" dirty="0" smtClean="0"/>
              <a:t>1 </a:t>
            </a:r>
            <a:r>
              <a:rPr lang="zh-CN" altLang="en-US" dirty="0" smtClean="0"/>
              <a:t>静电场问题的分类</a:t>
            </a:r>
            <a:endParaRPr lang="zh-CN" altLang="en-US" dirty="0"/>
          </a:p>
        </p:txBody>
      </p:sp>
      <p:sp>
        <p:nvSpPr>
          <p:cNvPr id="3" name="内容占位符 2"/>
          <p:cNvSpPr>
            <a:spLocks noGrp="1"/>
          </p:cNvSpPr>
          <p:nvPr>
            <p:ph idx="1"/>
          </p:nvPr>
        </p:nvSpPr>
        <p:spPr>
          <a:xfrm>
            <a:off x="457200" y="1285860"/>
            <a:ext cx="8229600" cy="4860048"/>
          </a:xfrm>
        </p:spPr>
        <p:txBody>
          <a:bodyPr/>
          <a:lstStyle/>
          <a:p>
            <a:r>
              <a:rPr lang="zh-CN" altLang="en-US" dirty="0" smtClean="0"/>
              <a:t>混合问题</a:t>
            </a:r>
            <a:endParaRPr lang="en-US" altLang="zh-CN" dirty="0" smtClean="0"/>
          </a:p>
          <a:p>
            <a:pPr lvl="1"/>
            <a:r>
              <a:rPr lang="zh-CN" altLang="en-US" dirty="0" smtClean="0"/>
              <a:t>区域边界的一部分已知位函数值，另一部分已知法向导数值。</a:t>
            </a:r>
            <a:endParaRPr lang="en-US" altLang="zh-CN" dirty="0" smtClean="0"/>
          </a:p>
          <a:p>
            <a:pPr lvl="2"/>
            <a:endParaRPr lang="en-US" altLang="zh-CN" dirty="0" smtClean="0"/>
          </a:p>
          <a:p>
            <a:pPr lvl="2"/>
            <a:endParaRPr lang="en-US" altLang="zh-CN" dirty="0" smtClean="0"/>
          </a:p>
          <a:p>
            <a:pPr lvl="2"/>
            <a:endParaRPr lang="en-US" altLang="zh-CN" dirty="0" smtClean="0"/>
          </a:p>
          <a:p>
            <a:endParaRPr lang="en-US" altLang="zh-CN" dirty="0" smtClean="0"/>
          </a:p>
          <a:p>
            <a:endParaRPr lang="en-US" altLang="zh-CN" dirty="0" smtClean="0"/>
          </a:p>
          <a:p>
            <a:r>
              <a:rPr lang="zh-CN" altLang="en-US" dirty="0" smtClean="0"/>
              <a:t>问题：三类边值问题的解是否唯一？</a:t>
            </a:r>
            <a:endParaRPr lang="en-US" altLang="zh-CN" dirty="0" smtClean="0"/>
          </a:p>
        </p:txBody>
      </p:sp>
      <p:sp>
        <p:nvSpPr>
          <p:cNvPr id="450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45057" name="Object 1"/>
          <p:cNvGraphicFramePr>
            <a:graphicFrameLocks noChangeAspect="1"/>
          </p:cNvGraphicFramePr>
          <p:nvPr/>
        </p:nvGraphicFramePr>
        <p:xfrm>
          <a:off x="2643174" y="2857496"/>
          <a:ext cx="2920282" cy="1643074"/>
        </p:xfrm>
        <a:graphic>
          <a:graphicData uri="http://schemas.openxmlformats.org/presentationml/2006/ole">
            <p:oleObj spid="_x0000_s102402" name="Equation" r:id="rId3" imgW="1397000" imgH="787400" progId="Equation.DSMT4">
              <p:embed/>
            </p:oleObj>
          </a:graphicData>
        </a:graphic>
      </p:graphicFrame>
      <p:sp>
        <p:nvSpPr>
          <p:cNvPr id="6" name="矩形 5"/>
          <p:cNvSpPr/>
          <p:nvPr/>
        </p:nvSpPr>
        <p:spPr>
          <a:xfrm>
            <a:off x="999626" y="5334672"/>
            <a:ext cx="5929828" cy="523220"/>
          </a:xfrm>
          <a:prstGeom prst="rect">
            <a:avLst/>
          </a:prstGeom>
        </p:spPr>
        <p:txBody>
          <a:bodyPr wrap="none">
            <a:spAutoFit/>
          </a:bodyPr>
          <a:lstStyle/>
          <a:p>
            <a:r>
              <a:rPr lang="zh-CN" altLang="en-US" sz="2800" dirty="0" smtClean="0"/>
              <a:t>回答是肯定的，有唯一性定理保证。</a:t>
            </a:r>
            <a:endParaRPr lang="zh-CN" altLang="en-US" sz="2800" dirty="0"/>
          </a:p>
        </p:txBody>
      </p:sp>
      <p:sp>
        <p:nvSpPr>
          <p:cNvPr id="7" name="矩形 6"/>
          <p:cNvSpPr/>
          <p:nvPr/>
        </p:nvSpPr>
        <p:spPr>
          <a:xfrm>
            <a:off x="6929454" y="3357562"/>
            <a:ext cx="1502334" cy="461665"/>
          </a:xfrm>
          <a:prstGeom prst="rect">
            <a:avLst/>
          </a:prstGeom>
        </p:spPr>
        <p:txBody>
          <a:bodyPr wrap="none">
            <a:spAutoFit/>
          </a:bodyPr>
          <a:lstStyle/>
          <a:p>
            <a:r>
              <a:rPr lang="zh-CN" altLang="en-US" sz="2400" dirty="0" smtClean="0"/>
              <a:t>（</a:t>
            </a:r>
            <a:r>
              <a:rPr lang="en-US" sz="2400" dirty="0" smtClean="0"/>
              <a:t>4.1-3</a:t>
            </a:r>
            <a:r>
              <a:rPr lang="zh-CN" altLang="en-US" sz="2400" dirty="0" smtClean="0"/>
              <a:t>）</a:t>
            </a:r>
            <a:endParaRPr lang="zh-CN" altLang="en-US" sz="2400" dirty="0"/>
          </a:p>
        </p:txBody>
      </p:sp>
      <p:sp>
        <p:nvSpPr>
          <p:cNvPr id="8" name="灯片编号占位符 7"/>
          <p:cNvSpPr>
            <a:spLocks noGrp="1"/>
          </p:cNvSpPr>
          <p:nvPr>
            <p:ph type="sldNum" sz="quarter" idx="15"/>
          </p:nvPr>
        </p:nvSpPr>
        <p:spPr/>
        <p:txBody>
          <a:bodyPr/>
          <a:lstStyle/>
          <a:p>
            <a:fld id="{0C913308-F349-4B6D-A68A-DD1791B4A57B}" type="slidenum">
              <a:rPr lang="zh-CN" altLang="en-US" smtClean="0"/>
              <a:pPr/>
              <a:t>5</a:t>
            </a:fld>
            <a:endParaRPr lang="zh-CN" alt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4 </a:t>
            </a:r>
            <a:r>
              <a:rPr lang="zh-CN" altLang="en-US" dirty="0" smtClean="0"/>
              <a:t>分离变量法</a:t>
            </a:r>
            <a:endParaRPr lang="zh-CN" altLang="en-US" dirty="0"/>
          </a:p>
        </p:txBody>
      </p:sp>
      <p:sp>
        <p:nvSpPr>
          <p:cNvPr id="3" name="内容占位符 2"/>
          <p:cNvSpPr>
            <a:spLocks noGrp="1"/>
          </p:cNvSpPr>
          <p:nvPr>
            <p:ph sz="quarter" idx="1"/>
          </p:nvPr>
        </p:nvSpPr>
        <p:spPr/>
        <p:txBody>
          <a:bodyPr/>
          <a:lstStyle/>
          <a:p>
            <a:pPr>
              <a:buNone/>
            </a:pPr>
            <a:r>
              <a:rPr lang="en-US" altLang="zh-CN" dirty="0" smtClean="0"/>
              <a:t>   </a:t>
            </a:r>
            <a:endParaRPr lang="zh-CN" altLang="en-US" dirty="0"/>
          </a:p>
        </p:txBody>
      </p:sp>
      <p:sp>
        <p:nvSpPr>
          <p:cNvPr id="4" name="灯片编号占位符 3"/>
          <p:cNvSpPr>
            <a:spLocks noGrp="1"/>
          </p:cNvSpPr>
          <p:nvPr>
            <p:ph type="sldNum" sz="quarter" idx="15"/>
          </p:nvPr>
        </p:nvSpPr>
        <p:spPr/>
        <p:txBody>
          <a:bodyPr/>
          <a:lstStyle/>
          <a:p>
            <a:fld id="{0C913308-F349-4B6D-A68A-DD1791B4A57B}" type="slidenum">
              <a:rPr lang="zh-CN" altLang="en-US" smtClean="0"/>
              <a:pPr/>
              <a:t>50</a:t>
            </a:fld>
            <a:endParaRPr lang="zh-CN" altLang="en-US"/>
          </a:p>
        </p:txBody>
      </p:sp>
      <p:pic>
        <p:nvPicPr>
          <p:cNvPr id="179202" name="Picture 2"/>
          <p:cNvPicPr>
            <a:picLocks noChangeAspect="1" noChangeArrowheads="1"/>
          </p:cNvPicPr>
          <p:nvPr/>
        </p:nvPicPr>
        <p:blipFill>
          <a:blip r:embed="rId2"/>
          <a:srcRect/>
          <a:stretch>
            <a:fillRect/>
          </a:stretch>
        </p:blipFill>
        <p:spPr bwMode="auto">
          <a:xfrm>
            <a:off x="214282" y="1540321"/>
            <a:ext cx="8709277" cy="4174695"/>
          </a:xfrm>
          <a:prstGeom prst="rect">
            <a:avLst/>
          </a:prstGeom>
          <a:noFill/>
          <a:ln w="9525">
            <a:noFill/>
            <a:miter lim="800000"/>
            <a:headEnd/>
            <a:tailEnd/>
          </a:ln>
          <a:effectLst/>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4 </a:t>
            </a:r>
            <a:r>
              <a:rPr lang="zh-CN" altLang="en-US" dirty="0" smtClean="0"/>
              <a:t>分离变量法</a:t>
            </a:r>
            <a:endParaRPr lang="zh-CN" altLang="en-US" dirty="0"/>
          </a:p>
        </p:txBody>
      </p:sp>
      <p:sp>
        <p:nvSpPr>
          <p:cNvPr id="3" name="内容占位符 2"/>
          <p:cNvSpPr>
            <a:spLocks noGrp="1"/>
          </p:cNvSpPr>
          <p:nvPr>
            <p:ph sz="quarter" idx="1"/>
          </p:nvPr>
        </p:nvSpPr>
        <p:spPr/>
        <p:txBody>
          <a:bodyPr/>
          <a:lstStyle/>
          <a:p>
            <a:pPr>
              <a:buNone/>
            </a:pPr>
            <a:r>
              <a:rPr lang="en-US" altLang="zh-CN" dirty="0" smtClean="0"/>
              <a:t>  </a:t>
            </a:r>
            <a:endParaRPr lang="zh-CN" altLang="en-US" dirty="0"/>
          </a:p>
        </p:txBody>
      </p:sp>
      <p:sp>
        <p:nvSpPr>
          <p:cNvPr id="4" name="灯片编号占位符 3"/>
          <p:cNvSpPr>
            <a:spLocks noGrp="1"/>
          </p:cNvSpPr>
          <p:nvPr>
            <p:ph type="sldNum" sz="quarter" idx="15"/>
          </p:nvPr>
        </p:nvSpPr>
        <p:spPr/>
        <p:txBody>
          <a:bodyPr/>
          <a:lstStyle/>
          <a:p>
            <a:fld id="{0C913308-F349-4B6D-A68A-DD1791B4A57B}" type="slidenum">
              <a:rPr lang="zh-CN" altLang="en-US" smtClean="0"/>
              <a:pPr/>
              <a:t>51</a:t>
            </a:fld>
            <a:endParaRPr lang="zh-CN" altLang="en-US"/>
          </a:p>
        </p:txBody>
      </p:sp>
      <p:pic>
        <p:nvPicPr>
          <p:cNvPr id="180226" name="Picture 2"/>
          <p:cNvPicPr>
            <a:picLocks noChangeAspect="1" noChangeArrowheads="1"/>
          </p:cNvPicPr>
          <p:nvPr/>
        </p:nvPicPr>
        <p:blipFill>
          <a:blip r:embed="rId2"/>
          <a:srcRect/>
          <a:stretch>
            <a:fillRect/>
          </a:stretch>
        </p:blipFill>
        <p:spPr bwMode="auto">
          <a:xfrm>
            <a:off x="181581" y="1428736"/>
            <a:ext cx="8462385" cy="4500594"/>
          </a:xfrm>
          <a:prstGeom prst="rect">
            <a:avLst/>
          </a:prstGeom>
          <a:noFill/>
          <a:ln w="9525">
            <a:noFill/>
            <a:miter lim="800000"/>
            <a:headEnd/>
            <a:tailEnd/>
          </a:ln>
          <a:effectLst/>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4 </a:t>
            </a:r>
            <a:r>
              <a:rPr lang="zh-CN" altLang="en-US" dirty="0" smtClean="0"/>
              <a:t>分离变量法</a:t>
            </a:r>
            <a:endParaRPr lang="zh-CN" altLang="en-US" dirty="0"/>
          </a:p>
        </p:txBody>
      </p:sp>
      <p:sp>
        <p:nvSpPr>
          <p:cNvPr id="3" name="内容占位符 2"/>
          <p:cNvSpPr>
            <a:spLocks noGrp="1"/>
          </p:cNvSpPr>
          <p:nvPr>
            <p:ph sz="quarter" idx="1"/>
          </p:nvPr>
        </p:nvSpPr>
        <p:spPr/>
        <p:txBody>
          <a:bodyPr/>
          <a:lstStyle/>
          <a:p>
            <a:pPr>
              <a:buNone/>
            </a:pPr>
            <a:r>
              <a:rPr lang="en-US" altLang="zh-CN" dirty="0" smtClean="0"/>
              <a:t>    </a:t>
            </a:r>
            <a:endParaRPr lang="zh-CN" altLang="en-US" dirty="0"/>
          </a:p>
        </p:txBody>
      </p:sp>
      <p:sp>
        <p:nvSpPr>
          <p:cNvPr id="4" name="灯片编号占位符 3"/>
          <p:cNvSpPr>
            <a:spLocks noGrp="1"/>
          </p:cNvSpPr>
          <p:nvPr>
            <p:ph type="sldNum" sz="quarter" idx="15"/>
          </p:nvPr>
        </p:nvSpPr>
        <p:spPr/>
        <p:txBody>
          <a:bodyPr/>
          <a:lstStyle/>
          <a:p>
            <a:fld id="{0C913308-F349-4B6D-A68A-DD1791B4A57B}" type="slidenum">
              <a:rPr lang="zh-CN" altLang="en-US" smtClean="0"/>
              <a:pPr/>
              <a:t>52</a:t>
            </a:fld>
            <a:endParaRPr lang="zh-CN" altLang="en-US"/>
          </a:p>
        </p:txBody>
      </p:sp>
      <p:pic>
        <p:nvPicPr>
          <p:cNvPr id="181250" name="Picture 2"/>
          <p:cNvPicPr>
            <a:picLocks noChangeAspect="1" noChangeArrowheads="1"/>
          </p:cNvPicPr>
          <p:nvPr/>
        </p:nvPicPr>
        <p:blipFill>
          <a:blip r:embed="rId2"/>
          <a:srcRect/>
          <a:stretch>
            <a:fillRect/>
          </a:stretch>
        </p:blipFill>
        <p:spPr bwMode="auto">
          <a:xfrm>
            <a:off x="423824" y="1500174"/>
            <a:ext cx="8148704" cy="4714908"/>
          </a:xfrm>
          <a:prstGeom prst="rect">
            <a:avLst/>
          </a:prstGeom>
          <a:noFill/>
          <a:ln w="9525">
            <a:noFill/>
            <a:miter lim="800000"/>
            <a:headEnd/>
            <a:tailEnd/>
          </a:ln>
          <a:effectLst/>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4 </a:t>
            </a:r>
            <a:r>
              <a:rPr lang="zh-CN" altLang="en-US" dirty="0" smtClean="0"/>
              <a:t>分离变量法</a:t>
            </a:r>
            <a:endParaRPr lang="zh-CN" altLang="en-US" dirty="0"/>
          </a:p>
        </p:txBody>
      </p:sp>
      <p:sp>
        <p:nvSpPr>
          <p:cNvPr id="3" name="内容占位符 2"/>
          <p:cNvSpPr>
            <a:spLocks noGrp="1"/>
          </p:cNvSpPr>
          <p:nvPr>
            <p:ph sz="quarter" idx="1"/>
          </p:nvPr>
        </p:nvSpPr>
        <p:spPr/>
        <p:txBody>
          <a:bodyPr/>
          <a:lstStyle/>
          <a:p>
            <a:pPr>
              <a:buNone/>
            </a:pPr>
            <a:r>
              <a:rPr lang="en-US" altLang="zh-CN" dirty="0" smtClean="0"/>
              <a:t>   </a:t>
            </a:r>
            <a:endParaRPr lang="zh-CN" altLang="en-US" dirty="0"/>
          </a:p>
        </p:txBody>
      </p:sp>
      <p:sp>
        <p:nvSpPr>
          <p:cNvPr id="4" name="灯片编号占位符 3"/>
          <p:cNvSpPr>
            <a:spLocks noGrp="1"/>
          </p:cNvSpPr>
          <p:nvPr>
            <p:ph type="sldNum" sz="quarter" idx="15"/>
          </p:nvPr>
        </p:nvSpPr>
        <p:spPr/>
        <p:txBody>
          <a:bodyPr/>
          <a:lstStyle/>
          <a:p>
            <a:fld id="{0C913308-F349-4B6D-A68A-DD1791B4A57B}" type="slidenum">
              <a:rPr lang="zh-CN" altLang="en-US" smtClean="0"/>
              <a:pPr/>
              <a:t>53</a:t>
            </a:fld>
            <a:endParaRPr lang="zh-CN" altLang="en-US"/>
          </a:p>
        </p:txBody>
      </p:sp>
      <p:pic>
        <p:nvPicPr>
          <p:cNvPr id="182274" name="Picture 2"/>
          <p:cNvPicPr>
            <a:picLocks noChangeAspect="1" noChangeArrowheads="1"/>
          </p:cNvPicPr>
          <p:nvPr/>
        </p:nvPicPr>
        <p:blipFill>
          <a:blip r:embed="rId2"/>
          <a:srcRect/>
          <a:stretch>
            <a:fillRect/>
          </a:stretch>
        </p:blipFill>
        <p:spPr bwMode="auto">
          <a:xfrm>
            <a:off x="355438" y="1857364"/>
            <a:ext cx="8380624" cy="2786082"/>
          </a:xfrm>
          <a:prstGeom prst="rect">
            <a:avLst/>
          </a:prstGeom>
          <a:noFill/>
          <a:ln w="9525">
            <a:noFill/>
            <a:miter lim="800000"/>
            <a:headEnd/>
            <a:tailEnd/>
          </a:ln>
          <a:effectLst/>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FF0000"/>
                </a:solidFill>
              </a:rPr>
              <a:t>The end</a:t>
            </a:r>
            <a:endParaRPr lang="zh-CN" altLang="en-US" dirty="0"/>
          </a:p>
        </p:txBody>
      </p:sp>
      <p:sp>
        <p:nvSpPr>
          <p:cNvPr id="3" name="内容占位符 2"/>
          <p:cNvSpPr>
            <a:spLocks noGrp="1"/>
          </p:cNvSpPr>
          <p:nvPr>
            <p:ph sz="quarter" idx="1"/>
          </p:nvPr>
        </p:nvSpPr>
        <p:spPr/>
        <p:txBody>
          <a:bodyPr/>
          <a:lstStyle/>
          <a:p>
            <a:r>
              <a:rPr lang="zh-CN" altLang="en-US" dirty="0" smtClean="0"/>
              <a:t>作业：</a:t>
            </a:r>
            <a:r>
              <a:rPr lang="en-US" dirty="0" smtClean="0"/>
              <a:t>P145</a:t>
            </a:r>
            <a:r>
              <a:rPr lang="zh-CN" altLang="en-US" dirty="0" smtClean="0"/>
              <a:t>：</a:t>
            </a:r>
            <a:r>
              <a:rPr lang="en-US" dirty="0" smtClean="0"/>
              <a:t>4.6</a:t>
            </a:r>
            <a:r>
              <a:rPr lang="zh-CN" altLang="en-US" dirty="0" smtClean="0"/>
              <a:t>，</a:t>
            </a:r>
            <a:r>
              <a:rPr lang="en-US" dirty="0" smtClean="0"/>
              <a:t>4.7</a:t>
            </a:r>
            <a:r>
              <a:rPr lang="zh-CN" altLang="en-US" dirty="0" smtClean="0"/>
              <a:t>，</a:t>
            </a:r>
            <a:r>
              <a:rPr lang="en-US" dirty="0" smtClean="0"/>
              <a:t>4.8</a:t>
            </a:r>
            <a:endParaRPr lang="zh-CN" altLang="en-US" dirty="0"/>
          </a:p>
        </p:txBody>
      </p:sp>
      <p:sp>
        <p:nvSpPr>
          <p:cNvPr id="4" name="灯片编号占位符 3"/>
          <p:cNvSpPr>
            <a:spLocks noGrp="1"/>
          </p:cNvSpPr>
          <p:nvPr>
            <p:ph type="sldNum" sz="quarter" idx="15"/>
          </p:nvPr>
        </p:nvSpPr>
        <p:spPr/>
        <p:txBody>
          <a:bodyPr/>
          <a:lstStyle/>
          <a:p>
            <a:fld id="{0C913308-F349-4B6D-A68A-DD1791B4A57B}" type="slidenum">
              <a:rPr lang="zh-CN" altLang="en-US" smtClean="0"/>
              <a:pPr/>
              <a:t>54</a:t>
            </a:fld>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1414"/>
            <a:ext cx="8229600" cy="1066800"/>
          </a:xfrm>
        </p:spPr>
        <p:txBody>
          <a:bodyPr/>
          <a:lstStyle/>
          <a:p>
            <a:r>
              <a:rPr lang="en-US" altLang="zh-CN" dirty="0" smtClean="0"/>
              <a:t>2 </a:t>
            </a:r>
            <a:r>
              <a:rPr lang="zh-CN" altLang="en-US" dirty="0" smtClean="0"/>
              <a:t>场的唯一性定理</a:t>
            </a:r>
            <a:endParaRPr lang="zh-CN" altLang="en-US" dirty="0"/>
          </a:p>
        </p:txBody>
      </p:sp>
      <p:sp>
        <p:nvSpPr>
          <p:cNvPr id="3" name="内容占位符 2"/>
          <p:cNvSpPr>
            <a:spLocks noGrp="1"/>
          </p:cNvSpPr>
          <p:nvPr>
            <p:ph idx="1"/>
          </p:nvPr>
        </p:nvSpPr>
        <p:spPr>
          <a:xfrm>
            <a:off x="457200" y="1357298"/>
            <a:ext cx="8229600" cy="4860048"/>
          </a:xfrm>
        </p:spPr>
        <p:txBody>
          <a:bodyPr/>
          <a:lstStyle/>
          <a:p>
            <a:r>
              <a:rPr lang="zh-CN" altLang="en-US" dirty="0" smtClean="0"/>
              <a:t>场的唯一性定理</a:t>
            </a:r>
            <a:endParaRPr lang="en-US" altLang="zh-CN" dirty="0" smtClean="0"/>
          </a:p>
          <a:p>
            <a:pPr lvl="1"/>
            <a:r>
              <a:rPr lang="zh-CN" altLang="en-US" dirty="0" smtClean="0">
                <a:solidFill>
                  <a:srgbClr val="FF0000"/>
                </a:solidFill>
              </a:rPr>
              <a:t>在以上三种边界条件下，满足</a:t>
            </a:r>
            <a:r>
              <a:rPr lang="en-US" dirty="0" smtClean="0">
                <a:solidFill>
                  <a:srgbClr val="FF0000"/>
                </a:solidFill>
              </a:rPr>
              <a:t>Laplace</a:t>
            </a:r>
            <a:r>
              <a:rPr lang="zh-CN" altLang="en-US" dirty="0" smtClean="0">
                <a:solidFill>
                  <a:srgbClr val="FF0000"/>
                </a:solidFill>
              </a:rPr>
              <a:t>方程和</a:t>
            </a:r>
            <a:r>
              <a:rPr lang="en-US" dirty="0" smtClean="0">
                <a:solidFill>
                  <a:srgbClr val="FF0000"/>
                </a:solidFill>
              </a:rPr>
              <a:t>Poisson</a:t>
            </a:r>
            <a:r>
              <a:rPr lang="zh-CN" altLang="en-US" dirty="0" smtClean="0">
                <a:solidFill>
                  <a:srgbClr val="FF0000"/>
                </a:solidFill>
              </a:rPr>
              <a:t>方程的电位函数是唯一的。</a:t>
            </a:r>
            <a:endParaRPr lang="en-US" altLang="zh-CN" dirty="0" smtClean="0">
              <a:solidFill>
                <a:srgbClr val="FF0000"/>
              </a:solidFill>
            </a:endParaRPr>
          </a:p>
          <a:p>
            <a:r>
              <a:rPr lang="zh-CN" altLang="en-US" dirty="0" smtClean="0"/>
              <a:t>利用格林第一公式来证明这一定理。</a:t>
            </a:r>
            <a:endParaRPr lang="en-US" altLang="zh-CN" dirty="0" smtClean="0"/>
          </a:p>
          <a:p>
            <a:endParaRPr lang="en-US" altLang="zh-CN" dirty="0" smtClean="0"/>
          </a:p>
          <a:p>
            <a:endParaRPr lang="en-US" altLang="zh-CN" dirty="0" smtClean="0"/>
          </a:p>
          <a:p>
            <a:pPr lvl="1"/>
            <a:r>
              <a:rPr lang="zh-CN" altLang="en-US" dirty="0" smtClean="0"/>
              <a:t>若</a:t>
            </a:r>
            <a:r>
              <a:rPr lang="en-US" dirty="0" smtClean="0"/>
              <a:t>     </a:t>
            </a:r>
            <a:r>
              <a:rPr lang="zh-CN" altLang="en-US" dirty="0" smtClean="0"/>
              <a:t>、   都满足拉氏方程（或</a:t>
            </a:r>
            <a:r>
              <a:rPr lang="en-US" dirty="0" smtClean="0"/>
              <a:t>Poisson</a:t>
            </a:r>
            <a:r>
              <a:rPr lang="zh-CN" altLang="en-US" dirty="0" smtClean="0"/>
              <a:t>方程），则      </a:t>
            </a:r>
            <a:r>
              <a:rPr lang="en-US" dirty="0" smtClean="0"/>
              <a:t>    </a:t>
            </a:r>
          </a:p>
          <a:p>
            <a:pPr lvl="1">
              <a:buNone/>
            </a:pPr>
            <a:r>
              <a:rPr lang="en-US" altLang="zh-CN" dirty="0" smtClean="0"/>
              <a:t>                      </a:t>
            </a:r>
            <a:r>
              <a:rPr lang="zh-CN" altLang="en-US" dirty="0" smtClean="0"/>
              <a:t>满足</a:t>
            </a:r>
            <a:r>
              <a:rPr lang="en-US" dirty="0" smtClean="0"/>
              <a:t>Laplace</a:t>
            </a:r>
            <a:r>
              <a:rPr lang="zh-CN" altLang="en-US" dirty="0" smtClean="0"/>
              <a:t>方程，即：</a:t>
            </a:r>
            <a:endParaRPr lang="zh-CN" altLang="en-US" dirty="0"/>
          </a:p>
        </p:txBody>
      </p:sp>
      <p:sp>
        <p:nvSpPr>
          <p:cNvPr id="44037"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44036" name="Object 4"/>
          <p:cNvGraphicFramePr>
            <a:graphicFrameLocks noChangeAspect="1"/>
          </p:cNvGraphicFramePr>
          <p:nvPr/>
        </p:nvGraphicFramePr>
        <p:xfrm>
          <a:off x="1785918" y="3357562"/>
          <a:ext cx="4611662" cy="857256"/>
        </p:xfrm>
        <a:graphic>
          <a:graphicData uri="http://schemas.openxmlformats.org/presentationml/2006/ole">
            <p:oleObj spid="_x0000_s103427" name="Equation" r:id="rId3" imgW="2336800" imgH="431800" progId="Equation.DSMT4">
              <p:embed/>
            </p:oleObj>
          </a:graphicData>
        </a:graphic>
      </p:graphicFrame>
      <p:sp>
        <p:nvSpPr>
          <p:cNvPr id="1034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03428" name="Object 4"/>
          <p:cNvGraphicFramePr>
            <a:graphicFrameLocks noChangeAspect="1"/>
          </p:cNvGraphicFramePr>
          <p:nvPr/>
        </p:nvGraphicFramePr>
        <p:xfrm>
          <a:off x="1500166" y="4143380"/>
          <a:ext cx="371475" cy="468312"/>
        </p:xfrm>
        <a:graphic>
          <a:graphicData uri="http://schemas.openxmlformats.org/presentationml/2006/ole">
            <p:oleObj spid="_x0000_s103428" name="公式" r:id="rId4" imgW="164885" imgH="215619" progId="Equation.3">
              <p:embed/>
            </p:oleObj>
          </a:graphicData>
        </a:graphic>
      </p:graphicFrame>
      <p:graphicFrame>
        <p:nvGraphicFramePr>
          <p:cNvPr id="103430" name="Object 6"/>
          <p:cNvGraphicFramePr>
            <a:graphicFrameLocks noChangeAspect="1"/>
          </p:cNvGraphicFramePr>
          <p:nvPr/>
        </p:nvGraphicFramePr>
        <p:xfrm>
          <a:off x="2057400" y="4143375"/>
          <a:ext cx="400050" cy="468313"/>
        </p:xfrm>
        <a:graphic>
          <a:graphicData uri="http://schemas.openxmlformats.org/presentationml/2006/ole">
            <p:oleObj spid="_x0000_s103430" name="公式" r:id="rId5" imgW="177480" imgH="215640" progId="Equation.3">
              <p:embed/>
            </p:oleObj>
          </a:graphicData>
        </a:graphic>
      </p:graphicFrame>
      <p:sp>
        <p:nvSpPr>
          <p:cNvPr id="1034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03431" name="Object 7"/>
          <p:cNvGraphicFramePr>
            <a:graphicFrameLocks noChangeAspect="1"/>
          </p:cNvGraphicFramePr>
          <p:nvPr/>
        </p:nvGraphicFramePr>
        <p:xfrm>
          <a:off x="1214414" y="4608104"/>
          <a:ext cx="1490602" cy="428628"/>
        </p:xfrm>
        <a:graphic>
          <a:graphicData uri="http://schemas.openxmlformats.org/presentationml/2006/ole">
            <p:oleObj spid="_x0000_s103431" name="公式" r:id="rId6" imgW="736280" imgH="215806" progId="Equation.3">
              <p:embed/>
            </p:oleObj>
          </a:graphicData>
        </a:graphic>
      </p:graphicFrame>
      <p:sp>
        <p:nvSpPr>
          <p:cNvPr id="10343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03433" name="Object 9"/>
          <p:cNvGraphicFramePr>
            <a:graphicFrameLocks noChangeAspect="1"/>
          </p:cNvGraphicFramePr>
          <p:nvPr/>
        </p:nvGraphicFramePr>
        <p:xfrm>
          <a:off x="3214678" y="5214950"/>
          <a:ext cx="1250165" cy="500066"/>
        </p:xfrm>
        <a:graphic>
          <a:graphicData uri="http://schemas.openxmlformats.org/presentationml/2006/ole">
            <p:oleObj spid="_x0000_s103433" name="公式" r:id="rId7" imgW="571252" imgH="228501" progId="Equation.3">
              <p:embed/>
            </p:oleObj>
          </a:graphicData>
        </a:graphic>
      </p:graphicFrame>
      <p:sp>
        <p:nvSpPr>
          <p:cNvPr id="13" name="矩形 12"/>
          <p:cNvSpPr/>
          <p:nvPr/>
        </p:nvSpPr>
        <p:spPr>
          <a:xfrm>
            <a:off x="6929454" y="3500438"/>
            <a:ext cx="1502334" cy="461665"/>
          </a:xfrm>
          <a:prstGeom prst="rect">
            <a:avLst/>
          </a:prstGeom>
        </p:spPr>
        <p:txBody>
          <a:bodyPr wrap="none">
            <a:spAutoFit/>
          </a:bodyPr>
          <a:lstStyle/>
          <a:p>
            <a:r>
              <a:rPr lang="zh-CN" altLang="en-US" sz="2400" dirty="0" smtClean="0"/>
              <a:t>（</a:t>
            </a:r>
            <a:r>
              <a:rPr lang="en-US" sz="2400" dirty="0" smtClean="0"/>
              <a:t>4.2-1</a:t>
            </a:r>
            <a:r>
              <a:rPr lang="zh-CN" altLang="en-US" sz="2400" dirty="0" smtClean="0"/>
              <a:t>）</a:t>
            </a:r>
            <a:endParaRPr lang="zh-CN" altLang="en-US" sz="2400" dirty="0"/>
          </a:p>
        </p:txBody>
      </p:sp>
      <p:sp>
        <p:nvSpPr>
          <p:cNvPr id="14" name="矩形 13"/>
          <p:cNvSpPr/>
          <p:nvPr/>
        </p:nvSpPr>
        <p:spPr>
          <a:xfrm>
            <a:off x="6898046" y="5286388"/>
            <a:ext cx="1502334" cy="461665"/>
          </a:xfrm>
          <a:prstGeom prst="rect">
            <a:avLst/>
          </a:prstGeom>
        </p:spPr>
        <p:txBody>
          <a:bodyPr wrap="none">
            <a:spAutoFit/>
          </a:bodyPr>
          <a:lstStyle/>
          <a:p>
            <a:r>
              <a:rPr lang="zh-CN" altLang="en-US" sz="2400" dirty="0" smtClean="0"/>
              <a:t>（</a:t>
            </a:r>
            <a:r>
              <a:rPr lang="en-US" sz="2400" dirty="0" smtClean="0"/>
              <a:t>4.2-2</a:t>
            </a:r>
            <a:r>
              <a:rPr lang="zh-CN" altLang="en-US" sz="2400" dirty="0" smtClean="0"/>
              <a:t>）</a:t>
            </a:r>
            <a:endParaRPr lang="zh-CN" altLang="en-US" sz="2400" dirty="0"/>
          </a:p>
        </p:txBody>
      </p:sp>
      <p:sp>
        <p:nvSpPr>
          <p:cNvPr id="15" name="灯片编号占位符 14"/>
          <p:cNvSpPr>
            <a:spLocks noGrp="1"/>
          </p:cNvSpPr>
          <p:nvPr>
            <p:ph type="sldNum" sz="quarter" idx="15"/>
          </p:nvPr>
        </p:nvSpPr>
        <p:spPr/>
        <p:txBody>
          <a:bodyPr/>
          <a:lstStyle/>
          <a:p>
            <a:fld id="{0C913308-F349-4B6D-A68A-DD1791B4A57B}" type="slidenum">
              <a:rPr lang="zh-CN" altLang="en-US" smtClean="0"/>
              <a:pPr/>
              <a:t>6</a:t>
            </a:fld>
            <a:endParaRPr lang="zh-CN"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1414"/>
            <a:ext cx="8229600" cy="1066800"/>
          </a:xfrm>
        </p:spPr>
        <p:txBody>
          <a:bodyPr/>
          <a:lstStyle/>
          <a:p>
            <a:r>
              <a:rPr lang="en-US" altLang="zh-CN" dirty="0" smtClean="0"/>
              <a:t>2 </a:t>
            </a:r>
            <a:r>
              <a:rPr lang="zh-CN" altLang="en-US" dirty="0" smtClean="0"/>
              <a:t>场的唯一性定理</a:t>
            </a:r>
            <a:endParaRPr lang="zh-CN" altLang="en-US" dirty="0"/>
          </a:p>
        </p:txBody>
      </p:sp>
      <p:sp>
        <p:nvSpPr>
          <p:cNvPr id="3" name="内容占位符 2"/>
          <p:cNvSpPr>
            <a:spLocks noGrp="1"/>
          </p:cNvSpPr>
          <p:nvPr>
            <p:ph idx="1"/>
          </p:nvPr>
        </p:nvSpPr>
        <p:spPr>
          <a:xfrm>
            <a:off x="457200" y="1428736"/>
            <a:ext cx="8229600" cy="5145800"/>
          </a:xfrm>
        </p:spPr>
        <p:txBody>
          <a:bodyPr>
            <a:normAutofit/>
          </a:bodyPr>
          <a:lstStyle/>
          <a:p>
            <a:pPr lvl="1">
              <a:buNone/>
            </a:pPr>
            <a:r>
              <a:rPr lang="zh-CN" altLang="en-US" dirty="0" smtClean="0"/>
              <a:t>令格林公式中   </a:t>
            </a:r>
            <a:r>
              <a:rPr lang="en-US" dirty="0" smtClean="0"/>
              <a:t> </a:t>
            </a:r>
            <a:r>
              <a:rPr lang="zh-CN" altLang="en-US" dirty="0" smtClean="0"/>
              <a:t>、  </a:t>
            </a:r>
            <a:r>
              <a:rPr lang="en-US" dirty="0" smtClean="0"/>
              <a:t> </a:t>
            </a:r>
            <a:r>
              <a:rPr lang="zh-CN" altLang="en-US" dirty="0" smtClean="0"/>
              <a:t>都是</a:t>
            </a:r>
            <a:r>
              <a:rPr lang="en-US" dirty="0" smtClean="0"/>
              <a:t>    </a:t>
            </a:r>
            <a:r>
              <a:rPr lang="zh-CN" altLang="en-US" dirty="0" smtClean="0"/>
              <a:t>，则：</a:t>
            </a:r>
            <a:endParaRPr lang="en-US" altLang="zh-CN" dirty="0" smtClean="0"/>
          </a:p>
          <a:p>
            <a:endParaRPr lang="en-US" altLang="zh-CN" dirty="0" smtClean="0"/>
          </a:p>
          <a:p>
            <a:pPr lvl="1">
              <a:buNone/>
            </a:pPr>
            <a:r>
              <a:rPr lang="en-US" altLang="zh-CN" dirty="0" smtClean="0"/>
              <a:t>                                                                 </a:t>
            </a:r>
          </a:p>
          <a:p>
            <a:pPr lvl="1"/>
            <a:r>
              <a:rPr lang="zh-CN" altLang="en-US" dirty="0" smtClean="0"/>
              <a:t>第一种情况（</a:t>
            </a:r>
            <a:r>
              <a:rPr lang="en-US" dirty="0" err="1" smtClean="0"/>
              <a:t>Dirichlet</a:t>
            </a:r>
            <a:r>
              <a:rPr lang="zh-CN" altLang="en-US" dirty="0" smtClean="0"/>
              <a:t>问题）：</a:t>
            </a:r>
            <a:endParaRPr lang="en-US" altLang="zh-CN" dirty="0" smtClean="0"/>
          </a:p>
          <a:p>
            <a:pPr lvl="1">
              <a:buNone/>
            </a:pPr>
            <a:r>
              <a:rPr lang="en-US" dirty="0" smtClean="0"/>
              <a:t>    、   </a:t>
            </a:r>
            <a:r>
              <a:rPr lang="en-US" dirty="0" err="1" smtClean="0"/>
              <a:t>在</a:t>
            </a:r>
            <a:r>
              <a:rPr lang="en-US" i="1" dirty="0" err="1" smtClean="0"/>
              <a:t>S</a:t>
            </a:r>
            <a:r>
              <a:rPr lang="en-US" dirty="0" err="1" smtClean="0"/>
              <a:t>上均满足第一类边界条件，则</a:t>
            </a:r>
            <a:r>
              <a:rPr lang="en-US" dirty="0" smtClean="0"/>
              <a:t> </a:t>
            </a:r>
          </a:p>
          <a:p>
            <a:pPr lvl="1">
              <a:buNone/>
            </a:pPr>
            <a:r>
              <a:rPr lang="en-US" dirty="0" smtClean="0"/>
              <a:t>∴</a:t>
            </a:r>
            <a:endParaRPr lang="en-US" altLang="zh-CN" dirty="0" smtClean="0"/>
          </a:p>
          <a:p>
            <a:pPr lvl="1"/>
            <a:endParaRPr lang="en-US" altLang="zh-CN" dirty="0" smtClean="0"/>
          </a:p>
          <a:p>
            <a:pPr lvl="1">
              <a:buNone/>
            </a:pPr>
            <a:r>
              <a:rPr lang="en-US" dirty="0" smtClean="0"/>
              <a:t>∵                       </a:t>
            </a:r>
            <a:r>
              <a:rPr lang="zh-CN" altLang="en-US" dirty="0" smtClean="0"/>
              <a:t>而积分为</a:t>
            </a:r>
            <a:r>
              <a:rPr lang="en-US" dirty="0" smtClean="0"/>
              <a:t>0 </a:t>
            </a:r>
            <a:endParaRPr lang="en-US" altLang="zh-CN" dirty="0" smtClean="0"/>
          </a:p>
          <a:p>
            <a:pPr>
              <a:buNone/>
            </a:pPr>
            <a:r>
              <a:rPr lang="en-US" altLang="zh-CN" dirty="0" smtClean="0"/>
              <a:t>   </a:t>
            </a:r>
            <a:r>
              <a:rPr lang="en-US" sz="2400" dirty="0" smtClean="0"/>
              <a:t>∴                            </a:t>
            </a:r>
            <a:r>
              <a:rPr lang="zh-CN" altLang="en-US" sz="2400" dirty="0" smtClean="0"/>
              <a:t>而在</a:t>
            </a:r>
            <a:r>
              <a:rPr lang="en-US" sz="2400" dirty="0" smtClean="0"/>
              <a:t>S</a:t>
            </a:r>
            <a:r>
              <a:rPr lang="zh-CN" altLang="en-US" sz="2400" dirty="0" smtClean="0"/>
              <a:t>上              </a:t>
            </a:r>
            <a:r>
              <a:rPr lang="en-US" sz="2400" dirty="0" smtClean="0"/>
              <a:t>∴</a:t>
            </a:r>
            <a:endParaRPr lang="en-US" altLang="zh-CN" sz="2400" dirty="0" smtClean="0"/>
          </a:p>
          <a:p>
            <a:pPr lvl="1">
              <a:buNone/>
            </a:pPr>
            <a:r>
              <a:rPr lang="en-US" dirty="0" smtClean="0"/>
              <a:t>∴</a:t>
            </a:r>
            <a:endParaRPr lang="zh-CN" altLang="en-US" dirty="0"/>
          </a:p>
        </p:txBody>
      </p:sp>
      <p:sp>
        <p:nvSpPr>
          <p:cNvPr id="1259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25953" name="Object 1"/>
          <p:cNvGraphicFramePr>
            <a:graphicFrameLocks noChangeAspect="1"/>
          </p:cNvGraphicFramePr>
          <p:nvPr/>
        </p:nvGraphicFramePr>
        <p:xfrm>
          <a:off x="2714612" y="1500174"/>
          <a:ext cx="312737" cy="385762"/>
        </p:xfrm>
        <a:graphic>
          <a:graphicData uri="http://schemas.openxmlformats.org/presentationml/2006/ole">
            <p:oleObj spid="_x0000_s125953" name="公式" r:id="rId3" imgW="139579" imgH="164957" progId="Equation.3">
              <p:embed/>
            </p:oleObj>
          </a:graphicData>
        </a:graphic>
      </p:graphicFrame>
      <p:sp>
        <p:nvSpPr>
          <p:cNvPr id="1259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25955" name="Object 3"/>
          <p:cNvGraphicFramePr>
            <a:graphicFrameLocks noChangeAspect="1"/>
          </p:cNvGraphicFramePr>
          <p:nvPr/>
        </p:nvGraphicFramePr>
        <p:xfrm>
          <a:off x="3286116" y="1508114"/>
          <a:ext cx="315913" cy="349250"/>
        </p:xfrm>
        <a:graphic>
          <a:graphicData uri="http://schemas.openxmlformats.org/presentationml/2006/ole">
            <p:oleObj spid="_x0000_s125955" name="公式" r:id="rId4" imgW="152268" imgH="164957" progId="Equation.3">
              <p:embed/>
            </p:oleObj>
          </a:graphicData>
        </a:graphic>
      </p:graphicFrame>
      <p:sp>
        <p:nvSpPr>
          <p:cNvPr id="12595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25957" name="Object 5"/>
          <p:cNvGraphicFramePr>
            <a:graphicFrameLocks noChangeAspect="1"/>
          </p:cNvGraphicFramePr>
          <p:nvPr/>
        </p:nvGraphicFramePr>
        <p:xfrm>
          <a:off x="4214813" y="1428750"/>
          <a:ext cx="400050" cy="473075"/>
        </p:xfrm>
        <a:graphic>
          <a:graphicData uri="http://schemas.openxmlformats.org/presentationml/2006/ole">
            <p:oleObj spid="_x0000_s125957" name="公式" r:id="rId5" imgW="177569" imgH="202936" progId="Equation.3">
              <p:embed/>
            </p:oleObj>
          </a:graphicData>
        </a:graphic>
      </p:graphicFrame>
      <p:sp>
        <p:nvSpPr>
          <p:cNvPr id="12596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25959" name="Object 7"/>
          <p:cNvGraphicFramePr>
            <a:graphicFrameLocks noChangeAspect="1"/>
          </p:cNvGraphicFramePr>
          <p:nvPr/>
        </p:nvGraphicFramePr>
        <p:xfrm>
          <a:off x="2238381" y="2001834"/>
          <a:ext cx="3119437" cy="855662"/>
        </p:xfrm>
        <a:graphic>
          <a:graphicData uri="http://schemas.openxmlformats.org/presentationml/2006/ole">
            <p:oleObj spid="_x0000_s125959" name="公式" r:id="rId6" imgW="1587500" imgH="431800" progId="Equation.3">
              <p:embed/>
            </p:oleObj>
          </a:graphicData>
        </a:graphic>
      </p:graphicFrame>
      <p:graphicFrame>
        <p:nvGraphicFramePr>
          <p:cNvPr id="125961" name="Object 9"/>
          <p:cNvGraphicFramePr>
            <a:graphicFrameLocks noChangeAspect="1"/>
          </p:cNvGraphicFramePr>
          <p:nvPr/>
        </p:nvGraphicFramePr>
        <p:xfrm>
          <a:off x="857224" y="3175001"/>
          <a:ext cx="371475" cy="468313"/>
        </p:xfrm>
        <a:graphic>
          <a:graphicData uri="http://schemas.openxmlformats.org/presentationml/2006/ole">
            <p:oleObj spid="_x0000_s125961" name="公式" r:id="rId7" imgW="164885" imgH="215619" progId="Equation.3">
              <p:embed/>
            </p:oleObj>
          </a:graphicData>
        </a:graphic>
      </p:graphicFrame>
      <p:graphicFrame>
        <p:nvGraphicFramePr>
          <p:cNvPr id="125962" name="Object 10"/>
          <p:cNvGraphicFramePr>
            <a:graphicFrameLocks noChangeAspect="1"/>
          </p:cNvGraphicFramePr>
          <p:nvPr/>
        </p:nvGraphicFramePr>
        <p:xfrm>
          <a:off x="1414436" y="3175001"/>
          <a:ext cx="400050" cy="468313"/>
        </p:xfrm>
        <a:graphic>
          <a:graphicData uri="http://schemas.openxmlformats.org/presentationml/2006/ole">
            <p:oleObj spid="_x0000_s125962" name="公式" r:id="rId8" imgW="177480" imgH="215640" progId="Equation.3">
              <p:embed/>
            </p:oleObj>
          </a:graphicData>
        </a:graphic>
      </p:graphicFrame>
      <p:sp>
        <p:nvSpPr>
          <p:cNvPr id="12596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25963" name="Object 11"/>
          <p:cNvGraphicFramePr>
            <a:graphicFrameLocks noChangeAspect="1"/>
          </p:cNvGraphicFramePr>
          <p:nvPr/>
        </p:nvGraphicFramePr>
        <p:xfrm>
          <a:off x="6286512" y="3190282"/>
          <a:ext cx="1214446" cy="595908"/>
        </p:xfrm>
        <a:graphic>
          <a:graphicData uri="http://schemas.openxmlformats.org/presentationml/2006/ole">
            <p:oleObj spid="_x0000_s125963" name="公式" r:id="rId9" imgW="507780" imgH="253890" progId="Equation.3">
              <p:embed/>
            </p:oleObj>
          </a:graphicData>
        </a:graphic>
      </p:graphicFrame>
      <p:sp>
        <p:nvSpPr>
          <p:cNvPr id="125966"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25965" name="Object 13"/>
          <p:cNvGraphicFramePr>
            <a:graphicFrameLocks noChangeAspect="1"/>
          </p:cNvGraphicFramePr>
          <p:nvPr/>
        </p:nvGraphicFramePr>
        <p:xfrm>
          <a:off x="2571736" y="3786190"/>
          <a:ext cx="1928826" cy="607106"/>
        </p:xfrm>
        <a:graphic>
          <a:graphicData uri="http://schemas.openxmlformats.org/presentationml/2006/ole">
            <p:oleObj spid="_x0000_s125965" name="公式" r:id="rId10" imgW="964781" imgH="304668" progId="Equation.3">
              <p:embed/>
            </p:oleObj>
          </a:graphicData>
        </a:graphic>
      </p:graphicFrame>
      <p:sp>
        <p:nvSpPr>
          <p:cNvPr id="125968"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25967" name="Object 15"/>
          <p:cNvGraphicFramePr>
            <a:graphicFrameLocks noChangeAspect="1"/>
          </p:cNvGraphicFramePr>
          <p:nvPr/>
        </p:nvGraphicFramePr>
        <p:xfrm>
          <a:off x="1500166" y="4500570"/>
          <a:ext cx="1265015" cy="571504"/>
        </p:xfrm>
        <a:graphic>
          <a:graphicData uri="http://schemas.openxmlformats.org/presentationml/2006/ole">
            <p:oleObj spid="_x0000_s125967" name="公式" r:id="rId11" imgW="622030" imgH="279279" progId="Equation.3">
              <p:embed/>
            </p:oleObj>
          </a:graphicData>
        </a:graphic>
      </p:graphicFrame>
      <p:sp>
        <p:nvSpPr>
          <p:cNvPr id="125970"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25969" name="Object 17"/>
          <p:cNvGraphicFramePr>
            <a:graphicFrameLocks noChangeAspect="1"/>
          </p:cNvGraphicFramePr>
          <p:nvPr/>
        </p:nvGraphicFramePr>
        <p:xfrm>
          <a:off x="4714876" y="4643446"/>
          <a:ext cx="1707918" cy="428628"/>
        </p:xfrm>
        <a:graphic>
          <a:graphicData uri="http://schemas.openxmlformats.org/presentationml/2006/ole">
            <p:oleObj spid="_x0000_s125969" name="公式" r:id="rId12" imgW="825500" imgH="203200" progId="Equation.3">
              <p:embed/>
            </p:oleObj>
          </a:graphicData>
        </a:graphic>
      </p:graphicFrame>
      <p:sp>
        <p:nvSpPr>
          <p:cNvPr id="125972" name="Rectangle 2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25971" name="Object 19"/>
          <p:cNvGraphicFramePr>
            <a:graphicFrameLocks noChangeAspect="1"/>
          </p:cNvGraphicFramePr>
          <p:nvPr/>
        </p:nvGraphicFramePr>
        <p:xfrm>
          <a:off x="1428728" y="5072074"/>
          <a:ext cx="1688922" cy="428628"/>
        </p:xfrm>
        <a:graphic>
          <a:graphicData uri="http://schemas.openxmlformats.org/presentationml/2006/ole">
            <p:oleObj spid="_x0000_s125971" name="公式" r:id="rId13" imgW="837836" imgH="215806" progId="Equation.3">
              <p:embed/>
            </p:oleObj>
          </a:graphicData>
        </a:graphic>
      </p:graphicFrame>
      <p:sp>
        <p:nvSpPr>
          <p:cNvPr id="125974" name="Rectangle 2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25973" name="Object 21"/>
          <p:cNvGraphicFramePr>
            <a:graphicFrameLocks noChangeAspect="1"/>
          </p:cNvGraphicFramePr>
          <p:nvPr/>
        </p:nvGraphicFramePr>
        <p:xfrm>
          <a:off x="4643438" y="5096824"/>
          <a:ext cx="928694" cy="475316"/>
        </p:xfrm>
        <a:graphic>
          <a:graphicData uri="http://schemas.openxmlformats.org/presentationml/2006/ole">
            <p:oleObj spid="_x0000_s125973" name="公式" r:id="rId14" imgW="406048" imgH="203024" progId="Equation.3">
              <p:embed/>
            </p:oleObj>
          </a:graphicData>
        </a:graphic>
      </p:graphicFrame>
      <p:sp>
        <p:nvSpPr>
          <p:cNvPr id="125976" name="Rectangle 2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25975" name="Object 23"/>
          <p:cNvGraphicFramePr>
            <a:graphicFrameLocks noChangeAspect="1"/>
          </p:cNvGraphicFramePr>
          <p:nvPr/>
        </p:nvGraphicFramePr>
        <p:xfrm>
          <a:off x="6143635" y="5072074"/>
          <a:ext cx="977051" cy="500066"/>
        </p:xfrm>
        <a:graphic>
          <a:graphicData uri="http://schemas.openxmlformats.org/presentationml/2006/ole">
            <p:oleObj spid="_x0000_s125975" name="公式" r:id="rId15" imgW="406048" imgH="203024" progId="Equation.3">
              <p:embed/>
            </p:oleObj>
          </a:graphicData>
        </a:graphic>
      </p:graphicFrame>
      <p:sp>
        <p:nvSpPr>
          <p:cNvPr id="125978" name="Rectangle 2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25977" name="Object 25"/>
          <p:cNvGraphicFramePr>
            <a:graphicFrameLocks noChangeAspect="1"/>
          </p:cNvGraphicFramePr>
          <p:nvPr/>
        </p:nvGraphicFramePr>
        <p:xfrm>
          <a:off x="1357290" y="5500702"/>
          <a:ext cx="1071570" cy="475465"/>
        </p:xfrm>
        <a:graphic>
          <a:graphicData uri="http://schemas.openxmlformats.org/presentationml/2006/ole">
            <p:oleObj spid="_x0000_s125977" name="公式" r:id="rId16" imgW="482181" imgH="215713" progId="Equation.3">
              <p:embed/>
            </p:oleObj>
          </a:graphicData>
        </a:graphic>
      </p:graphicFrame>
      <p:sp>
        <p:nvSpPr>
          <p:cNvPr id="37" name="矩形 36"/>
          <p:cNvSpPr/>
          <p:nvPr/>
        </p:nvSpPr>
        <p:spPr>
          <a:xfrm>
            <a:off x="7183798" y="2214554"/>
            <a:ext cx="1502334" cy="461665"/>
          </a:xfrm>
          <a:prstGeom prst="rect">
            <a:avLst/>
          </a:prstGeom>
        </p:spPr>
        <p:txBody>
          <a:bodyPr wrap="none">
            <a:spAutoFit/>
          </a:bodyPr>
          <a:lstStyle/>
          <a:p>
            <a:r>
              <a:rPr lang="zh-CN" altLang="en-US" sz="2400" dirty="0" smtClean="0"/>
              <a:t>（</a:t>
            </a:r>
            <a:r>
              <a:rPr lang="en-US" sz="2400" dirty="0" smtClean="0"/>
              <a:t>4.2-3</a:t>
            </a:r>
            <a:r>
              <a:rPr lang="zh-CN" altLang="en-US" sz="2400" dirty="0" smtClean="0"/>
              <a:t>）</a:t>
            </a:r>
            <a:endParaRPr lang="zh-CN" altLang="en-US" sz="2400" dirty="0"/>
          </a:p>
        </p:txBody>
      </p:sp>
      <p:sp>
        <p:nvSpPr>
          <p:cNvPr id="31" name="矩形 30"/>
          <p:cNvSpPr/>
          <p:nvPr/>
        </p:nvSpPr>
        <p:spPr>
          <a:xfrm>
            <a:off x="7072330" y="4000504"/>
            <a:ext cx="1502334" cy="461665"/>
          </a:xfrm>
          <a:prstGeom prst="rect">
            <a:avLst/>
          </a:prstGeom>
        </p:spPr>
        <p:txBody>
          <a:bodyPr wrap="none">
            <a:spAutoFit/>
          </a:bodyPr>
          <a:lstStyle/>
          <a:p>
            <a:r>
              <a:rPr lang="zh-CN" altLang="en-US" sz="2400" dirty="0" smtClean="0"/>
              <a:t>（</a:t>
            </a:r>
            <a:r>
              <a:rPr lang="en-US" sz="2400" dirty="0" smtClean="0"/>
              <a:t>4.2-4</a:t>
            </a:r>
            <a:r>
              <a:rPr lang="zh-CN" altLang="en-US" sz="2400" dirty="0" smtClean="0"/>
              <a:t>）</a:t>
            </a:r>
            <a:endParaRPr lang="zh-CN" altLang="en-US" sz="2400" dirty="0"/>
          </a:p>
        </p:txBody>
      </p:sp>
      <p:sp>
        <p:nvSpPr>
          <p:cNvPr id="32" name="灯片编号占位符 31"/>
          <p:cNvSpPr>
            <a:spLocks noGrp="1"/>
          </p:cNvSpPr>
          <p:nvPr>
            <p:ph type="sldNum" sz="quarter" idx="15"/>
          </p:nvPr>
        </p:nvSpPr>
        <p:spPr/>
        <p:txBody>
          <a:bodyPr/>
          <a:lstStyle/>
          <a:p>
            <a:fld id="{0C913308-F349-4B6D-A68A-DD1791B4A57B}" type="slidenum">
              <a:rPr lang="zh-CN" altLang="en-US" smtClean="0"/>
              <a:pPr/>
              <a:t>7</a:t>
            </a:fld>
            <a:endParaRPr lang="zh-CN"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1414"/>
            <a:ext cx="8229600" cy="1066800"/>
          </a:xfrm>
        </p:spPr>
        <p:txBody>
          <a:bodyPr/>
          <a:lstStyle/>
          <a:p>
            <a:r>
              <a:rPr lang="en-US" altLang="zh-CN" dirty="0" smtClean="0"/>
              <a:t>2 </a:t>
            </a:r>
            <a:r>
              <a:rPr lang="zh-CN" altLang="en-US" dirty="0" smtClean="0"/>
              <a:t>场的唯一性定理</a:t>
            </a:r>
            <a:endParaRPr lang="zh-CN" altLang="en-US" dirty="0"/>
          </a:p>
        </p:txBody>
      </p:sp>
      <p:sp>
        <p:nvSpPr>
          <p:cNvPr id="3" name="内容占位符 2"/>
          <p:cNvSpPr>
            <a:spLocks noGrp="1"/>
          </p:cNvSpPr>
          <p:nvPr>
            <p:ph idx="1"/>
          </p:nvPr>
        </p:nvSpPr>
        <p:spPr>
          <a:xfrm>
            <a:off x="457200" y="1357298"/>
            <a:ext cx="8229600" cy="4860048"/>
          </a:xfrm>
        </p:spPr>
        <p:txBody>
          <a:bodyPr/>
          <a:lstStyle/>
          <a:p>
            <a:pPr lvl="1"/>
            <a:r>
              <a:rPr lang="zh-CN" altLang="en-US" dirty="0" smtClean="0"/>
              <a:t>第二种情况（</a:t>
            </a:r>
            <a:r>
              <a:rPr lang="en-US" dirty="0" smtClean="0"/>
              <a:t>Neumann</a:t>
            </a:r>
            <a:r>
              <a:rPr lang="zh-CN" altLang="en-US" dirty="0" smtClean="0"/>
              <a:t>问题）：</a:t>
            </a:r>
            <a:endParaRPr lang="en-US" altLang="zh-CN" dirty="0" smtClean="0"/>
          </a:p>
          <a:p>
            <a:pPr lvl="1">
              <a:buNone/>
            </a:pPr>
            <a:r>
              <a:rPr lang="en-US" altLang="zh-CN" dirty="0" smtClean="0"/>
              <a:t>       </a:t>
            </a:r>
            <a:r>
              <a:rPr lang="zh-CN" altLang="en-US" dirty="0" smtClean="0"/>
              <a:t>、    都满足</a:t>
            </a:r>
            <a:endParaRPr lang="en-US" altLang="zh-CN" dirty="0" smtClean="0"/>
          </a:p>
          <a:p>
            <a:pPr lvl="1"/>
            <a:endParaRPr lang="en-US" altLang="zh-CN" dirty="0" smtClean="0"/>
          </a:p>
          <a:p>
            <a:pPr lvl="1">
              <a:buNone/>
            </a:pPr>
            <a:r>
              <a:rPr lang="zh-CN" altLang="en-US" dirty="0" smtClean="0"/>
              <a:t>则：</a:t>
            </a:r>
            <a:endParaRPr lang="en-US" altLang="zh-CN" dirty="0" smtClean="0"/>
          </a:p>
          <a:p>
            <a:pPr lvl="2"/>
            <a:endParaRPr lang="en-US" altLang="zh-CN" dirty="0" smtClean="0"/>
          </a:p>
          <a:p>
            <a:pPr lvl="1">
              <a:buNone/>
            </a:pPr>
            <a:r>
              <a:rPr lang="zh-CN" altLang="en-US" dirty="0" smtClean="0"/>
              <a:t>故（</a:t>
            </a:r>
            <a:r>
              <a:rPr lang="en-US" dirty="0" smtClean="0"/>
              <a:t>4.2-3</a:t>
            </a:r>
            <a:r>
              <a:rPr lang="zh-CN" altLang="en-US" dirty="0" smtClean="0"/>
              <a:t>）右边</a:t>
            </a:r>
            <a:r>
              <a:rPr lang="en-US" dirty="0" smtClean="0"/>
              <a:t>=0</a:t>
            </a:r>
            <a:r>
              <a:rPr lang="zh-CN" altLang="en-US" dirty="0" smtClean="0"/>
              <a:t>，同样可得：</a:t>
            </a:r>
            <a:endParaRPr lang="en-US" altLang="zh-CN" dirty="0" smtClean="0"/>
          </a:p>
          <a:p>
            <a:pPr lvl="1">
              <a:buNone/>
            </a:pPr>
            <a:r>
              <a:rPr lang="en-US" dirty="0" smtClean="0"/>
              <a:t>∵  </a:t>
            </a:r>
            <a:r>
              <a:rPr lang="zh-CN" altLang="en-US" dirty="0" smtClean="0"/>
              <a:t>在参考点处              </a:t>
            </a:r>
            <a:r>
              <a:rPr lang="en-US" dirty="0" smtClean="0"/>
              <a:t>   </a:t>
            </a:r>
            <a:r>
              <a:rPr lang="zh-CN" altLang="en-US" dirty="0" smtClean="0"/>
              <a:t>，故</a:t>
            </a:r>
            <a:endParaRPr lang="en-US" altLang="zh-CN" dirty="0" smtClean="0"/>
          </a:p>
          <a:p>
            <a:pPr lvl="1">
              <a:buNone/>
            </a:pPr>
            <a:r>
              <a:rPr lang="en-US" dirty="0" smtClean="0"/>
              <a:t>∴ </a:t>
            </a:r>
            <a:endParaRPr lang="zh-CN" altLang="en-US" dirty="0" smtClean="0"/>
          </a:p>
          <a:p>
            <a:pPr lvl="1"/>
            <a:r>
              <a:rPr lang="zh-CN" altLang="en-US" dirty="0" smtClean="0"/>
              <a:t>第三种情况（</a:t>
            </a:r>
            <a:r>
              <a:rPr lang="en-US" dirty="0" smtClean="0"/>
              <a:t>Mixed</a:t>
            </a:r>
            <a:r>
              <a:rPr lang="zh-CN" altLang="en-US" dirty="0" smtClean="0"/>
              <a:t>问题）证明与第二种情况类似，略。</a:t>
            </a:r>
            <a:endParaRPr lang="zh-CN" altLang="en-US" dirty="0"/>
          </a:p>
        </p:txBody>
      </p:sp>
      <p:graphicFrame>
        <p:nvGraphicFramePr>
          <p:cNvPr id="124929" name="Object 1"/>
          <p:cNvGraphicFramePr>
            <a:graphicFrameLocks noChangeAspect="1"/>
          </p:cNvGraphicFramePr>
          <p:nvPr/>
        </p:nvGraphicFramePr>
        <p:xfrm>
          <a:off x="1142976" y="1785926"/>
          <a:ext cx="371475" cy="468313"/>
        </p:xfrm>
        <a:graphic>
          <a:graphicData uri="http://schemas.openxmlformats.org/presentationml/2006/ole">
            <p:oleObj spid="_x0000_s124929" name="公式" r:id="rId3" imgW="164885" imgH="215619" progId="Equation.3">
              <p:embed/>
            </p:oleObj>
          </a:graphicData>
        </a:graphic>
      </p:graphicFrame>
      <p:graphicFrame>
        <p:nvGraphicFramePr>
          <p:cNvPr id="124930" name="Object 2"/>
          <p:cNvGraphicFramePr>
            <a:graphicFrameLocks noChangeAspect="1"/>
          </p:cNvGraphicFramePr>
          <p:nvPr/>
        </p:nvGraphicFramePr>
        <p:xfrm>
          <a:off x="1714480" y="1817679"/>
          <a:ext cx="400050" cy="468313"/>
        </p:xfrm>
        <a:graphic>
          <a:graphicData uri="http://schemas.openxmlformats.org/presentationml/2006/ole">
            <p:oleObj spid="_x0000_s124930" name="公式" r:id="rId4" imgW="177480" imgH="215640" progId="Equation.3">
              <p:embed/>
            </p:oleObj>
          </a:graphicData>
        </a:graphic>
      </p:graphicFrame>
      <p:sp>
        <p:nvSpPr>
          <p:cNvPr id="1249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24931" name="Object 3"/>
          <p:cNvGraphicFramePr>
            <a:graphicFrameLocks noChangeAspect="1"/>
          </p:cNvGraphicFramePr>
          <p:nvPr/>
        </p:nvGraphicFramePr>
        <p:xfrm>
          <a:off x="3071813" y="1711319"/>
          <a:ext cx="1190625" cy="860425"/>
        </p:xfrm>
        <a:graphic>
          <a:graphicData uri="http://schemas.openxmlformats.org/presentationml/2006/ole">
            <p:oleObj spid="_x0000_s124931" name="公式" r:id="rId5" imgW="660113" imgH="482391" progId="Equation.3">
              <p:embed/>
            </p:oleObj>
          </a:graphicData>
        </a:graphic>
      </p:graphicFrame>
      <p:sp>
        <p:nvSpPr>
          <p:cNvPr id="12493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24933" name="Object 5"/>
          <p:cNvGraphicFramePr>
            <a:graphicFrameLocks noChangeAspect="1"/>
          </p:cNvGraphicFramePr>
          <p:nvPr/>
        </p:nvGraphicFramePr>
        <p:xfrm>
          <a:off x="1500166" y="2500306"/>
          <a:ext cx="3130502" cy="928695"/>
        </p:xfrm>
        <a:graphic>
          <a:graphicData uri="http://schemas.openxmlformats.org/presentationml/2006/ole">
            <p:oleObj spid="_x0000_s124933" name="公式" r:id="rId6" imgW="1612900" imgH="482600" progId="Equation.3">
              <p:embed/>
            </p:oleObj>
          </a:graphicData>
        </a:graphic>
      </p:graphicFrame>
      <p:sp>
        <p:nvSpPr>
          <p:cNvPr id="12493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24935" name="Object 7"/>
          <p:cNvGraphicFramePr>
            <a:graphicFrameLocks noChangeAspect="1"/>
          </p:cNvGraphicFramePr>
          <p:nvPr/>
        </p:nvGraphicFramePr>
        <p:xfrm>
          <a:off x="5214942" y="3500438"/>
          <a:ext cx="2303076" cy="428628"/>
        </p:xfrm>
        <a:graphic>
          <a:graphicData uri="http://schemas.openxmlformats.org/presentationml/2006/ole">
            <p:oleObj spid="_x0000_s124935" name="公式" r:id="rId7" imgW="1143000" imgH="215900" progId="Equation.3">
              <p:embed/>
            </p:oleObj>
          </a:graphicData>
        </a:graphic>
      </p:graphicFrame>
      <p:sp>
        <p:nvSpPr>
          <p:cNvPr id="12493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24937" name="Object 9"/>
          <p:cNvGraphicFramePr>
            <a:graphicFrameLocks noChangeAspect="1"/>
          </p:cNvGraphicFramePr>
          <p:nvPr/>
        </p:nvGraphicFramePr>
        <p:xfrm>
          <a:off x="2857488" y="3929066"/>
          <a:ext cx="1500199" cy="440847"/>
        </p:xfrm>
        <a:graphic>
          <a:graphicData uri="http://schemas.openxmlformats.org/presentationml/2006/ole">
            <p:oleObj spid="_x0000_s124937" name="公式" r:id="rId8" imgW="723586" imgH="215806" progId="Equation.3">
              <p:embed/>
            </p:oleObj>
          </a:graphicData>
        </a:graphic>
      </p:graphicFrame>
      <p:sp>
        <p:nvSpPr>
          <p:cNvPr id="124940"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24939" name="Object 11"/>
          <p:cNvGraphicFramePr>
            <a:graphicFrameLocks noChangeAspect="1"/>
          </p:cNvGraphicFramePr>
          <p:nvPr/>
        </p:nvGraphicFramePr>
        <p:xfrm>
          <a:off x="4929190" y="3857628"/>
          <a:ext cx="1533525" cy="465137"/>
        </p:xfrm>
        <a:graphic>
          <a:graphicData uri="http://schemas.openxmlformats.org/presentationml/2006/ole">
            <p:oleObj spid="_x0000_s124939" name="公式" r:id="rId9" imgW="698197" imgH="215806" progId="Equation.3">
              <p:embed/>
            </p:oleObj>
          </a:graphicData>
        </a:graphic>
      </p:graphicFrame>
      <p:graphicFrame>
        <p:nvGraphicFramePr>
          <p:cNvPr id="124941" name="Object 13"/>
          <p:cNvGraphicFramePr>
            <a:graphicFrameLocks noChangeAspect="1"/>
          </p:cNvGraphicFramePr>
          <p:nvPr/>
        </p:nvGraphicFramePr>
        <p:xfrm>
          <a:off x="1357290" y="4357694"/>
          <a:ext cx="1071562" cy="476250"/>
        </p:xfrm>
        <a:graphic>
          <a:graphicData uri="http://schemas.openxmlformats.org/presentationml/2006/ole">
            <p:oleObj spid="_x0000_s124941" name="公式" r:id="rId10" imgW="482181" imgH="215713" progId="Equation.3">
              <p:embed/>
            </p:oleObj>
          </a:graphicData>
        </a:graphic>
      </p:graphicFrame>
      <p:sp>
        <p:nvSpPr>
          <p:cNvPr id="17" name="灯片编号占位符 16"/>
          <p:cNvSpPr>
            <a:spLocks noGrp="1"/>
          </p:cNvSpPr>
          <p:nvPr>
            <p:ph type="sldNum" sz="quarter" idx="15"/>
          </p:nvPr>
        </p:nvSpPr>
        <p:spPr/>
        <p:txBody>
          <a:bodyPr/>
          <a:lstStyle/>
          <a:p>
            <a:fld id="{0C913308-F349-4B6D-A68A-DD1791B4A57B}" type="slidenum">
              <a:rPr lang="zh-CN" altLang="en-US" smtClean="0"/>
              <a:pPr/>
              <a:t>8</a:t>
            </a:fld>
            <a:endParaRPr lang="zh-CN"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1414"/>
            <a:ext cx="8229600" cy="1066800"/>
          </a:xfrm>
        </p:spPr>
        <p:txBody>
          <a:bodyPr/>
          <a:lstStyle/>
          <a:p>
            <a:r>
              <a:rPr lang="en-US" altLang="zh-CN" dirty="0" smtClean="0"/>
              <a:t>2 </a:t>
            </a:r>
            <a:r>
              <a:rPr lang="zh-CN" altLang="en-US" dirty="0" smtClean="0"/>
              <a:t>场的唯一性定理</a:t>
            </a:r>
            <a:endParaRPr lang="zh-CN" altLang="en-US" dirty="0"/>
          </a:p>
        </p:txBody>
      </p:sp>
      <p:sp>
        <p:nvSpPr>
          <p:cNvPr id="3" name="内容占位符 2"/>
          <p:cNvSpPr>
            <a:spLocks noGrp="1"/>
          </p:cNvSpPr>
          <p:nvPr>
            <p:ph idx="1"/>
          </p:nvPr>
        </p:nvSpPr>
        <p:spPr>
          <a:xfrm>
            <a:off x="457200" y="1285860"/>
            <a:ext cx="8229600" cy="4860048"/>
          </a:xfrm>
        </p:spPr>
        <p:txBody>
          <a:bodyPr/>
          <a:lstStyle/>
          <a:p>
            <a:r>
              <a:rPr lang="zh-CN" altLang="en-US" dirty="0" smtClean="0"/>
              <a:t>唯一性定理的重要意义</a:t>
            </a:r>
            <a:endParaRPr lang="en-US" altLang="zh-CN" dirty="0" smtClean="0"/>
          </a:p>
          <a:p>
            <a:pPr lvl="1"/>
            <a:r>
              <a:rPr lang="zh-CN" altLang="en-US" dirty="0" smtClean="0"/>
              <a:t>一是告诉我们在什么条件下得到的解是唯一的；</a:t>
            </a:r>
            <a:endParaRPr lang="en-US" altLang="zh-CN" dirty="0" smtClean="0"/>
          </a:p>
          <a:p>
            <a:pPr lvl="1"/>
            <a:r>
              <a:rPr lang="zh-CN" altLang="en-US" dirty="0" smtClean="0"/>
              <a:t>二是无论用何种方法找到一个函数，既满足微分方程，又满足问题特定的边界条件，则它必是该问题的解。即可以灵活的选择求解方法；</a:t>
            </a:r>
            <a:endParaRPr lang="en-US" altLang="zh-CN" dirty="0" smtClean="0"/>
          </a:p>
          <a:p>
            <a:pPr lvl="1"/>
            <a:r>
              <a:rPr lang="zh-CN" altLang="en-US" dirty="0" smtClean="0"/>
              <a:t>三是根据唯一性定理，可以建立许多应用于电磁场问题求解的等效原理。</a:t>
            </a:r>
            <a:endParaRPr lang="zh-CN" altLang="en-US" dirty="0"/>
          </a:p>
        </p:txBody>
      </p:sp>
      <p:sp>
        <p:nvSpPr>
          <p:cNvPr id="4" name="灯片编号占位符 3"/>
          <p:cNvSpPr>
            <a:spLocks noGrp="1"/>
          </p:cNvSpPr>
          <p:nvPr>
            <p:ph type="sldNum" sz="quarter" idx="15"/>
          </p:nvPr>
        </p:nvSpPr>
        <p:spPr/>
        <p:txBody>
          <a:bodyPr/>
          <a:lstStyle/>
          <a:p>
            <a:fld id="{0C913308-F349-4B6D-A68A-DD1791B4A57B}" type="slidenum">
              <a:rPr lang="zh-CN" altLang="en-US" smtClean="0"/>
              <a:pPr/>
              <a:t>9</a:t>
            </a:fld>
            <a:endParaRPr lang="zh-CN" alt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凸显">
  <a:themeElements>
    <a:clrScheme name="凸显">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凸显">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凸显">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1311</TotalTime>
  <Words>1811</Words>
  <PresentationFormat>全屏显示(4:3)</PresentationFormat>
  <Paragraphs>453</Paragraphs>
  <Slides>54</Slides>
  <Notes>0</Notes>
  <HiddenSlides>0</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54</vt:i4>
      </vt:variant>
    </vt:vector>
  </HeadingPairs>
  <TitlesOfParts>
    <vt:vector size="57" baseType="lpstr">
      <vt:lpstr>凸显</vt:lpstr>
      <vt:lpstr>Equation</vt:lpstr>
      <vt:lpstr>公式</vt:lpstr>
      <vt:lpstr>第4章 静电场的解法</vt:lpstr>
      <vt:lpstr>本章提纲</vt:lpstr>
      <vt:lpstr>1 静电场问题的分类</vt:lpstr>
      <vt:lpstr>1 静电场问题的分类</vt:lpstr>
      <vt:lpstr>1 静电场问题的分类</vt:lpstr>
      <vt:lpstr>2 场的唯一性定理</vt:lpstr>
      <vt:lpstr>2 场的唯一性定理</vt:lpstr>
      <vt:lpstr>2 场的唯一性定理</vt:lpstr>
      <vt:lpstr>2 场的唯一性定理</vt:lpstr>
      <vt:lpstr>3 镜像法</vt:lpstr>
      <vt:lpstr>3 镜像法</vt:lpstr>
      <vt:lpstr>3 镜像法</vt:lpstr>
      <vt:lpstr>3 镜像法</vt:lpstr>
      <vt:lpstr>3 镜像法</vt:lpstr>
      <vt:lpstr>3 镜像法</vt:lpstr>
      <vt:lpstr>3 镜像法</vt:lpstr>
      <vt:lpstr>3 镜像法</vt:lpstr>
      <vt:lpstr>3 镜像法</vt:lpstr>
      <vt:lpstr>3 镜像法</vt:lpstr>
      <vt:lpstr>3 镜像法</vt:lpstr>
      <vt:lpstr>3 镜像法</vt:lpstr>
      <vt:lpstr>3 镜像法</vt:lpstr>
      <vt:lpstr>3 镜像法</vt:lpstr>
      <vt:lpstr>3 镜像法</vt:lpstr>
      <vt:lpstr>4 分离变量法</vt:lpstr>
      <vt:lpstr>4 分离变量法</vt:lpstr>
      <vt:lpstr>4 分离变量法</vt:lpstr>
      <vt:lpstr>4 分离变量法</vt:lpstr>
      <vt:lpstr>4 分离变量法</vt:lpstr>
      <vt:lpstr>4 分离变量法</vt:lpstr>
      <vt:lpstr>4 分离变量法</vt:lpstr>
      <vt:lpstr>4 分离变量法</vt:lpstr>
      <vt:lpstr>4 分离变量法</vt:lpstr>
      <vt:lpstr>4 分离变量法</vt:lpstr>
      <vt:lpstr>4 分离变量法</vt:lpstr>
      <vt:lpstr>4 分离变量法</vt:lpstr>
      <vt:lpstr>4 分离变量法</vt:lpstr>
      <vt:lpstr>4 分离变量法</vt:lpstr>
      <vt:lpstr>4 分离变量法</vt:lpstr>
      <vt:lpstr>4 分离变量法</vt:lpstr>
      <vt:lpstr>4 分离变量法</vt:lpstr>
      <vt:lpstr>4 分离变量法</vt:lpstr>
      <vt:lpstr>4 分离变量法</vt:lpstr>
      <vt:lpstr>4 分离变量法</vt:lpstr>
      <vt:lpstr>4 分离变量法</vt:lpstr>
      <vt:lpstr>4 分离变量法</vt:lpstr>
      <vt:lpstr>4 分离变量法</vt:lpstr>
      <vt:lpstr>4 分离变量法</vt:lpstr>
      <vt:lpstr>4 分离变量法</vt:lpstr>
      <vt:lpstr>4 分离变量法</vt:lpstr>
      <vt:lpstr>4 分离变量法</vt:lpstr>
      <vt:lpstr>4 分离变量法</vt:lpstr>
      <vt:lpstr>4 分离变量法</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XD</dc:creator>
  <cp:lastModifiedBy>XD</cp:lastModifiedBy>
  <cp:revision>168</cp:revision>
  <dcterms:created xsi:type="dcterms:W3CDTF">2014-07-29T12:43:35Z</dcterms:created>
  <dcterms:modified xsi:type="dcterms:W3CDTF">2014-10-27T12:27:59Z</dcterms:modified>
</cp:coreProperties>
</file>