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34"/>
  </p:notesMasterIdLst>
  <p:sldIdLst>
    <p:sldId id="256" r:id="rId2"/>
    <p:sldId id="503" r:id="rId3"/>
    <p:sldId id="511" r:id="rId4"/>
    <p:sldId id="542" r:id="rId5"/>
    <p:sldId id="544" r:id="rId6"/>
    <p:sldId id="547" r:id="rId7"/>
    <p:sldId id="545" r:id="rId8"/>
    <p:sldId id="546" r:id="rId9"/>
    <p:sldId id="549" r:id="rId10"/>
    <p:sldId id="548" r:id="rId11"/>
    <p:sldId id="512" r:id="rId12"/>
    <p:sldId id="539" r:id="rId13"/>
    <p:sldId id="540" r:id="rId14"/>
    <p:sldId id="518" r:id="rId15"/>
    <p:sldId id="513" r:id="rId16"/>
    <p:sldId id="550" r:id="rId17"/>
    <p:sldId id="516" r:id="rId18"/>
    <p:sldId id="541" r:id="rId19"/>
    <p:sldId id="551" r:id="rId20"/>
    <p:sldId id="524" r:id="rId21"/>
    <p:sldId id="525" r:id="rId22"/>
    <p:sldId id="555" r:id="rId23"/>
    <p:sldId id="556" r:id="rId24"/>
    <p:sldId id="527" r:id="rId25"/>
    <p:sldId id="528" r:id="rId26"/>
    <p:sldId id="488" r:id="rId27"/>
    <p:sldId id="526" r:id="rId28"/>
    <p:sldId id="519" r:id="rId29"/>
    <p:sldId id="520" r:id="rId30"/>
    <p:sldId id="522" r:id="rId31"/>
    <p:sldId id="523" r:id="rId32"/>
    <p:sldId id="554" r:id="rId3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66" d="100"/>
          <a:sy n="66" d="100"/>
        </p:scale>
        <p:origin x="12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0T00:22:52.3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20861 1463 0,'0'25'16,"0"0"-1,0 25-15,0 123 16,0-73-16,0 48 15,0 1-15,0 74 16,0 1 0,0-200-16,0 26 15,0 149 1,0 49-16,0-25 15,0-74-15,0-50 16,0 50-16,0-50 16,0-49-16,49 74 15,-49-25-15,25 50 16,0-25-16,0 124 15,-25 25-15,0-1 16,49-123-16,-49-25 16,0-74-16,0 24 15,25-74-15,-25 75 63,0-51-63,25 26 15,-25-25-15,0-25 16,50 0 265,98 49-281,-98-49 15,173 50-15,25-25 16,25 0-16,0 0 15,-75-25-15,75 0 16,-49 0 0,48 0-16,-24 0 15,-49 74-15,-50-49 16,0 0-16,-75-25 15,-49 49-15,0-49 16,24 0-16,-49 0 16,25 0-1,0 0 1,-25 0-1,25 0 64,-25-74-64,0 49-15,0-74 16,0 24-16,24-98 15,-24-26-15,25-74 16,-25 249-16,50-175 16,-25-24-16,-1-25 15,1 124 1,25 0-16,-50-25 15,0 50-15,25-50 16,-25-25-16,0 1 16,0 73-16,0 1 15,0 74-15,0-49 16,0 0-16,0-1 15,0 50-15,0-24 16,0 24-16,0-124 16,0 75-16,0-50 15,-25-100-15,25 125 16,-25-50-16,25 50 15,0 25-15,-25-25 16,0 74-16,1-50 16,24 75-16,0-49 15,0 24-15,0-50 16,0 51-16,0-51 15,-25 26-15,25-26 16,0 26-16,-25 24 16,0 0 155,0 25-155,25 0-16,-49 50 15,24-50-15,-25 0 16,26 0-16,-1 0 16,0 0 30,-25 0-30,-24 0-16,74 0 16,-99 0-16,74 0 15,-25 0 1,-49 0-16,25 0 15,49 0-15,-25 0 16,25 0-16,-49 0 16,49 0-16,-124 0 15,50 0-15,0 0 16,0 0-16,-50 0 15,75 0-15,49 0 16,-50 0-16,50 0 16,-24 0-1,49 0-15,-50 0 16,-24 0-16,-50 0 15,25 0-15,-75 0 16,50 0-16,74 0 31,1 0 32,24 0-48,-25 0 1,50 0 15,-24 0-31,-1 49 16,25-24-1,-50-25 1,50 25-16,-25-25 93,-24 0-93,24 0 16,-50 0-16,26 0 16,-1 0-16,1 0 15,24 0-15,0 0 16,-25 0-16,26 0 15,-26 0-15,-49-50 16,99 50-16,-50 0 16,1 0-1,-1 0 1,25-25-16,0 25 15,-49 0-15,74 0 16,-25 0-16,-24 0 16,49-24 15</inkml:trace>
  <inkml:trace contextRef="#ctx0" brushRef="#br0" timeOffset="5912.2863">21555 4738 0,'0'0'234,"0"49"-219,0-24-15,0-25 16,0 50-16,0-25 16,0-1-16,0 26 15,0-25-15,0-25 16,0 49-16,0-24 15,0 25-15,0-25 16,0-25-16,0 49 16,0-24-16,0 74 15,-25-74-15,25 25 16,-24-1-16,24 26 15,0-26-15,0-49 16,0 50 62,0-25-62</inkml:trace>
  <inkml:trace contextRef="#ctx0" brushRef="#br0" timeOffset="8626.6341">21729 4564 0,'25'0'110,"74"-25"-95,-74 25 1,24 0-16,26 0 15,-26 0-15,1 0 16,49 0-16,-74 0 16,124-25-16,-100 25 15,75 0-15,-24 0 16,24-49-16,74-1 15,50 25-15,-49 25 16,24 0-16,-74 0 16,24-24-16,-24 24 15,-99-25 1,-50 25-16,49 0 15,-24-25-15,-25 25 16,25 0 15,0-25-15,0 25-1,-1 0 1,1 0 93,-25 25-93,0 0-16,0 24 15,0 1-15,0 24 16,0 1-16,0-26 16,0-24-16,-25 25 15,25 24 1,-24 1-16,-1-50 15,0 24-15,25-24 16,-25 49-16,-24-49 16,49 50-16,-25-51 15,0 51-15,0-26 16,0 1-16,1 24 15,24 1-15,-25-1 16,0-49-16,25 0 16,0-25-16,-25 25 249,-24-25-218,24 0-31,-25 0 16,-49 0-16,49 0 16,-49 0-16,49 0 15,26 0-15,-125 0 16,-25 0-16,75 0 15,0 0-15,24 0 16,51 0-16,-51 0 16,75 0-16,-25 0 15,25 24 1,-49-24-1,24 0 1,0 0-16,-25 25 16,26-25-16,24 0 62,-50 0-15,50 0-47,-25 0 15,25 0 17,-49 0 30,49 0-62,-25 0 16,0 0-1,0 0 1,-24 0 31,24 0-32,0 0 1,-124 25-16,75-25 15,-1 0-15,51 25 16,-51 0-16,1-25 16,74 0-16</inkml:trace>
  <inkml:trace contextRef="#ctx0" brushRef="#br0" timeOffset="9890.2098">23292 4614 0,'-25'0'63,"-25"0"-63,50 0 15,-74 24-15,49 1 32,0 25-32,0-1 15,-24 26-15,24-25 16,-25-1-16,1 50 15,24-24-15,-25-26 16,26-49-16,24 25 94,0-25-63,-25 50-16,0-25-15,25-1 16</inkml:trace>
  <inkml:trace contextRef="#ctx0" brushRef="#br0" timeOffset="11044.5875">23316 4638 0,'-24'25'62,"24"-25"-62,0 50 16,0-1-16,0 1 16,0-25-16,0 0 15,0 24 1,0-49-16,0 50 15,0 0-15,0-26 16,24 1-16,-24 50 16,0-75-1,25 49 1,-25-49 15,0 25 125</inkml:trace>
  <inkml:trace contextRef="#ctx0" brushRef="#br0" timeOffset="11840.1723">22870 5035 0,'0'0'16,"0"-24"-16,25 24 15,0 0 1,24 0-16,-49 0 16,25 0 15,0 0-16,0 24 1,-1-24 15,1 0 16,0 0-31,0-24 15</inkml:trace>
  <inkml:trace contextRef="#ctx0" brushRef="#br0" timeOffset="12776.1543">23639 4713 0,'25'0'93,"-1"0"-77,-24 25 31,0 24-47,0-24 15,0 25-15,0 49 16,0-49-16,0-50 16,0 24-16,0 26 15,0-50 79,0 25-79,0 0-15</inkml:trace>
  <inkml:trace contextRef="#ctx0" brushRef="#br0" timeOffset="17487.2637">21431 3225 0,'0'0'109,"0"49"-109,0 1 15,0-25-15,0-1 16,0 1-16,0 0 16,0 0-16,0 0 15,25 24-15,-25 1 16,0-50-16,0 25 15,0-1-15,0 1 47,0 0-31,0 50-1,0-1-15,25-49 16,-25 24-16,25-24 16,-25 0-16,24 0 31,1 0 0,-25-1 141</inkml:trace>
  <inkml:trace contextRef="#ctx0" brushRef="#br0" timeOffset="19515.2247">21406 3200 0,'0'-25'63,"0"-25"-63,25 50 15,74-24-15,-99 24 16,50 0-16,-25 0 16,24 0-16,-24 0 15,0 0-15,0 0 31,0 0 1,24 0-32,-24 0 15,25 0-15,24 0 16,1 0-16,-1 0 15,-24 0-15,24 0 16,-49 0 0,24 0-16,26 0 15,24 0 1,25 0-16,-25 0 15,75 0-15,-100 0 16,26 0-16,-1 0 16,25 24-16,-75 1 15,-24-25-15,25 25 16,-1 0-1,-24 24-15,25-49 16,-50 0-16,25 0 16,24 0-16,1 0 15,-25 0-15,-1 0 16,51 0-16,-75 0 15,25 0 17,24 0-32,-49 0 15,25 0 48,50 0-63,-75 0 31,24 25-31,-24-25 187,0 75-171,0-51-16,0-24 46,50 0-30,-50 50 234,0-50-235,0 25 1,0 24-1,0 1-15,0 24 16,25 26-16,-25-26 16,25-24-16,-25 24 15,24-24 1,-24-25-16,0-1 15,0-24 17</inkml:trace>
  <inkml:trace contextRef="#ctx0" brushRef="#br0" timeOffset="21090.7944">21927 4068 0,'0'0'94,"100"-25"-79,-51 0-15,-24 1 16,25 24 0,74 0-1,-50 0-15,75 0 16,-50 0-16,0 0 15,-24 0-15,-26 0 16,1 0-16,-50 0 31,25 0-15,0 0-16,-1 0 47,1 0 46,50 0-93,-51 0 16,51 24 218,24 1-234,0 0 15,-24-25-15,-26 0 16,-24 25-16,0-25 16,-25 0 15,25 0-16,49 0 32,-74 0-31,25 0-16,-25 0 15,25-25-15,-1 0 110</inkml:trace>
  <inkml:trace contextRef="#ctx0" brushRef="#br0" timeOffset="22245.1721">22572 3324 0,'0'0'94,"0"124"-94,0-75 15,-25 75 1,25-74-16,0 49 15,-49-49-15,49-50 16,0 25-16,-25 0 31,25 49 16,0-49-47,0 49 16,0-24-1,0-125 94</inkml:trace>
  <inkml:trace contextRef="#ctx0" brushRef="#br0" timeOffset="23181.1541">22671 3175 0,'25'0'62,"0"0"-31,-25 0-31,0 25 16,0 24-16,0-24 16,50 74-16,-25-74 15,-1 25-15,1-1 16,0 1-16,0-25 15,-25-25 63,0 49-62,0-24 0,0-25-16,0 50 15,25 0 63,-25-26-62,0 1-16,0-25 15,49 99-15,-24-74 16,-25 0-16,0 0 16,0-25-1</inkml:trace>
  <inkml:trace contextRef="#ctx0" brushRef="#br0" timeOffset="24023.538">22572 3671 0,'25'0'93,"0"0"-93,0 0 16,-1 0-16,1 0 16,0 0-16,-25 0 15,25 0-15,0 0 16,0 0-16,-25 0 47,24 0 31</inkml:trace>
  <inkml:trace contextRef="#ctx0" brushRef="#br0" timeOffset="26238.6954">23143 3373 0,'25'0'78,"24"0"-62,-49 0-16,50 0 15,-1 0-15,1 0 16,0 25 0,-26 0-16,-24-25 15,25 0-15,-25 0 31,50 0-31,-25 50 32,49-26-17,-49 1 1,-25 0 93,0 0-93,0-25-1,-25 25-15,0-1 16,-24 1-16,24 0 15,-25 25 1,25-25 0,-24-1 46,49-24-62,-25 50 484,-25-50-469,26 0 1,24 0 218,24 0-219,26 0 1,-50 0-16,74 0 31,26 0-15,-51 0-1,26 0 1,-51 0-16,-24 0 16,25 0-16,0 0 15,-25 0-15,50 0 16,-1 0-16,1 0 15</inkml:trace>
  <inkml:trace contextRef="#ctx0" brushRef="#br0" timeOffset="37643.4793">21406 1910 0,'0'50'93,"0"24"-93,0 0 16,0 1-16,0-50 16,0-1-1,25 26-15,-25-50 16,0 50-1,0-1-15,0 1 16,0 24-16,0-49 16,0-25-1,0 25-15,25 24 31,-25-24 1,0 0-32,0 0 15</inkml:trace>
  <inkml:trace contextRef="#ctx0" brushRef="#br0" timeOffset="40186.2305">21382 1910 0,'24'-50'109,"76"50"-109,-26 0 16,0-24-16,1 24 15,24 0-15,-24 0 16,-1 0-16,0 0 15,-24 0-15,-25 0 16,0 0 62,49 0-62,-24 0 15,-50 0-16,49 0 1,-49 0-16,50 0 16,-25 0-1,24 0-15,-49 0 31,75 0-15,-1 0-16,50 0 16,50 0-16,-25 0 15,-125 0-15,1 0 16,25 0 31,-50 0-47,25 0 15,49 0-15,25-50 16,-74 50-16,25 0 15,-50-25 1,24 25 62,1 0-78,74 0 62,1-25-62,-76 25 16,76 0-16,24 0 16,-99 0-16,-1 0 15,-24 0 126,0 25-141,0-25 15,0 25 1,0 25-16,-24-1 15,24 1-15,-25 24 16,25 50-16,0-49 16,-25-51-16,25 51 15,0-26-15,-25 26 16,25-26-1,0-24-15,0 25 16,0-1-16,0-24 16,0 0 108,0 0-108,0 25 0,25-1-16,-25-24 15,0 49-15,0-49 16,25 0-16,-25 0 15,0-25 204,-25 0-204,0 0-15,-25 0 16,1 0-16,-50 0 16,49 0-16,-24 0 15,-50 0-15,24 0 16,51 0-16,-50 0 15,-1 0-15,1 0 16,-50 0-16,50 0 16,-50 0-16,100-25 15,-26 25-15,50 0 16,-24 0-1,-26 25-15,51-25 16,-26 49-16,25-49 16,-24 25-16,24-25 15,0 0-15,-49 0 16,49 0-16,0 0 15,0 0-15,0 0 16,1 0 0,-1 0-16,0 0 15,-49 0-15,49 0 16,0 0-16</inkml:trace>
  <inkml:trace contextRef="#ctx0" brushRef="#br0" timeOffset="40997.4149">22622 2034 0,'-25'50'62,"25"24"-46,-99-24-16,74 24 15,25-24-15,-50 24 16,26-49-16,24 24 16,-25 1-16,-25-25 15,25-25-15,1 25 16,-1-25-1,25 24 1,-25 26-16,25-50 16,0 50-16,0-1 15,0-24 1,0 0-1,0-25 17,0 25-32,0 0 15,0-1 1,0-24 31,0 0-47,25-74 15,0 24-15</inkml:trace>
  <inkml:trace contextRef="#ctx0" brushRef="#br0" timeOffset="41340.6083">22895 1761 0,'0'0'46,"0"50"-46,0-25 16,0 49-16</inkml:trace>
  <inkml:trace contextRef="#ctx0" brushRef="#br0" timeOffset="42276.5902">22523 2084 0,'0'0'31,"0"0"-15,24 0-1,26 0-15,0 0 16,-1 24-16,-24 51 16,50-50-1,-75-1-15,0-24 16,24 0-16,26 75 31,-25-75-31,-25 49 16,49-24-1,-49 0 1,0-25-1,0 25 1,0-25-16,0 25 16,25 24-16,-25-24 15,25 25 1,-25-26-16,0 26 15,0 0-15,0-1 16,0-49-16,0 25 16,0-25-1</inkml:trace>
  <inkml:trace contextRef="#ctx0" brushRef="#br0" timeOffset="43430.9681">22498 2456 0,'0'0'78,"49"0"-78,26 0 16,-26 0-16,-24 0 16,0 0-16,0 0 15,-25 0 126</inkml:trace>
  <inkml:trace contextRef="#ctx0" brushRef="#br0" timeOffset="44039.3564">23341 2257 0,'0'0'94,"0"99"-94,0-74 15,0 25-15,0-1 16,0 26-16,0-26 16,0 1-16,0 0 15,25 49-15,-25-99 16,0 25-1,25-25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0T00:37:22.6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15999 1662 0,'0'25'47,"0"49"-47,25 25 15,0 75-15,-25 0 16,49 49-16,-49-124 16,0 0-16,0 1 15,0-51-15,0 26 16,0-1-1,0-24-15,0-26 16,0 1-16,0-25 16,0 25-16</inkml:trace>
  <inkml:trace contextRef="#ctx0" brushRef="#br0" timeOffset="2277.381">15875 1488 0,'74'0'78,"-49"0"-62,25 0-16,-50 0 15,25 0-15,49 0 16,-49 0-16,173 0 15,50 0-15,-99 0 16,-25 0-16,124 0 16,-25 0-1,50-49-15,75 49 16,24 0-16,0 0 15,0-25-15,-174 25 16,1 0-16,148 0 16,-49 0-16,-100 0 15,0 0-15,-98 0 16,-76 0-16,1 0 15,0 0-15,0 0 63,49 0-48,-49 0-15,0 0 16,0 0 31,24 25-32,26-1-15,-1 1 16,-24-25-16,-25 25 94,-25 0-79,0 24-15,0-49 16,0 75-16,0 24 15,-25 25-15,0 0 16,-25 50-16,26-25 16,-1-1-16,25 1 15,0-99 1,0 0-16,0-1 15,0-24-15,0 49 16,0-49-16,0 25 16,0-25-16,0 24 15,0-49-15,0 25 16,0-25-1,-25 25 126,25-25-126,-25 0 1,25 0 0,-49 0-1,24 0 1,-25 0-16,1 0 15,-76 0-15,26 0 16,-124 0-16,-50 0 16,-24 0-16,98 0 15,1 0-15,24 0 16,25-50-16,50 50 15,-25-25-15,25 25 16,49-24-16,-49 24 16,24 0-16,-24 0 15,-25 0-15,50 24 16,24-24-16,-49 0 16,49 0-16,-49 0 15,0 25-15,25-25 16,-75 25-16,99-25 15,0 25-15,1-25 16,-1 0-16,1 0 16,24 0 15,25 49-31,-75-24 15,-24 0 1,50-25-16,-1 25 16,25-25-16,0 25 15,25-25 63,-24 0-62,-1 0-16,-50 0 15,26 0-15,-1 24 16,25-24-16,-24 0 16,49 0 46,-25 0-46,-25 0-16,26 0 15,-1 0-15,25 0 187,-25 0-187,0 0 32,0 0-17,25 0 1,-24-24-1</inkml:trace>
  <inkml:trace contextRef="#ctx0" brushRef="#br0" timeOffset="4632.7545">18455 1463 0,'0'25'78,"24"25"-78,-24 24 16,0 1-16,0 49 15,0-25 1,0 50-16,0-75 16,0 25-16,0 25 15,0-49-15,0 24 16,0-25-16,0-24 15,0 0-15,0 24 16,0-49-16,0 0 16,0 0-1,0-1 1,0 1-1,0 0-15,0 0 16,0-25-16,0 25 16,0-1-16,0 1 31,0-25 94</inkml:trace>
  <inkml:trace contextRef="#ctx0" brushRef="#br0" timeOffset="6177.006">17165 2505 0,'0'0'172,"0"-49"-172,0-1 16,0-49-16,-25-50 15,25 75-15,-25-26 16,25-123-16,-25 124 15,1-25-15,24 49 16,0 51-16,-25-26 16,25 25-16,0 25 15,0-49 1,-25 24-1,25 0-15,0-25 16,0 26-16,0-1 16,0 0-16</inkml:trace>
  <inkml:trace contextRef="#ctx0" brushRef="#br0" timeOffset="6769.749">16421 174 0,'0'0'16,"0"0"-1,25 0-15,-25 74 16,0 0-16,0 26 15,0-1-15,0 0 16,0 50-16,0-25 16,0 99-16,0-148 15,0 49-15,0-100 16,0 1-16,24 0 125,-24-50-125</inkml:trace>
  <inkml:trace contextRef="#ctx0" brushRef="#br0" timeOffset="9780.2595">16669 695 0,'0'0'62,"0"49"-30,0-24-17,-25 0-15,0 0 16,0-1-1,1-24-15,24 0 16,-50 25-16,50-25 16,-25 0-1,25 50 204,25-25-204,25-25-15,-1 24 16,-24-24-16,25 0 15,-26 25-15,1 0 16,-25-25 0,25 0-1,0 0 16,24 0 1,-24 0-17,0 0 1,0-25 62,74-24-78,25-26 15,-50 26-15,50-26 16,-49-24-16,-1 74 16,-49-24-16,0 49 15,-25-50 32,0 50-31,0-25 15,0 25 78,-25 0-78,0 25-15,25-25-1,-25 50 1,25-50 0,0 24-16,-24-24 15,24 0 94,-50 0-109,50 0 32,-25 0-32,0 25 15,1-25-15,24 0 16,-25 0-16,-25 0 15,25 25-15,1-25 16,-26 25-16,50-25 16,-50 25-16,50-25 15,-24 0-15,24 0 16,-25 0-1,25 0 48,0 24-63,0 26 15,0 0 1,25-26-16,-25 26 16,24-25-16,26 24 15,-25-24-15,0 0 16,-1-25-16,1 0 15,0 25-15,-25-25 16,50 0 0,-26 0 15,26 0-16,-25 0 1,-25 0 15,49 0-31,-24-50 16,0 25-16,-25-24 15,25 24-15,0-25 16,-25 1-16,25-1 16,-25 50-16,0-49 15,0 24-15,0 0 16,0 25-1,0 25 141,0 49-140,0 1-16,0-51 16,0 51-16,0-26 15,0 1-15,0-25 16,24 24-16,-24-24 15,0 0 32,25-25-31,-25 0-16,75 0 15,-26 0-15,1-74 16,-50 74-16,0-50 16,49 0-16,1 1 15,-25 24-15,0-49 16,-25 74 62,0-50-47,0 25 31,0 25-62,0-25 16,0 1 0,0 24 93,0 49-94,0 50-15,0 25 16,0-24 0,0-1-16,0 0 15,0-25-15,0-24 16,0 0-16,0-50 15,0 49-15,0-24 16,0 0-16,0 0 16,0 49-16,0-24 15,0-1-15,0 1 16,0-25-16,0 49 15,-25-74-15,25 25 32,-25-25 30,0 0-46,-24-50-16,-75-74 15,49 75-15,26-1 16,-1 25-16</inkml:trace>
  <inkml:trace contextRef="#ctx0" brushRef="#br0" timeOffset="11277.7155">19993 2108 0,'0'25'31,"0"-25"1,0-99-32,0 25 15,24-75-15,26 0 16,-25 99-16,0 1 15,24-75-15,-49 74 16,0 50-16,25-25 16,0 0 30,0 1-30,-25 24 0,0-50-16,0 50 15,24 0 1,1-25-1,50 0-15,-51 25 16,1 0 0,-25-24 62,25-1-78,0 0 15</inkml:trace>
  <inkml:trace contextRef="#ctx0" brushRef="#br0" timeOffset="13040.346">20811 496 0,'25'-25'63,"-25"25"-63,25 0 15,-25 50-15,0 24 16,25 26-16,-25-1 15,0 0-15,0-99 16,0 25-16,0 0 16,0-1 93,0 1-109,0 0 15,0 25 63,0 24-78,0-74 16,0 25 0,0 0-16,0-25 124,0-50-108,0-24-16,0 24 16,0 25-16,0 0 15,0 1-15,0-26 16,0 25-1,-25-24-15,0-1 16,25 0-16,0 1 16,0-26-16,-74 51 15,74-26-15,0 50 16,-25-25-1,-25 25 32,50 0-31,-25 0 15,0 0-15,1 0-1,24 0-15,-25 25 16,0 0-16,25 24 15,-25-24-15,0 25 16,1 24-16,24 1 16,0-1-16,-50 25 15,50-74-15,0 25 16,0-26-16,0 1 15,0 0-15,0-25 16,0 25-16,0 0 16,0-1-16,0 1 15,0 0 1,0-25-1,0 0 32,50 0-16,-50-25-15,24 25-16,-24-25 16,25 1-1,-25-1-15,0 0 16,50-25-16,-50 1 15,49-50-15,-24 99 16,-25-25-16,25 0 16,-25 25-1,25-25-15,0 25 16,-25 0-1,25-25-15</inkml:trace>
  <inkml:trace contextRef="#ctx0" brushRef="#br0" timeOffset="13586.2935">20861 223 0,'25'25'63,"-25"74"-63,0 50 15,0-25-15,0-49 16,0 24-16,-50-50 16</inkml:trace>
  <inkml:trace contextRef="#ctx0" brushRef="#br0" timeOffset="14943.363">21555 819 0,'-25'0'0,"25"-25"15,0 0 1,-49 25 0,24 0-16,0 0 15,-49-25-15,74 25 16,-25 0-16,0 0 15,0-25-15,1 25 16,-1-24 0,0 24-16,25 0 31,-50 0 0,26 0-15,24 24-16,-50 26 15,50-25-15,0 49 16,0 1-16,0-26 15,-50 26-15,50-51 16,0 26-16,0-25 16,0 0-1,0-1 16,0 1-15,25-25 31,25-25-47,-50 25 15,25-49-15,-25 24 16,0 0 0,49-49 15,-49 74-16,0-25-15,0 0 16,25 0 0,-25-24-16,0 49 15,25-25 1,0 25 46,-25-25-46,49 0-1,-49 25 110,0 25-109,0 50-16,0-26 15,0-24-15,0 49 16,0-49 0,0 0-16,0-25 15,0 25-15,0 0 16</inkml:trace>
  <inkml:trace contextRef="#ctx0" brushRef="#br0" timeOffset="15567.303">21754 521 0,'0'0'78,"-25"99"-78,25-24 16,0 24-16,-25-25 15,25 25-15,0-99 16,-25 50-16,25-25 16,0 0-16,0-25 15,0 24-15,0 1 16,0 0-16,0-25 15,0 25 1,0 0 0</inkml:trace>
  <inkml:trace contextRef="#ctx0" brushRef="#br0" timeOffset="16534.41">21530 695 0,'0'-25'47,"25"0"-32,25 0 1,-25 25-16,-1-25 16,-24 25-1,50 0 1,-50 0-1,25 0-15,25 0 32,-26 0-17,1-24 1,0 24 31</inkml:trace>
  <inkml:trace contextRef="#ctx0" brushRef="#br0" timeOffset="18749.397">22076 819 0,'0'-25'31,"0"0"-31,0 25 16,0 0 202,0 74-218,0 1 16,0-1-16,0-24 16,-25-25-16,25 24 15,-24 1 1,24-25-1,0-1 1,0-24 124,0 0-124,24 0 15,1 0-15,25 0-1,-25 0 1,-1-24-16,-24-1 16,0-25-16,0 1 15,0 24-15,0 0 16,0 25-1,0-25 79,0 0-78,0 1-1,-24 24 1,-1 0-16,0 0 31,25 0-31,-25 0 16,0 0-1,-24-25 1,49 25-1,-25 0 32,0 0-16,0 0-15,25 0 0,-24 0-16,-1 0 15,0 0 1,0 0-16,0 0 15,1 0 1,24 0 0,-25 49-16,0-24 15,25 25-15,-25 24 16,25-49-16,0 49 15,0-49-15,0 0 16,-25 25-16,25-26 16,0-24-1,0 25 1,0 0-16,0 0 31,25-25-15,-25 0 15,0 0-16,75-25-15,-75-25 16,24 1-16,1-1 16,0 1-16,0-1 15,0 25 1,-1 0-16,-24 1 15,0 24-15,25-25 32,-25 25-32,0-25 15,0 0 1,0 0-1,25 1-15,-25-1 16,0 0 0,50 0 15,-50 25 78,24 0-93,1 0-1,-25 0-15,0 50 16,0-1-16,50-24 15,-1 74-15,-24-99 16,0 50 0,-25-50-16,25 25 15,-25-25 16,25 0-31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0T00:40:00.5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18058 7962 0,'0'0'31,"0"50"-31,0 49 16,0 25-16,0 99 15,-50-49-15,25 0 16,25-1-16,0 249 15,0-50-15,0-49 16,0-1-16,0-49 16,0-50-16,50 25 15,-50-25-15,25-74 16,-25-50-16,0-24 15,0-26 1,0-49-16</inkml:trace>
  <inkml:trace contextRef="#ctx0" brushRef="#br0" timeOffset="2464.563">18256 8210 0,'0'0'78,"149"0"-78,25 0 15,99 0-15,173 0 16,-173 0-16,25 0 16,24 0-16,-74 0 15,99 0-15,-74 0 16,0 0-16,0 0 15,-25 0-15,25-49 16,24-1-16,-73 1 16,-26-1-16,-99 25 15,25-25-15,-24 1 16,-26 49-16,0 0 15,-24-25 1,-25 0-16,0 100 172,-25 74-157,0 49-15,0-49 16,0-25-16,0-75 15,0 26-15,0-26 16,0-49-16,0 174 16,0 0-16,0-1 15,0 26-15,0-100 16,0 99-16,0-74 15,24-24 1,-24 49-16,0-50 16,0 0-16,0-25 15,0 26-15,0-76 16,0 1-16,25 25 15,-25-50-15,0 25 16,0-25-16,0 49 16,0 1-16,0 24 15,0-24-15,0-1 16,0 26-16,25 74 15,0-100-15,-25-24 32,49 74-17,-24-74-15,-25 50 63,0-1-63,0-24 15,0-26-15,0 1 16,0 0-1,25 25-15,0 24 47,-25-49-47,0 0 16,25-1-1,-1 1-15,-24-25 32,0 25 108,0-25-109,0 25-31,-24 0 16,24-25-1,-50 0 1,-74 0 0,25 24-16,-100 26 15,-24-25-15,25-25 16,49 0-16,50 0 15,-125 0-15,1 0 16,50 25-16,-100 24 16,99 50-16,25-24 15,-24-75-15,24 0 16,50 0-16,99 0 31,-25 25-31,0-25 16,-25 0-16,-74 0 15,-25 0-15,50 0 16,-50 25-16,50-25 15,50 0-15,24 0 63,0 0-63,-25 0 15,-24 0 1,24 0-16,-24-25 16,0 0-16,-1 0 15,26 25-15,-51-74 16,75 74-16,-24 0 15,49-25-15,-50 25 16,25 0-16,25 0 16,-49 0-1,-50-50 1,-75-24-1,25-1-15,50 51 16,99 24-16</inkml:trace>
  <inkml:trace contextRef="#ctx0" brushRef="#br0" timeOffset="6582.567">18380 9004 0,'0'50'31,"0"49"-16,0-49 1,0 74-16,0-25 16,0 74-16,0-73 15,0-51-15,0 50 16,0-24-16,0-26 15,0-24-15,0 0 16,25-25 15,-25 25-31,0 0 16,0 0-16,25-25 468,24 0-468,1 0 15,25 0 1,-75 0-16,24 0 31,76 24-31,-1-24 16,-50 0-16,51 75 15,24-75-15,49 25 16,75 74-16,25-99 16,-25 49-16,-25-49 15,-49 0-15,0 50 16,-125-50-16,26 25 15,-50-25-15,-1 0 16,1 0 0,25 0-16,-25 0 15,24 0 1,1 0-16,99 0 15,24 0-15,26 49 16,-26-49-16,-148 0 16,0 0-1,-25 0-15,50 0 94,-1 0-79,-24-24-15,25 24 16,-26 0-16,51-50 16,-26 0-16,-24 26 15,50-51-15,-1 50 16,-49 25-16,24-49 15,-24 24-15,-25 0 16,0-24-16,0-26 16,0 75-1,0-25-15,0 0 16,0 1 46,50-51-62,-50 50 16,0 1-16,0-1 15,0 0 1,25 25 31,-1-25-32,1 0-15,-25 25 16,50 0-16,-25-24 203,-25-26-203,0 0 15,0 26 1,0-26-16,0 25 16,0 0-16,-75-49 171,-24 49-155,-50 0-16,25 1 15,50-1-15,-25 25 16,24 0-16,1 0 16,-1 0-16,1 0 15,24 0-15,1 0 16,24 0-16,-25-25 15,50 25 1,-99 0-16,25 0 16,-50 0-16,-124 0 15,248 0-15,-25 0 31,25 0-31,-25-25 32,25 25-17,-50 0-15,-74 0 16,50 0-16,-50 0 15,-50 0-15,25 0 16,125 0-16,-1 0 78,0 0-78,25 0 16,-50 0-16,50 0 15,-49 0 1,24 0-16,0 0 15,25 0 1,0-25 62,-99 25-78,0-24 16,0-1-16,24 25 15,50 0-15,25 0 16,-25 0-16,1 0 15,-1 0 1,-50 0 0,26 0-16,-1 0 15,-24-50-15,49 50 16,0 0-16,0 0 15,1 0 1,24 0-16,-25 0 16,0 0-16,0 0 31,25 0 31,-25 0-46,-24 0-1,24 0-15,-25 0 32</inkml:trace>
  <inkml:trace contextRef="#ctx0" brushRef="#br0" timeOffset="7315.6965">20538 9351 0,'0'25'47,"0"25"-47,-25-1 16,25 51-16,-24 24 15,24-50-15,0 0 16,-25-24-16,25 0 15,0-1-15,0 1 16,0 0-16,0-1 16,0 26-16,0-75 15</inkml:trace>
  <inkml:trace contextRef="#ctx0" brushRef="#br0" timeOffset="8189.2125">18355 10716 0,'0'24'47,"0"76"-47,0-1 16,0-25-16,0 1 15,0-1 1,0-24-16,0-25 16,0 49-16,0-74 15,0 74 1,0-74-1,0 25 17,-49 50-17,49-75 32</inkml:trace>
  <inkml:trace contextRef="#ctx0" brushRef="#br0" timeOffset="10154.6235">18653 10691 0,'0'0'109,"99"0"-109,1 0 16,48 0-16,26 0 15,49 0-15,-24 0 16,-26 0-16,1 0 16,-124 0-16,24 0 15,100 0 1,-1 25-16,26-25 15,-26 0-15,100 0 16,-99 0-16,-1 0 16,-49 0-16,-24 0 15,-76 0-15,1 0 16,0 0 15,25 0 0,-25 0-31,148 0 16,-123 0-16,-25 0 15,24-25 17,-24 25-17,-25 0-15,25 0 78,-25 0-15,0 49-48,0-24 1,0 50-16,0-1 15,0 0 1,0-24-16,0 24 16,0-24-16,0 25 15,0-26-15,0 1 16,0-50-16,0 49 15,0-24-15,0 50 16,-25-1-16,25-74 16,0 25-1,0 0 16,0-25 125,-74 0-140,-1 0-16,-49 0 16,25 0-16,-50 0 15,50 0-15,74 0 16,25-25-16,-99 25 15,49 25-15,-49-1 16,-50-24-16,-24 0 16,123 0-16,25 0 15,0 0-15,-99 0 16,99 0-16,-24 0 15,-26 0-15,1 0 16,24 0-16,1 0 16,-1 0-16,-24 0 15,49 0-15,0 0 16,-24-49-16,-1 49 15,0 0 1,26 0-16,-1 0 16,-25 0-16,-24 0 15,-1 0-15,26 0 16,-50 0-16,49 0 15,-25 0 1,-24-25-16,0 0 16,0-49-16,74 74 15,0 0-15,-148-25 16,148-25-16,-74 26 15,49 24-15,0 0 16,50 0-16,-24 0 16,24 0-16,-25 0 31,0 0-31,0 0 15,-24 0-15,-26 0 16,50 0-16,-24 0 16,24 0-16,25 0 15,0 0 32,49 0 0,249 0-47</inkml:trace>
  <inkml:trace contextRef="#ctx0" brushRef="#br0" timeOffset="11605.284">20141 10790 0,'25'0'15,"-25"0"32,25 25-31,-25 0-1,0 24-15,0 1 16,0-50-16,0 25 78,0-1-63,0 1 1,0 25 0,0-50-1,0 25 79,0 24-94,0-49 15,0 25 48,0-25-63,0 50 15,0-25-15,0 49 16,0-49-16,25 49 16,-25-49-16</inkml:trace>
  <inkml:trace contextRef="#ctx0" brushRef="#br0" timeOffset="14132.241">11906 11336 0,'0'0'16,"25"0"-16,25-25 15,24 0-15,25 25 16,50-25-16,-74 25 15,24-24-15,50-1 16,49 25-16,100-50 31,-25 25-15,24-24-16,1-26 15,-25 26 1,-124-26-16,-75 26 16,50-26-1,-74 75 16,74 0-31,-25 0 16,0 0-16,-74 0 16,74-25-1,-25-49-15,50 49 16,-49 0-16,123 1 15,-49-26-15,74 50 16,25 0-16,-124-25 16,125-99-16,-51 75 15,-74-51-15,0 26 16,-99 49-16,0 0 15,-1 25 32,-24-24-47,25 24 16,50 0-16,-75 0 15,24-25 1,1 0-16,0-25 16,0 25-16,0-49 31,24 49-31,1 0 15,-1-24-15,-49 49 16</inkml:trace>
  <inkml:trace contextRef="#ctx0" brushRef="#br0" timeOffset="15192.939">17338 9823 0,'0'0'31,"0"0"-15,50 0-16,-50 0 15,50-25-15,-1 25 16,-49 0-16,25 0 15,-25-25 1,25 0 0,0 25-16,-25 0 15,49 0-15,-49 0 16,25 0 15,-25 0-15,50 0-1,-50 0-15,25 0 125,-25 0-63,0 0-46,-25 0-16,0 50 16,-25-50-16,50 25 15,-24-25-15,-1 24 16,25 1-16,-25-25 15,25 25 79,-50-25-78,50 25-16,-25 0 15,25-25 16</inkml:trace>
  <inkml:trace contextRef="#ctx0" brushRef="#br0" timeOffset="16877.577">12452 12278 0,'74'0'0,"-24"0"15,124 0-15,-75 0 16,-50 0-16,75 0 16,75 0 15,-25-49-16,-174 49-15,24 0 16,125-25-16,-50 25 16,25 0-16,100 0 15,-51 0-15,26-25 16,49 0-16,-50-24 15,25-51 1,50 26-16,-99 24 16,49 1-16,-49-1 15,-1 50-15,-49-25 16,25-24-16,0 24 15,50 0-15,-51 0 16,-123 25-16,25-49 47,-50 49-32,25 0-15,24 0 16,26-25-16,-26 0 16,50-24-16,-99 24 15,25 0 79</inkml:trace>
  <inkml:trace contextRef="#ctx0" brushRef="#br0" timeOffset="17953.8734">16892 11435 0,'25'0'78,"0"0"-78,24 0 16,-24 0-16,49 0 15,-24 0 1,24 0-16,-24 0 16,-50 0-16,99 25 15,-74-25-15,25 0 16,49 25-1,-99-25-15,0 0 234,-25 0-218,-49 24 0,49 1-16,-50 25 15,51 24-15,-51 1 16,75-75-16,0 0 15,0-25-15,0 25 16</inkml:trace>
  <inkml:trace contextRef="#ctx0" brushRef="#br0" timeOffset="29559.1575">17462 7590 0,'0'0'15,"-24"0"-15,-1 75 16,-25 73-16,50-24 16,-25 50-16,1 25 15,-51 24-15,50-99 16,25-50-16,0 25 15,-124 50 1,100 124 15,-1 74-31,-25-49 16,1-124-16,49-149 15,-25 123 1,25-48-16,0-26 16,0-49-16,0 24 15,0 75 1,0-99-16,-50 99 15,50 99-15,0 1 16,-74 24-16,-1-99 16,51-50-16,-1 74 15,-25 1-15,25 49 16,1 1-16,-1 98 15,-25 50-15,1-25 16,24-123-16,0-1 16,25-99-16,-25-25 15,25-74-15,-25 49 16,25-49-1,0 50 1,0-1-16,0 50 16,0 74-16,0-24 15,0-50-15,0 0 16,0-50-16,-25 1 15,1-25-15,24 49 16,-50 0-16,50 0 16,0 124-16,0-49 15,74 49-15,-49-74 16,-25-74-16,0-51 15,0 1-15,0-25 188,0-25-95,50 1-93,24-1 16,50-25-16,-49 50 15,24 0-15,50 0 16,-50-25-16,-74 25 16,124-24-16,74-26 15,-25 0-15,-49 25 16,25-49-16,-25 74 15,-25 0-15,-25 0 16,0 0-16,25 0 16,-25 0-16,-24-25 15,148-24-15,-173 49 16,-50 0-16,124-50 15,-25 50 1,25 0-16,74-50 16,-98 50-16,123 0 15,-99 0-15,49-24 16,-73 24-16,-76 0 31,1-25-31,50 0 16,-26 25-16,1 0 15,148 0-15,26 25 16,98-25-16,-74 0 15,-99 0-15,-75 0 16,75-50-16,-74 50 31,49-99-31,74 25 16,-74 24-16,-99 50 15,24 0-15,-24-50 16,74 50 31,50 0-32,0 0 1,-25 0-16,-49-24 16,-75 24-16,24 0 15,1 0 1,124 0-1,-124 0-15,99-25 16,149 25-16,-174 0 16,0 0-16,-74-50 15</inkml:trace>
  <inkml:trace contextRef="#ctx0" brushRef="#br0" timeOffset="32554.0695">17115 7491 0,'25'25'0,"74"0"15,0-1-15,1 26 16,-51-50-16,75 25 16,-24-25-16,-1 49 15,-25-49-15,-24 0 31,-25 25 1,49-25-32,100 0 15,-100-25-15,50 25 16,0-24-16,-124 24 15,174 0 1,24-75-16,75 75 16,149 25-16,-249-25 15,-49 25-15,0-25 16,149 0-16,-99 0 15,74 0-15,-50 0 16,-173 0-16,25 0 16,74 0-16,-50 0 15,50 0-15,75 0 16,74 49-16,-100-49 15,-24 0-15,25 0 16,-100-24-16,75-1 16,-25 25-16,25 0 15,-50-25-15,75 25 16,-100 0-16,-24 0 15,-50 0-15,99 0 16,-74 0 0,-1 0-16,1 25 62,0-25-62,49 0 16,26 25-16,-1-25 15,-50 0-15,-24 0 16,0 0 124,0 0-93,24 0-31,51 0-16,-1 24 15,25 1-15,-50 0 16,-74-25 0,0 25 77,0-25-77,0 25-16,25 99 47,-50-50-47,25 50 15,0 50-15,-24 49 16,-1 0-16,0 25 15,-25-24-15,26 48 16,24-123-16,0-25 16,0 50-1,0-75-15,0 25 16,0 50-16,0-75 15,0 50-15,0 0 16,24-50-16,1-25 16,-25 1-1,0-1-15,0 50 16,0 0-16,0-25 15,0 25-15,0 0 16,0 149-16,0-223 16,0-25-16,0 74 31,0 25-31,0-50 15,0 26-15,0-1 16,0 0-16,0 75 16,0-75-16,25 25 15,0-25-15,-25-49 16,0-50-16,0 99 31,0 0-15,0-24-16,0 49 15,0 49-15,0-123 16,0 24-16,0-49 15,0 0-15,0 0 16,0 24-16,0 26 16,0-1-1,0 25-15,0 25 16,0 0-16,0-24 15,0-1-15,0-99 63,0 74-63,0-24 15,0 24-15,0 1 16,-25 24-16,25-50 16,0-24-16,0 0 15,0 0 16,0 49-15,0 100-16,0-25 16,-25 0-16,25-75 15,-25-49-15,25 0 47,0-1 93,-24 1-140,24-25 156,-50 0-93,25 0-48,25-25-15,-49 1 16,-1-1-16,50 0 16,-50 75 155</inkml:trace>
  <inkml:trace contextRef="#ctx0" brushRef="#br0" timeOffset="34301.1015">18852 16892 0,'99'0'93,"124"0"-93,-25 0 16,-24 0-16,-50 0 16,99-99-1,-173 49-15,74 25 16</inkml:trace>
  <inkml:trace contextRef="#ctx0" brushRef="#br0" timeOffset="35065.428">19174 17338 0,'50'0'15,"-1"0"-15,-24 0 16,25 0-16,-1 0 16,-24 0-16,0 0 15,49 0-15,-24 0 16,24 0-16,-24 0 15,0-24-15,-26 24 32,-24-25-17,0 50 63</inkml:trace>
  <inkml:trace contextRef="#ctx0" brushRef="#br0" timeOffset="36188.5199">19199 16966 0,'-75'0'32,"75"50"-32,0 0 15,0 74-15,0-25 16,0-25-16,0 1 15,0-51-15,0 1 16,0-25-16,0 25 16,0 0-1,0 0-15,0 0 16,0 24-16,0-24 15,0 49-15,25-49 47,0-25 140,-25 25-171,25-25 0,49 0-1,25 0-15,50 0 16,25 0-16,0 0 15,-75 0-15,-74 0 16</inkml:trace>
  <inkml:trace contextRef="#ctx0" brushRef="#br0" timeOffset="36843.657">20092 17264 0,'49'0'94,"26"0"-78,24 99-16,25-24 15,-50-1-15,-49-74 16,0 50-16,0-25 15,-25-25-15,49 49 16,1 1-16,-25-50 31,-25 25-15</inkml:trace>
  <inkml:trace contextRef="#ctx0" brushRef="#br0" timeOffset="38013.5445">20687 17438 0,'-25'0'250,"-24"0"-234,24 24-16,0-24 15,0 0-15,-24 75 16,49-75-16,0 25 15,-25-25 79,0 0-78,0 0-16,0 25 15,25-1-15</inkml:trace>
  <inkml:trace contextRef="#ctx0" brushRef="#br0" timeOffset="40166.1375">21034 16942 0,'0'24'47,"0"1"-31,0 50-16,0-26 15,0 50-15,0 50 16,0-50-16,0-74 16,0 0 15,0-25 62,100 0-93,24 0 16,-50 0-16,25 0 16,-24-50-16,148-148 15,-173 198-15,-50-50 16,24 1-16,1-26 15,0 26-15,25-50 16,-50 99-16,24-50 16,1 50-1,-25-50 48,0 26-48,0 24 1,0-25-16,0 25 125,0 49-125,0-24 15,0 50-15,0 24 16,0 0-16,0 25 15,0-25-15,0-49 16,0-25-16,0 49 16,0-49-16,0-25 15,-25 25-15,25 0 16,0-25 15,0 24-15,0 51-1,0-75-15,0 0 187,0-124-187,0 49 16,0-49-16,0 25 16,0 49-16,0 26 15,0-1 1,0 0 15,0 25-15,0-25-1,0 0 1,0-24-16,0 49 15,25-50-15,-25 25 16,0 25-16,25-24 78,-25-1-62,25 0-1,0 25 1,-1 0-16,26 0 62,-25 0-62,0 0 16</inkml:trace>
  <inkml:trace contextRef="#ctx0" brushRef="#br0" timeOffset="41289.2294">20762 17066 0,'49'0'16,"-49"0"-1,25 0 1,25 0-1,-1 0-15,50 0 16,-49 0-16,-25 0 16,49 0-16,-49 0 15,25 0-15,-1 0 16,1 0-16,-25 0 15</inkml:trace>
  <inkml:trace contextRef="#ctx0" brushRef="#br0" timeOffset="42986.4648">22746 16917 0,'-25'-25'15,"0"25"1,25 0-1,-49 0-15,49 0 16,-25 0-16,25 0 47,0 25-32,-50 24-15,1-24 16,24 0-16,-50 74 16,26-49-16,24 24 15,25-49-15,-25 0 31,25 0-31,0-1 16,0 1-16,0 0 16,0 25-1,0-26-15,0 1 16,25 25-16,-25-50 15,25 0-15,0 0 32,24 0-17,1-25-15,24-99 16,-24 25-16,24 74 15,26-25-15,-26 1 16,-49 49-16,0-25 16,-1 0-16,-24 25 15,0-49 1,0 49-1,0-25 32,0 25-31,0-50-16,0 50 15,0-25-15,0 1 16,-24 24 140,24 49-156,0 50 16,0-24-16,0-1 15,0-24-15,0 24 16,0-24-16,24 24 15,26 50-15,-50-99 16,25 25-16,0-25 16,-1-1-1,-24-24 16,50 0-15,-25 0-16,-25 25 16</inkml:trace>
  <inkml:trace contextRef="#ctx0" brushRef="#br0" timeOffset="63006.1376">18157 12725 0,'0'0'46,"0"74"-30,25-49-16,0 0 16,-25 24-16,0 26 15,0-1-15,0 50 16,0-49-16,24-26 15,-24 26-15,0 24 16,0 25 0,0-50-16,0-24 15,0-50-15,0 25 16,0 0-1,0-1 1,25-24 62</inkml:trace>
  <inkml:trace contextRef="#ctx0" brushRef="#br0" timeOffset="64675.1772">18455 12799 0,'74'-25'46,"100"25"-46,-25 0 16,148 0-16,50 0 16,-24 0-16,99-24 15,-274 24-15,76-50 16,-75 50-16,-50 0 15,50 0-15,-75 0 16,25 0-16,0 0 16,-74 0-16,25 0 15,-1 0-15,1-25 16,0 25-16,-1 0 15,50 0-15,125 0 16,-125 0-16,0 0 16,-24 0-16,-26 0 15,1 0-15,-50 0 16,49 0 31,26 0-32,24 0-15,-49 0 16,-50 0-16,24 25 125,-24 25-125,-49 98 15,49-98-15,-25 124 16,25 24-16,-50-49 15,26 25-15,24-26 16,0-73-16,-25-1 16,25-74-16,0 50 15,0-25-15,0-1 16,0 26-1,0-25 1,0 0-16,0-1 16,0-24-1,-50 25 126,-74-25-126,50 0-15,74 0 16,-149 25-1,-99 0-15,49-25 16,-24 0-16,74 0 16,1 0-16,24-25 15,0 25-15,24 0 16,-24 0-16,-74-50 15,74 50 1,-25 0-16,75 0 16,-26 0-16,26 0 15,49 0-15,0 0 16,1 0-1,-51-24-15,26 24 16,-51-25-16,51 25 16,-26 0-16,1-25 15,24 25-15,25 0 16,-74 50 31,0-50-47,74 0 15,-74 0-15,25 0 16,49 0-16,0 0 15,-25 0-15</inkml:trace>
  <inkml:trace contextRef="#ctx0" brushRef="#br0" timeOffset="65439.5036">20166 13047 0,'25'25'31,"-25"74"-15,0 25-1,0-74-15,0 24 32,0-49-32,0 50 15,0-26-15,0 26 16,0-1-16,0-49 15,-25 0 1</inkml:trace>
  <inkml:trace contextRef="#ctx0" brushRef="#br0" timeOffset="66546.9971">18132 14858 0,'0'0'47,"0"149"-31,25-50-16,49 50 15,-74-124-15</inkml:trace>
  <inkml:trace contextRef="#ctx0" brushRef="#br0" timeOffset="67389.3161">18231 15280 0,'0'24'125,"0"26"-78,25 49-47,-25-74 15,0-25-15,0 50 16,0-50 0,0 49-1,0-24 1</inkml:trace>
  <inkml:trace contextRef="#ctx0" brushRef="#br0" timeOffset="69354.7271">18430 14709 0,'25'0'62,"-25"-25"-46,49 25-16,51-49 16,148 24-16,24-25 15,-172 50-15,48 0 16,-123 0-1,149 25 1,-124-25-16,-1 50 16,-24-50-16,25 25 15,-50-25-15,49 0 16,50 0-16,25 0 15,50 0-15,-50 0 16,124 0-16,-124 0 16,50-25-16,-25 25 15,-75 0-15,-24-25 16,-1 25-16,-24 0 31,0 25-31,49-25 16,25 74-16,100-49 15,-100-25-15,-74 0 16,0 0-16,0 0 15,-1 0-15,1 0 16,-25 0 0,50 0-1,-1 0 1,-24 0-16,0 0 15,0 0-15,24-25 16,-24 25-16,0-49 16,25 49 15,49 0-31,50 0 15,-50 0-15,124 0 16,-99 0-16,-49-25 16,49 124 171,-124-74-187,0 0 15,0 49-15,0-49 16,0 24-16,0 26 16,0-50-16,0 24 15,-25 1-15,25-1 16,0-24-16,0 25 15,0-1-15,0-49 16,0 50-16,-50-25 187,-24-25-171,-50 0-16,24 0 15,-172 0-15,98 0 16,-49 0-16,0 0 16,24 0-16,25 0 15,-24 0-15,0 0 16,24 0-16,0 0 15,25 0-15,50 0 16,0 0-16,0 0 16,74 0-16,25 0 31,-124 0-16,25 0 1,0 25-16,-1-25 16,26 0-16,49 0 15,-24 25 1,-1-1-1,0-24 1,-24 0-16,49 0 16,25 0-1,-50 0-15,1 0 16,24 0-1,0 25-15,25-25 16,-25 0 0,1 0-16,-1 0 15,25 0-15,-25 0 16,0 0-1,0 0 1,1 0 0,-1 0-16,0 0 15,25 0-15,-25 25 47</inkml:trace>
  <inkml:trace contextRef="#ctx0" brushRef="#br0" timeOffset="70727.3952">20786 14784 0,'0'24'78,"0"51"-78,0-26 16,0 26-16,0-75 15,0 49-15,0-24 16,0 0 0,0-25-1,0 25 48,0 0 171,0-1-234,0-24 78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84437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Testing notes</a:t>
            </a:r>
          </a:p>
        </p:txBody>
      </p:sp>
    </p:spTree>
    <p:extLst>
      <p:ext uri="{BB962C8B-B14F-4D97-AF65-F5344CB8AC3E}">
        <p14:creationId xmlns:p14="http://schemas.microsoft.com/office/powerpoint/2010/main" val="147956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08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865DF3-27DD-487E-8533-E2CE3B85516D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2457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093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184E75-542C-4E07-9555-B2355961054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760" y="1795869"/>
            <a:ext cx="3945600" cy="3754474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600" y="1795869"/>
            <a:ext cx="3947040" cy="3754474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184E75-542C-4E07-9555-B2355961054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484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30364"/>
            <a:ext cx="8229600" cy="4937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rtl="0">
              <a:buSzPct val="115000"/>
              <a:buFont typeface="Arial" panose="020B0604020202020204" pitchFamily="34" charset="0"/>
              <a:buChar char="•"/>
              <a:defRPr sz="24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 dirty="0"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184E75-542C-4E07-9555-B2355961054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8810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6154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F172-6FC1-4322-AF80-B79FF2BB0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75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D0D96-B99E-43D0-B6A5-CF5BB49FB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92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184E75-542C-4E07-9555-B2355961054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709" r:id="rId3"/>
    <p:sldLayoutId id="2147483710" r:id="rId4"/>
    <p:sldLayoutId id="2147483711" r:id="rId5"/>
    <p:sldLayoutId id="2147483714" r:id="rId6"/>
    <p:sldLayoutId id="2147483715" r:id="rId7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SzPct val="115000"/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components/tasks-and-back-stack.htm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5400" dirty="0" smtClean="0"/>
              <a:t>Android </a:t>
            </a:r>
            <a:r>
              <a:rPr lang="en-US" sz="5400" dirty="0"/>
              <a:t>Programming</a:t>
            </a:r>
          </a:p>
          <a:p>
            <a:pPr lvl="0" rtl="0">
              <a:buNone/>
            </a:pPr>
            <a:r>
              <a:rPr lang="en-US" sz="6000" dirty="0"/>
              <a:t>Lecture </a:t>
            </a:r>
            <a:r>
              <a:rPr lang="en-US" sz="6000" dirty="0" smtClean="0"/>
              <a:t>5</a:t>
            </a:r>
            <a:endParaRPr lang="en-US" sz="6000" dirty="0"/>
          </a:p>
        </p:txBody>
      </p:sp>
      <p:sp>
        <p:nvSpPr>
          <p:cNvPr id="361" name="Shape 361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4400" dirty="0" smtClean="0"/>
              <a:t>Intent</a:t>
            </a:r>
            <a:endParaRPr lang="en-US" sz="4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5867400" cy="1143000"/>
          </a:xfrm>
        </p:spPr>
        <p:txBody>
          <a:bodyPr/>
          <a:lstStyle/>
          <a:p>
            <a:r>
              <a:rPr lang="en-AU" dirty="0" smtClean="0"/>
              <a:t>Pass Data using Intent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94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Passing Data between Activities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11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1219200" y="1996950"/>
            <a:ext cx="1295400" cy="6317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1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67033" y="1996950"/>
            <a:ext cx="1295400" cy="631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2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>
            <a:off x="2514600" y="2312840"/>
            <a:ext cx="47524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4423297" y="1839071"/>
            <a:ext cx="935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Intent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2848213"/>
            <a:ext cx="615315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Create an activity using the constructor</a:t>
            </a:r>
          </a:p>
          <a:p>
            <a:r>
              <a:rPr lang="en-AU" dirty="0" smtClean="0">
                <a:latin typeface="Consolas" panose="020B0609020204030204" pitchFamily="49" charset="0"/>
              </a:rPr>
              <a:t>Intent </a:t>
            </a:r>
            <a:r>
              <a:rPr lang="en-AU" dirty="0" err="1">
                <a:latin typeface="Consolas" panose="020B0609020204030204" pitchFamily="49" charset="0"/>
              </a:rPr>
              <a:t>intent</a:t>
            </a:r>
            <a:r>
              <a:rPr lang="en-AU" dirty="0">
                <a:latin typeface="Consolas" panose="020B0609020204030204" pitchFamily="49" charset="0"/>
              </a:rPr>
              <a:t> 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</a:t>
            </a:r>
            <a:r>
              <a:rPr lang="en-AU" b="1" dirty="0" smtClean="0">
                <a:latin typeface="Consolas" panose="020B0609020204030204" pitchFamily="49" charset="0"/>
              </a:rPr>
              <a:t>Intent(Activity1.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AU" b="1" dirty="0">
                <a:latin typeface="Consolas" panose="020B0609020204030204" pitchFamily="49" charset="0"/>
              </a:rPr>
              <a:t>, </a:t>
            </a:r>
            <a:r>
              <a:rPr lang="en-AU" b="1" dirty="0" smtClean="0">
                <a:latin typeface="Consolas" panose="020B0609020204030204" pitchFamily="49" charset="0"/>
              </a:rPr>
              <a:t>Activity2.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AU" b="1" dirty="0">
                <a:latin typeface="Consolas" panose="020B0609020204030204" pitchFamily="49" charset="0"/>
              </a:rPr>
              <a:t>);  </a:t>
            </a:r>
          </a:p>
          <a:p>
            <a:endParaRPr lang="en-AU" dirty="0" smtClean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Create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a bundle</a:t>
            </a:r>
            <a:endParaRPr lang="en-AU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r>
              <a:rPr lang="en-AU" dirty="0" smtClean="0">
                <a:latin typeface="Consolas" panose="020B0609020204030204" pitchFamily="49" charset="0"/>
              </a:rPr>
              <a:t>Bundle </a:t>
            </a:r>
            <a:r>
              <a:rPr lang="en-AU" dirty="0" err="1" smtClean="0">
                <a:latin typeface="Consolas" panose="020B0609020204030204" pitchFamily="49" charset="0"/>
              </a:rPr>
              <a:t>bundleData</a:t>
            </a:r>
            <a:r>
              <a:rPr lang="en-AU" dirty="0" smtClean="0">
                <a:latin typeface="Consolas" panose="020B0609020204030204" pitchFamily="49" charset="0"/>
              </a:rPr>
              <a:t> </a:t>
            </a:r>
            <a:r>
              <a:rPr lang="en-AU" dirty="0">
                <a:latin typeface="Consolas" panose="020B0609020204030204" pitchFamily="49" charset="0"/>
              </a:rPr>
              <a:t>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Bundle</a:t>
            </a:r>
            <a:r>
              <a:rPr lang="en-AU" b="1" dirty="0" smtClean="0">
                <a:latin typeface="Consolas" panose="020B0609020204030204" pitchFamily="49" charset="0"/>
              </a:rPr>
              <a:t>();</a:t>
            </a:r>
          </a:p>
          <a:p>
            <a:endParaRPr lang="en-AU" dirty="0" smtClean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Create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put string data in the bundle (key-value pair)</a:t>
            </a:r>
            <a:r>
              <a:rPr lang="en-AU" b="1" dirty="0" smtClean="0">
                <a:latin typeface="Consolas" panose="020B0609020204030204" pitchFamily="49" charset="0"/>
              </a:rPr>
              <a:t>  </a:t>
            </a:r>
            <a:endParaRPr lang="en-AU" b="1" dirty="0">
              <a:latin typeface="Consolas" panose="020B0609020204030204" pitchFamily="49" charset="0"/>
            </a:endParaRPr>
          </a:p>
          <a:p>
            <a:r>
              <a:rPr lang="en-AU" dirty="0" err="1">
                <a:latin typeface="Consolas" panose="020B0609020204030204" pitchFamily="49" charset="0"/>
              </a:rPr>
              <a:t>bundleData.putString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key_name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, 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"name"</a:t>
            </a:r>
            <a:r>
              <a:rPr lang="en-AU" dirty="0">
                <a:latin typeface="Consolas" panose="020B0609020204030204" pitchFamily="49" charset="0"/>
              </a:rPr>
              <a:t>);  </a:t>
            </a:r>
          </a:p>
          <a:p>
            <a:r>
              <a:rPr lang="en-AU" dirty="0" err="1">
                <a:latin typeface="Consolas" panose="020B0609020204030204" pitchFamily="49" charset="0"/>
              </a:rPr>
              <a:t>bundleData.putString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key_age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, 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"age"</a:t>
            </a:r>
            <a:r>
              <a:rPr lang="en-AU" dirty="0">
                <a:latin typeface="Consolas" panose="020B0609020204030204" pitchFamily="49" charset="0"/>
              </a:rPr>
              <a:t>);  </a:t>
            </a:r>
          </a:p>
          <a:p>
            <a:endParaRPr lang="en-AU" dirty="0" smtClean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Create put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the bundle </a:t>
            </a:r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data in the </a:t>
            </a:r>
            <a:r>
              <a:rPr lang="en-AU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Extra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 of Intent</a:t>
            </a:r>
            <a:r>
              <a:rPr lang="en-AU" b="1" dirty="0" smtClean="0">
                <a:latin typeface="Consolas" panose="020B0609020204030204" pitchFamily="49" charset="0"/>
              </a:rPr>
              <a:t>  </a:t>
            </a:r>
            <a:endParaRPr lang="en-AU" dirty="0" smtClean="0">
              <a:latin typeface="Consolas" panose="020B0609020204030204" pitchFamily="49" charset="0"/>
            </a:endParaRPr>
          </a:p>
          <a:p>
            <a:r>
              <a:rPr lang="en-AU" dirty="0" err="1" smtClean="0">
                <a:latin typeface="Consolas" panose="020B0609020204030204" pitchFamily="49" charset="0"/>
              </a:rPr>
              <a:t>intent.</a:t>
            </a:r>
            <a:r>
              <a:rPr lang="en-AU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putExtras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 err="1">
                <a:latin typeface="Consolas" panose="020B0609020204030204" pitchFamily="49" charset="0"/>
              </a:rPr>
              <a:t>bundleData</a:t>
            </a:r>
            <a:r>
              <a:rPr lang="en-AU" dirty="0">
                <a:latin typeface="Consolas" panose="020B0609020204030204" pitchFamily="49" charset="0"/>
              </a:rPr>
              <a:t>);  </a:t>
            </a:r>
            <a:endParaRPr lang="en-AU" dirty="0" smtClean="0">
              <a:latin typeface="Consolas" panose="020B0609020204030204" pitchFamily="49" charset="0"/>
            </a:endParaRPr>
          </a:p>
          <a:p>
            <a:endParaRPr lang="en-AU" dirty="0" smtClean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Invoke the activity using the created intent</a:t>
            </a:r>
            <a:endParaRPr lang="en-AU" dirty="0">
              <a:latin typeface="Consolas" panose="020B0609020204030204" pitchFamily="49" charset="0"/>
            </a:endParaRPr>
          </a:p>
          <a:p>
            <a:r>
              <a:rPr lang="en-AU" dirty="0" err="1" smtClean="0">
                <a:latin typeface="Consolas" panose="020B0609020204030204" pitchFamily="49" charset="0"/>
              </a:rPr>
              <a:t>startActivity</a:t>
            </a:r>
            <a:r>
              <a:rPr lang="en-AU" dirty="0" smtClean="0">
                <a:latin typeface="Consolas" panose="020B0609020204030204" pitchFamily="49" charset="0"/>
              </a:rPr>
              <a:t>(intent</a:t>
            </a:r>
            <a:r>
              <a:rPr lang="en-AU" dirty="0">
                <a:latin typeface="Consolas" panose="020B0609020204030204" pitchFamily="49" charset="0"/>
              </a:rPr>
              <a:t>); </a:t>
            </a:r>
            <a:endParaRPr lang="en-AU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6446633" y="4034052"/>
            <a:ext cx="2260537" cy="1600200"/>
          </a:xfrm>
          <a:prstGeom prst="wedgeRoundRectCallout">
            <a:avLst>
              <a:gd name="adj1" fmla="val -78079"/>
              <a:gd name="adj2" fmla="val -1963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The Bundle class provides a container for storing data</a:t>
            </a:r>
          </a:p>
        </p:txBody>
      </p:sp>
    </p:spTree>
    <p:extLst>
      <p:ext uri="{BB962C8B-B14F-4D97-AF65-F5344CB8AC3E}">
        <p14:creationId xmlns:p14="http://schemas.microsoft.com/office/powerpoint/2010/main" val="19943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Bundle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90490"/>
            <a:ext cx="8229600" cy="4937536"/>
          </a:xfrm>
        </p:spPr>
        <p:txBody>
          <a:bodyPr/>
          <a:lstStyle/>
          <a:p>
            <a:r>
              <a:rPr lang="en-AU" sz="2000" dirty="0"/>
              <a:t>The Bundle class provides a container for storing data using a key-value </a:t>
            </a:r>
            <a:r>
              <a:rPr lang="en-AU" sz="2000" dirty="0" smtClean="0"/>
              <a:t>pair </a:t>
            </a:r>
            <a:r>
              <a:rPr lang="en-AU" sz="2000" dirty="0"/>
              <a:t>(string values to various </a:t>
            </a:r>
            <a:r>
              <a:rPr lang="en-AU" sz="2000" dirty="0" err="1"/>
              <a:t>Parcelable</a:t>
            </a:r>
            <a:r>
              <a:rPr lang="en-AU" sz="2000" dirty="0"/>
              <a:t> types)</a:t>
            </a:r>
            <a:r>
              <a:rPr lang="en-AU" sz="2000" dirty="0" smtClean="0"/>
              <a:t> mechanism </a:t>
            </a:r>
            <a:endParaRPr lang="en-A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342900" y="2498257"/>
            <a:ext cx="8458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AU" sz="1200" b="1" smtClean="0">
                <a:latin typeface="Consolas" panose="020B0609020204030204" pitchFamily="49" charset="0"/>
              </a:rPr>
              <a:t> putFloat(String key, </a:t>
            </a:r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AU" sz="1200" b="1" smtClean="0">
                <a:latin typeface="Consolas" panose="020B0609020204030204" pitchFamily="49" charset="0"/>
              </a:rPr>
              <a:t> value)</a:t>
            </a:r>
          </a:p>
          <a:p>
            <a:r>
              <a:rPr lang="en-AU" sz="1200" smtClean="0">
                <a:solidFill>
                  <a:srgbClr val="3F7F5F"/>
                </a:solidFill>
                <a:latin typeface="Consolas" panose="020B0609020204030204" pitchFamily="49" charset="0"/>
              </a:rPr>
              <a:t>// Inserts a float value into the mapping of this Bundle, replacing any existing value for the given key.</a:t>
            </a:r>
          </a:p>
          <a:p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AU" sz="1200" b="1" smtClean="0">
                <a:latin typeface="Consolas" panose="020B0609020204030204" pitchFamily="49" charset="0"/>
              </a:rPr>
              <a:t> putFloatArray(String key, </a:t>
            </a:r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AU" sz="1200" b="1" smtClean="0">
                <a:latin typeface="Consolas" panose="020B0609020204030204" pitchFamily="49" charset="0"/>
              </a:rPr>
              <a:t>[] value)</a:t>
            </a:r>
          </a:p>
          <a:p>
            <a:r>
              <a:rPr lang="en-AU" sz="1200" smtClean="0">
                <a:solidFill>
                  <a:srgbClr val="3F7F5F"/>
                </a:solidFill>
                <a:latin typeface="Consolas" panose="020B0609020204030204" pitchFamily="49" charset="0"/>
              </a:rPr>
              <a:t>// Inserts a float array value into the mapping of this Bundle, replacing any existing value for the given key.</a:t>
            </a:r>
          </a:p>
          <a:p>
            <a:r>
              <a:rPr lang="en-AU" sz="1200" smtClean="0">
                <a:latin typeface="Consolas" panose="020B0609020204030204" pitchFamily="49" charset="0"/>
              </a:rPr>
              <a:t>    </a:t>
            </a:r>
          </a:p>
          <a:p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AU" sz="1200" b="1" smtClean="0">
                <a:latin typeface="Consolas" panose="020B0609020204030204" pitchFamily="49" charset="0"/>
              </a:rPr>
              <a:t> putInt(String key, </a:t>
            </a:r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AU" sz="1200" b="1" smtClean="0">
                <a:latin typeface="Consolas" panose="020B0609020204030204" pitchFamily="49" charset="0"/>
              </a:rPr>
              <a:t> value)</a:t>
            </a:r>
          </a:p>
          <a:p>
            <a:r>
              <a:rPr lang="en-AU" sz="1200" smtClean="0">
                <a:solidFill>
                  <a:srgbClr val="3F7F5F"/>
                </a:solidFill>
                <a:latin typeface="Consolas" panose="020B0609020204030204" pitchFamily="49" charset="0"/>
              </a:rPr>
              <a:t>// Inserts an int value into the mapping of this Bundle, replacing any existing value for the given key.</a:t>
            </a:r>
          </a:p>
          <a:p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AU" sz="1200" b="1" smtClean="0">
                <a:latin typeface="Consolas" panose="020B0609020204030204" pitchFamily="49" charset="0"/>
              </a:rPr>
              <a:t> putIntArray(String key, </a:t>
            </a:r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AU" sz="1200" b="1" smtClean="0">
                <a:latin typeface="Consolas" panose="020B0609020204030204" pitchFamily="49" charset="0"/>
              </a:rPr>
              <a:t>[] value)</a:t>
            </a:r>
          </a:p>
          <a:p>
            <a:r>
              <a:rPr lang="en-AU" sz="1200" smtClean="0">
                <a:solidFill>
                  <a:srgbClr val="3F7F5F"/>
                </a:solidFill>
                <a:latin typeface="Consolas" panose="020B0609020204030204" pitchFamily="49" charset="0"/>
              </a:rPr>
              <a:t>// Inserts an int array value into the mapping of this Bundle, replacing any existing value for the given key.</a:t>
            </a:r>
          </a:p>
          <a:p>
            <a:r>
              <a:rPr lang="en-AU" sz="1200" smtClean="0">
                <a:latin typeface="Consolas" panose="020B0609020204030204" pitchFamily="49" charset="0"/>
              </a:rPr>
              <a:t>    </a:t>
            </a:r>
          </a:p>
          <a:p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AU" sz="1200" b="1" smtClean="0">
                <a:latin typeface="Consolas" panose="020B0609020204030204" pitchFamily="49" charset="0"/>
              </a:rPr>
              <a:t> putString(String key, String value)</a:t>
            </a:r>
          </a:p>
          <a:p>
            <a:r>
              <a:rPr lang="en-AU" sz="1200" smtClean="0">
                <a:solidFill>
                  <a:srgbClr val="3F7F5F"/>
                </a:solidFill>
                <a:latin typeface="Consolas" panose="020B0609020204030204" pitchFamily="49" charset="0"/>
              </a:rPr>
              <a:t>// Inserts a String value into the mapping of this Bundle, replacing any existing value for the given key.</a:t>
            </a:r>
          </a:p>
          <a:p>
            <a:r>
              <a:rPr lang="en-AU" sz="1200" b="1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AU" sz="1200" b="1" smtClean="0">
                <a:latin typeface="Consolas" panose="020B0609020204030204" pitchFamily="49" charset="0"/>
              </a:rPr>
              <a:t> putStringArray(String key, String[] value)</a:t>
            </a:r>
          </a:p>
          <a:p>
            <a:r>
              <a:rPr lang="en-AU" sz="1200" smtClean="0">
                <a:solidFill>
                  <a:srgbClr val="3F7F5F"/>
                </a:solidFill>
                <a:latin typeface="Consolas" panose="020B0609020204030204" pitchFamily="49" charset="0"/>
              </a:rPr>
              <a:t>// Inserts a String array value into the mapping of this Bundle, replacing any existing value for the given key.</a:t>
            </a:r>
            <a:endParaRPr lang="en-AU" sz="1200" dirty="0"/>
          </a:p>
        </p:txBody>
      </p:sp>
      <p:sp>
        <p:nvSpPr>
          <p:cNvPr id="2" name="Rectangle 1"/>
          <p:cNvSpPr/>
          <p:nvPr/>
        </p:nvSpPr>
        <p:spPr>
          <a:xfrm>
            <a:off x="342900" y="6345464"/>
            <a:ext cx="8681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Class reference: http</a:t>
            </a:r>
            <a:r>
              <a:rPr lang="en-AU" dirty="0"/>
              <a:t>://developer.android.com/reference/android/os/Bundle.html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5715000" y="62640"/>
              <a:ext cx="2304360" cy="1107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05640" y="53280"/>
                <a:ext cx="2323080" cy="112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69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Passing Data between Activities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13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1219200" y="1996950"/>
            <a:ext cx="1295400" cy="6317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1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67033" y="1996950"/>
            <a:ext cx="1295400" cy="631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2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>
            <a:off x="2514600" y="2312840"/>
            <a:ext cx="47524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4423297" y="1839071"/>
            <a:ext cx="935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Intent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2848213"/>
            <a:ext cx="615315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Create an activity using the constructor</a:t>
            </a:r>
          </a:p>
          <a:p>
            <a:r>
              <a:rPr lang="en-AU" dirty="0" smtClean="0">
                <a:latin typeface="Consolas" panose="020B0609020204030204" pitchFamily="49" charset="0"/>
              </a:rPr>
              <a:t>Intent </a:t>
            </a:r>
            <a:r>
              <a:rPr lang="en-AU" dirty="0" err="1">
                <a:latin typeface="Consolas" panose="020B0609020204030204" pitchFamily="49" charset="0"/>
              </a:rPr>
              <a:t>intent</a:t>
            </a:r>
            <a:r>
              <a:rPr lang="en-AU" dirty="0">
                <a:latin typeface="Consolas" panose="020B0609020204030204" pitchFamily="49" charset="0"/>
              </a:rPr>
              <a:t> 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</a:t>
            </a:r>
            <a:r>
              <a:rPr lang="en-AU" b="1" dirty="0" smtClean="0">
                <a:latin typeface="Consolas" panose="020B0609020204030204" pitchFamily="49" charset="0"/>
              </a:rPr>
              <a:t>Intent(Activity1.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AU" b="1" dirty="0">
                <a:latin typeface="Consolas" panose="020B0609020204030204" pitchFamily="49" charset="0"/>
              </a:rPr>
              <a:t>, </a:t>
            </a:r>
            <a:r>
              <a:rPr lang="en-AU" b="1" dirty="0" smtClean="0">
                <a:latin typeface="Consolas" panose="020B0609020204030204" pitchFamily="49" charset="0"/>
              </a:rPr>
              <a:t>Activity2.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AU" b="1" dirty="0">
                <a:latin typeface="Consolas" panose="020B0609020204030204" pitchFamily="49" charset="0"/>
              </a:rPr>
              <a:t>);  </a:t>
            </a:r>
          </a:p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Create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a bundle</a:t>
            </a:r>
            <a:endParaRPr lang="en-AU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r>
              <a:rPr lang="en-AU" dirty="0" smtClean="0">
                <a:latin typeface="Consolas" panose="020B0609020204030204" pitchFamily="49" charset="0"/>
              </a:rPr>
              <a:t>Bundle </a:t>
            </a:r>
            <a:r>
              <a:rPr lang="en-AU" dirty="0" err="1" smtClean="0">
                <a:latin typeface="Consolas" panose="020B0609020204030204" pitchFamily="49" charset="0"/>
              </a:rPr>
              <a:t>bundleData</a:t>
            </a:r>
            <a:r>
              <a:rPr lang="en-AU" dirty="0" smtClean="0">
                <a:latin typeface="Consolas" panose="020B0609020204030204" pitchFamily="49" charset="0"/>
              </a:rPr>
              <a:t> </a:t>
            </a:r>
            <a:r>
              <a:rPr lang="en-AU" dirty="0">
                <a:latin typeface="Consolas" panose="020B0609020204030204" pitchFamily="49" charset="0"/>
              </a:rPr>
              <a:t>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Bundle</a:t>
            </a:r>
            <a:r>
              <a:rPr lang="en-AU" b="1" dirty="0" smtClean="0">
                <a:latin typeface="Consolas" panose="020B0609020204030204" pitchFamily="49" charset="0"/>
              </a:rPr>
              <a:t>();</a:t>
            </a:r>
          </a:p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Create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put string data in the bundle (key-value pair)</a:t>
            </a:r>
            <a:r>
              <a:rPr lang="en-AU" b="1" dirty="0" smtClean="0">
                <a:latin typeface="Consolas" panose="020B0609020204030204" pitchFamily="49" charset="0"/>
              </a:rPr>
              <a:t>  </a:t>
            </a:r>
            <a:endParaRPr lang="en-AU" b="1" dirty="0">
              <a:latin typeface="Consolas" panose="020B0609020204030204" pitchFamily="49" charset="0"/>
            </a:endParaRPr>
          </a:p>
          <a:p>
            <a:r>
              <a:rPr lang="en-AU" dirty="0" err="1">
                <a:latin typeface="Consolas" panose="020B0609020204030204" pitchFamily="49" charset="0"/>
              </a:rPr>
              <a:t>bundleData.putString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key_name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, 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"name"</a:t>
            </a:r>
            <a:r>
              <a:rPr lang="en-AU" dirty="0">
                <a:latin typeface="Consolas" panose="020B0609020204030204" pitchFamily="49" charset="0"/>
              </a:rPr>
              <a:t>);  </a:t>
            </a:r>
          </a:p>
          <a:p>
            <a:r>
              <a:rPr lang="en-AU" dirty="0" err="1">
                <a:latin typeface="Consolas" panose="020B0609020204030204" pitchFamily="49" charset="0"/>
              </a:rPr>
              <a:t>bundleData.putString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key_age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, 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"age"</a:t>
            </a:r>
            <a:r>
              <a:rPr lang="en-AU" dirty="0">
                <a:latin typeface="Consolas" panose="020B0609020204030204" pitchFamily="49" charset="0"/>
              </a:rPr>
              <a:t>);  </a:t>
            </a:r>
          </a:p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Create put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the bundle </a:t>
            </a:r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data in the </a:t>
            </a:r>
            <a:r>
              <a:rPr lang="en-AU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Extra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 of Intent</a:t>
            </a:r>
            <a:r>
              <a:rPr lang="en-AU" b="1" dirty="0" smtClean="0">
                <a:latin typeface="Consolas" panose="020B0609020204030204" pitchFamily="49" charset="0"/>
              </a:rPr>
              <a:t>  </a:t>
            </a:r>
            <a:endParaRPr lang="en-AU" dirty="0" smtClean="0">
              <a:latin typeface="Consolas" panose="020B0609020204030204" pitchFamily="49" charset="0"/>
            </a:endParaRPr>
          </a:p>
          <a:p>
            <a:r>
              <a:rPr lang="en-AU" dirty="0" err="1" smtClean="0">
                <a:latin typeface="Consolas" panose="020B0609020204030204" pitchFamily="49" charset="0"/>
              </a:rPr>
              <a:t>intent.</a:t>
            </a:r>
            <a:r>
              <a:rPr lang="en-AU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putExtras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 err="1">
                <a:latin typeface="Consolas" panose="020B0609020204030204" pitchFamily="49" charset="0"/>
              </a:rPr>
              <a:t>bundleData</a:t>
            </a:r>
            <a:r>
              <a:rPr lang="en-AU" dirty="0">
                <a:latin typeface="Consolas" panose="020B0609020204030204" pitchFamily="49" charset="0"/>
              </a:rPr>
              <a:t>);  </a:t>
            </a:r>
            <a:endParaRPr lang="en-AU" dirty="0" smtClean="0">
              <a:latin typeface="Consolas" panose="020B0609020204030204" pitchFamily="49" charset="0"/>
            </a:endParaRPr>
          </a:p>
          <a:p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Instead of using bundle, we can also put data, e.g., strings, directly in the Extra of </a:t>
            </a:r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Intent</a:t>
            </a:r>
            <a:r>
              <a:rPr lang="en-AU" b="1" dirty="0">
                <a:latin typeface="Consolas" panose="020B0609020204030204" pitchFamily="49" charset="0"/>
              </a:rPr>
              <a:t>  </a:t>
            </a:r>
            <a:endParaRPr lang="en-AU" dirty="0">
              <a:latin typeface="Consolas" panose="020B0609020204030204" pitchFamily="49" charset="0"/>
            </a:endParaRPr>
          </a:p>
          <a:p>
            <a:r>
              <a:rPr lang="en-AU" dirty="0" err="1" smtClean="0">
                <a:latin typeface="Consolas" panose="020B0609020204030204" pitchFamily="49" charset="0"/>
              </a:rPr>
              <a:t>intent.putExtra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key_id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, 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"id"</a:t>
            </a:r>
            <a:r>
              <a:rPr lang="en-AU" dirty="0">
                <a:latin typeface="Consolas" panose="020B0609020204030204" pitchFamily="49" charset="0"/>
              </a:rPr>
              <a:t>);</a:t>
            </a:r>
          </a:p>
          <a:p>
            <a:r>
              <a:rPr lang="en-AU" dirty="0" err="1" smtClean="0">
                <a:latin typeface="Consolas" panose="020B0609020204030204" pitchFamily="49" charset="0"/>
              </a:rPr>
              <a:t>intent.putExtra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key_address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, 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"address"</a:t>
            </a:r>
            <a:r>
              <a:rPr lang="en-AU" dirty="0">
                <a:latin typeface="Consolas" panose="020B0609020204030204" pitchFamily="49" charset="0"/>
              </a:rPr>
              <a:t>);</a:t>
            </a:r>
          </a:p>
          <a:p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Invoke the activity using the created intent</a:t>
            </a:r>
            <a:endParaRPr lang="en-AU" dirty="0">
              <a:latin typeface="Consolas" panose="020B0609020204030204" pitchFamily="49" charset="0"/>
            </a:endParaRPr>
          </a:p>
          <a:p>
            <a:r>
              <a:rPr lang="en-AU" dirty="0" err="1" smtClean="0">
                <a:latin typeface="Consolas" panose="020B0609020204030204" pitchFamily="49" charset="0"/>
              </a:rPr>
              <a:t>startActivity</a:t>
            </a:r>
            <a:r>
              <a:rPr lang="en-AU" dirty="0" smtClean="0">
                <a:latin typeface="Consolas" panose="020B0609020204030204" pitchFamily="49" charset="0"/>
              </a:rPr>
              <a:t>(intent</a:t>
            </a:r>
            <a:r>
              <a:rPr lang="en-AU" dirty="0">
                <a:latin typeface="Consolas" panose="020B0609020204030204" pitchFamily="49" charset="0"/>
              </a:rPr>
              <a:t>); </a:t>
            </a:r>
            <a:endParaRPr lang="en-A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286160" y="2696760"/>
              <a:ext cx="4438440" cy="37062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76800" y="2687400"/>
                <a:ext cx="4457160" cy="372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856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905500" y="5544960"/>
            <a:ext cx="2857500" cy="484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6017952" y="3638435"/>
            <a:ext cx="2497398" cy="484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Passing Data between Activities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455352" y="1797007"/>
            <a:ext cx="1295400" cy="6317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1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4628572"/>
            <a:ext cx="1295400" cy="631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2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50752" y="2428787"/>
            <a:ext cx="3430848" cy="21997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1785586" y="2923947"/>
            <a:ext cx="935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Intent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58837" y="1774353"/>
            <a:ext cx="609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dirty="0" smtClean="0">
                <a:latin typeface="Consolas" panose="020B0609020204030204" pitchFamily="49" charset="0"/>
              </a:rPr>
              <a:t>Intent </a:t>
            </a:r>
            <a:r>
              <a:rPr lang="en-AU" sz="1200" dirty="0" err="1">
                <a:latin typeface="Consolas" panose="020B0609020204030204" pitchFamily="49" charset="0"/>
              </a:rPr>
              <a:t>intent</a:t>
            </a:r>
            <a:r>
              <a:rPr lang="en-AU" sz="1200" dirty="0">
                <a:latin typeface="Consolas" panose="020B0609020204030204" pitchFamily="49" charset="0"/>
              </a:rPr>
              <a:t> = </a:t>
            </a:r>
            <a:r>
              <a:rPr lang="en-AU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sz="1200" b="1" dirty="0">
                <a:latin typeface="Consolas" panose="020B0609020204030204" pitchFamily="49" charset="0"/>
              </a:rPr>
              <a:t> </a:t>
            </a:r>
            <a:r>
              <a:rPr lang="en-AU" sz="1200" b="1" dirty="0" smtClean="0">
                <a:latin typeface="Consolas" panose="020B0609020204030204" pitchFamily="49" charset="0"/>
              </a:rPr>
              <a:t>Intent(Activity1.</a:t>
            </a:r>
            <a:r>
              <a:rPr lang="en-AU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AU" sz="1200" b="1" dirty="0" smtClean="0">
                <a:latin typeface="Consolas" panose="020B0609020204030204" pitchFamily="49" charset="0"/>
              </a:rPr>
              <a:t>, Activity2.</a:t>
            </a:r>
            <a:r>
              <a:rPr lang="en-AU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AU" sz="1200" b="1" dirty="0">
                <a:latin typeface="Consolas" panose="020B0609020204030204" pitchFamily="49" charset="0"/>
              </a:rPr>
              <a:t>);  </a:t>
            </a:r>
          </a:p>
          <a:p>
            <a:r>
              <a:rPr lang="en-AU" sz="1200" dirty="0" smtClean="0">
                <a:latin typeface="Consolas" panose="020B0609020204030204" pitchFamily="49" charset="0"/>
              </a:rPr>
              <a:t>Bundle </a:t>
            </a:r>
            <a:r>
              <a:rPr lang="en-AU" sz="1200" dirty="0" err="1" smtClean="0">
                <a:latin typeface="Consolas" panose="020B0609020204030204" pitchFamily="49" charset="0"/>
              </a:rPr>
              <a:t>bundle</a:t>
            </a:r>
            <a:r>
              <a:rPr lang="en-AU" sz="1200" dirty="0" smtClean="0">
                <a:latin typeface="Consolas" panose="020B0609020204030204" pitchFamily="49" charset="0"/>
              </a:rPr>
              <a:t> </a:t>
            </a:r>
            <a:r>
              <a:rPr lang="en-AU" sz="1200" dirty="0">
                <a:latin typeface="Consolas" panose="020B0609020204030204" pitchFamily="49" charset="0"/>
              </a:rPr>
              <a:t>= </a:t>
            </a:r>
            <a:r>
              <a:rPr lang="en-AU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sz="1200" b="1" dirty="0">
                <a:latin typeface="Consolas" panose="020B0609020204030204" pitchFamily="49" charset="0"/>
              </a:rPr>
              <a:t> Bundle</a:t>
            </a:r>
            <a:r>
              <a:rPr lang="en-AU" sz="1200" b="1" dirty="0" smtClean="0">
                <a:latin typeface="Consolas" panose="020B0609020204030204" pitchFamily="49" charset="0"/>
              </a:rPr>
              <a:t>();</a:t>
            </a:r>
          </a:p>
          <a:p>
            <a:r>
              <a:rPr lang="en-AU" sz="1200" dirty="0" err="1" smtClean="0">
                <a:latin typeface="Consolas" panose="020B0609020204030204" pitchFamily="49" charset="0"/>
              </a:rPr>
              <a:t>bundle.putString</a:t>
            </a:r>
            <a:r>
              <a:rPr lang="en-AU" sz="1200" dirty="0">
                <a:latin typeface="Consolas" panose="020B0609020204030204" pitchFamily="49" charset="0"/>
              </a:rPr>
              <a:t>(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sz="1200" dirty="0" err="1">
                <a:solidFill>
                  <a:srgbClr val="2A00FF"/>
                </a:solidFill>
                <a:latin typeface="Consolas" panose="020B0609020204030204" pitchFamily="49" charset="0"/>
              </a:rPr>
              <a:t>key_name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sz="1200" dirty="0">
                <a:latin typeface="Consolas" panose="020B0609020204030204" pitchFamily="49" charset="0"/>
              </a:rPr>
              <a:t>, 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"name"</a:t>
            </a:r>
            <a:r>
              <a:rPr lang="en-AU" sz="1200" dirty="0">
                <a:latin typeface="Consolas" panose="020B0609020204030204" pitchFamily="49" charset="0"/>
              </a:rPr>
              <a:t>);  </a:t>
            </a:r>
          </a:p>
          <a:p>
            <a:r>
              <a:rPr lang="en-AU" sz="1200" dirty="0" err="1" smtClean="0">
                <a:latin typeface="Consolas" panose="020B0609020204030204" pitchFamily="49" charset="0"/>
              </a:rPr>
              <a:t>bundle.putString</a:t>
            </a:r>
            <a:r>
              <a:rPr lang="en-AU" sz="1200" dirty="0">
                <a:latin typeface="Consolas" panose="020B0609020204030204" pitchFamily="49" charset="0"/>
              </a:rPr>
              <a:t>(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sz="1200" dirty="0" err="1">
                <a:solidFill>
                  <a:srgbClr val="2A00FF"/>
                </a:solidFill>
                <a:latin typeface="Consolas" panose="020B0609020204030204" pitchFamily="49" charset="0"/>
              </a:rPr>
              <a:t>key_age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sz="1200" dirty="0">
                <a:latin typeface="Consolas" panose="020B0609020204030204" pitchFamily="49" charset="0"/>
              </a:rPr>
              <a:t>, 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"age"</a:t>
            </a:r>
            <a:r>
              <a:rPr lang="en-AU" sz="1200" dirty="0">
                <a:latin typeface="Consolas" panose="020B0609020204030204" pitchFamily="49" charset="0"/>
              </a:rPr>
              <a:t>);  </a:t>
            </a:r>
          </a:p>
          <a:p>
            <a:r>
              <a:rPr lang="en-AU" sz="1200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endParaRPr lang="en-AU" sz="1200" dirty="0" smtClean="0">
              <a:latin typeface="Consolas" panose="020B0609020204030204" pitchFamily="49" charset="0"/>
            </a:endParaRPr>
          </a:p>
          <a:p>
            <a:r>
              <a:rPr lang="en-AU" sz="1200" dirty="0" err="1" smtClean="0">
                <a:latin typeface="Consolas" panose="020B0609020204030204" pitchFamily="49" charset="0"/>
              </a:rPr>
              <a:t>intent.</a:t>
            </a:r>
            <a:r>
              <a:rPr lang="en-AU" sz="12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putExtras</a:t>
            </a:r>
            <a:r>
              <a:rPr lang="en-AU" sz="1200" dirty="0" smtClean="0">
                <a:latin typeface="Consolas" panose="020B0609020204030204" pitchFamily="49" charset="0"/>
              </a:rPr>
              <a:t>(bundle);  </a:t>
            </a:r>
          </a:p>
          <a:p>
            <a:r>
              <a:rPr lang="en-AU" sz="1200" dirty="0" err="1" smtClean="0">
                <a:latin typeface="Consolas" panose="020B0609020204030204" pitchFamily="49" charset="0"/>
              </a:rPr>
              <a:t>intent.putExtra</a:t>
            </a:r>
            <a:r>
              <a:rPr lang="en-AU" sz="1200" dirty="0">
                <a:latin typeface="Consolas" panose="020B0609020204030204" pitchFamily="49" charset="0"/>
              </a:rPr>
              <a:t>(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sz="1200" dirty="0" err="1">
                <a:solidFill>
                  <a:srgbClr val="2A00FF"/>
                </a:solidFill>
                <a:latin typeface="Consolas" panose="020B0609020204030204" pitchFamily="49" charset="0"/>
              </a:rPr>
              <a:t>key_id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sz="1200" dirty="0">
                <a:latin typeface="Consolas" panose="020B0609020204030204" pitchFamily="49" charset="0"/>
              </a:rPr>
              <a:t>, 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"id"</a:t>
            </a:r>
            <a:r>
              <a:rPr lang="en-AU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AU" sz="1200" dirty="0" err="1" smtClean="0">
                <a:latin typeface="Consolas" panose="020B0609020204030204" pitchFamily="49" charset="0"/>
              </a:rPr>
              <a:t>intent.putExtra</a:t>
            </a:r>
            <a:r>
              <a:rPr lang="en-AU" sz="1200" dirty="0">
                <a:latin typeface="Consolas" panose="020B0609020204030204" pitchFamily="49" charset="0"/>
              </a:rPr>
              <a:t>(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sz="1200" dirty="0" err="1">
                <a:solidFill>
                  <a:srgbClr val="2A00FF"/>
                </a:solidFill>
                <a:latin typeface="Consolas" panose="020B0609020204030204" pitchFamily="49" charset="0"/>
              </a:rPr>
              <a:t>key_address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sz="1200" dirty="0">
                <a:latin typeface="Consolas" panose="020B0609020204030204" pitchFamily="49" charset="0"/>
              </a:rPr>
              <a:t>, </a:t>
            </a:r>
            <a:r>
              <a:rPr lang="en-AU" sz="1200" dirty="0">
                <a:solidFill>
                  <a:srgbClr val="2A00FF"/>
                </a:solidFill>
                <a:latin typeface="Consolas" panose="020B0609020204030204" pitchFamily="49" charset="0"/>
              </a:rPr>
              <a:t>"address"</a:t>
            </a:r>
            <a:r>
              <a:rPr lang="en-AU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AU" sz="1200" dirty="0" err="1" smtClean="0">
                <a:latin typeface="Consolas" panose="020B0609020204030204" pitchFamily="49" charset="0"/>
              </a:rPr>
              <a:t>startActivity</a:t>
            </a:r>
            <a:r>
              <a:rPr lang="en-AU" sz="1200" dirty="0" smtClean="0">
                <a:latin typeface="Consolas" panose="020B0609020204030204" pitchFamily="49" charset="0"/>
              </a:rPr>
              <a:t>(intent</a:t>
            </a:r>
            <a:r>
              <a:rPr lang="en-AU" sz="1200" dirty="0">
                <a:latin typeface="Consolas" panose="020B0609020204030204" pitchFamily="49" charset="0"/>
              </a:rPr>
              <a:t>); </a:t>
            </a:r>
            <a:endParaRPr lang="en-AU" sz="1200" dirty="0"/>
          </a:p>
        </p:txBody>
      </p:sp>
      <p:sp>
        <p:nvSpPr>
          <p:cNvPr id="3" name="Rectangle 2"/>
          <p:cNvSpPr/>
          <p:nvPr/>
        </p:nvSpPr>
        <p:spPr>
          <a:xfrm>
            <a:off x="455352" y="4716499"/>
            <a:ext cx="5562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In Activity2.java</a:t>
            </a:r>
          </a:p>
          <a:p>
            <a:r>
              <a:rPr lang="en-AU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Retrieve the intent</a:t>
            </a:r>
            <a:endParaRPr lang="en-AU" dirty="0"/>
          </a:p>
          <a:p>
            <a:r>
              <a:rPr lang="en-AU" dirty="0" smtClean="0">
                <a:latin typeface="Consolas" panose="020B0609020204030204" pitchFamily="49" charset="0"/>
              </a:rPr>
              <a:t>Intent </a:t>
            </a:r>
            <a:r>
              <a:rPr lang="en-AU" dirty="0" err="1">
                <a:latin typeface="Consolas" panose="020B0609020204030204" pitchFamily="49" charset="0"/>
              </a:rPr>
              <a:t>intent</a:t>
            </a:r>
            <a:r>
              <a:rPr lang="en-AU" dirty="0">
                <a:latin typeface="Consolas" panose="020B0609020204030204" pitchFamily="49" charset="0"/>
              </a:rPr>
              <a:t>  = </a:t>
            </a:r>
            <a:r>
              <a:rPr lang="en-AU" dirty="0" err="1">
                <a:solidFill>
                  <a:schemeClr val="accent1"/>
                </a:solidFill>
                <a:latin typeface="Consolas" panose="020B0609020204030204" pitchFamily="49" charset="0"/>
              </a:rPr>
              <a:t>getIntent</a:t>
            </a:r>
            <a:r>
              <a:rPr lang="en-AU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  <a:r>
              <a:rPr lang="en-AU" dirty="0" smtClean="0">
                <a:latin typeface="Consolas" panose="020B0609020204030204" pitchFamily="49" charset="0"/>
              </a:rPr>
              <a:t>;</a:t>
            </a:r>
          </a:p>
          <a:p>
            <a:r>
              <a:rPr lang="en-AU" dirty="0">
                <a:solidFill>
                  <a:srgbClr val="3F7F5F"/>
                </a:solidFill>
                <a:latin typeface="Consolas" panose="020B0609020204030204" pitchFamily="49" charset="0"/>
              </a:rPr>
              <a:t>// Retrieve </a:t>
            </a:r>
            <a:r>
              <a:rPr lang="en-AU" dirty="0" smtClean="0">
                <a:solidFill>
                  <a:srgbClr val="3F7F5F"/>
                </a:solidFill>
                <a:latin typeface="Consolas" panose="020B0609020204030204" pitchFamily="49" charset="0"/>
              </a:rPr>
              <a:t>the string data in the intent</a:t>
            </a:r>
            <a:endParaRPr lang="en-AU" dirty="0">
              <a:latin typeface="Consolas" panose="020B0609020204030204" pitchFamily="49" charset="0"/>
            </a:endParaRPr>
          </a:p>
          <a:p>
            <a:r>
              <a:rPr lang="en-AU" dirty="0">
                <a:latin typeface="Consolas" panose="020B0609020204030204" pitchFamily="49" charset="0"/>
              </a:rPr>
              <a:t>String name = </a:t>
            </a:r>
            <a:r>
              <a:rPr lang="en-AU" dirty="0" err="1">
                <a:latin typeface="Consolas" panose="020B0609020204030204" pitchFamily="49" charset="0"/>
              </a:rPr>
              <a:t>intent.</a:t>
            </a:r>
            <a:r>
              <a:rPr lang="en-AU" dirty="0" err="1">
                <a:solidFill>
                  <a:schemeClr val="accent1"/>
                </a:solidFill>
                <a:latin typeface="Consolas" panose="020B0609020204030204" pitchFamily="49" charset="0"/>
              </a:rPr>
              <a:t>getStringExtra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key_name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);</a:t>
            </a:r>
          </a:p>
          <a:p>
            <a:r>
              <a:rPr lang="en-AU" dirty="0">
                <a:latin typeface="Consolas" panose="020B0609020204030204" pitchFamily="49" charset="0"/>
              </a:rPr>
              <a:t>String age = </a:t>
            </a:r>
            <a:r>
              <a:rPr lang="en-AU" dirty="0" err="1">
                <a:latin typeface="Consolas" panose="020B0609020204030204" pitchFamily="49" charset="0"/>
              </a:rPr>
              <a:t>intent.</a:t>
            </a:r>
            <a:r>
              <a:rPr lang="en-AU" dirty="0" err="1">
                <a:solidFill>
                  <a:schemeClr val="accent1"/>
                </a:solidFill>
                <a:latin typeface="Consolas" panose="020B0609020204030204" pitchFamily="49" charset="0"/>
              </a:rPr>
              <a:t>getStringExtra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key_age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);</a:t>
            </a:r>
          </a:p>
          <a:p>
            <a:r>
              <a:rPr lang="en-AU" dirty="0">
                <a:latin typeface="Consolas" panose="020B0609020204030204" pitchFamily="49" charset="0"/>
              </a:rPr>
              <a:t>String id = </a:t>
            </a:r>
            <a:r>
              <a:rPr lang="en-AU" dirty="0" err="1">
                <a:latin typeface="Consolas" panose="020B0609020204030204" pitchFamily="49" charset="0"/>
              </a:rPr>
              <a:t>intent.</a:t>
            </a:r>
            <a:r>
              <a:rPr lang="en-AU" dirty="0" err="1">
                <a:solidFill>
                  <a:schemeClr val="accent1"/>
                </a:solidFill>
                <a:latin typeface="Consolas" panose="020B0609020204030204" pitchFamily="49" charset="0"/>
              </a:rPr>
              <a:t>getStringExtra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key_id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);</a:t>
            </a:r>
          </a:p>
          <a:p>
            <a:r>
              <a:rPr lang="en-AU" dirty="0" smtClean="0">
                <a:latin typeface="Consolas" panose="020B0609020204030204" pitchFamily="49" charset="0"/>
              </a:rPr>
              <a:t>String address = </a:t>
            </a:r>
            <a:r>
              <a:rPr lang="en-AU" dirty="0" err="1" smtClean="0">
                <a:latin typeface="Consolas" panose="020B0609020204030204" pitchFamily="49" charset="0"/>
              </a:rPr>
              <a:t>intent.</a:t>
            </a:r>
            <a:r>
              <a:rPr lang="en-AU" dirty="0" err="1">
                <a:solidFill>
                  <a:schemeClr val="accent1"/>
                </a:solidFill>
                <a:latin typeface="Consolas" panose="020B0609020204030204" pitchFamily="49" charset="0"/>
              </a:rPr>
              <a:t>getStringExtra</a:t>
            </a:r>
            <a:r>
              <a:rPr lang="en-AU" dirty="0" smtClean="0">
                <a:latin typeface="Consolas" panose="020B0609020204030204" pitchFamily="49" charset="0"/>
              </a:rPr>
              <a:t>(</a:t>
            </a:r>
            <a:r>
              <a:rPr lang="en-AU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 smtClean="0">
                <a:solidFill>
                  <a:srgbClr val="2A00FF"/>
                </a:solidFill>
                <a:latin typeface="Consolas" panose="020B0609020204030204" pitchFamily="49" charset="0"/>
              </a:rPr>
              <a:t>key_address</a:t>
            </a:r>
            <a:r>
              <a:rPr lang="en-AU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smtClean="0">
                <a:latin typeface="Consolas" panose="020B0609020204030204" pitchFamily="49" charset="0"/>
              </a:rPr>
              <a:t>);</a:t>
            </a:r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6029325" y="5633149"/>
            <a:ext cx="26860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3F7F5F"/>
                </a:solidFill>
                <a:latin typeface="Consolas" panose="020B0609020204030204" pitchFamily="49" charset="0"/>
              </a:rPr>
              <a:t>getXXX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() to retrieve data</a:t>
            </a:r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6130404" y="3726885"/>
            <a:ext cx="228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3F7F5F"/>
                </a:solidFill>
                <a:latin typeface="Consolas" panose="020B0609020204030204" pitchFamily="49" charset="0"/>
              </a:rPr>
              <a:t>putXXX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() to load 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141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Extra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 Intent carries additional information through Extra</a:t>
            </a:r>
          </a:p>
          <a:p>
            <a:pPr lvl="1"/>
            <a:r>
              <a:rPr lang="en-AU" dirty="0" smtClean="0"/>
              <a:t>Extras are Key-value pairs</a:t>
            </a:r>
          </a:p>
          <a:p>
            <a:pPr marL="285750" lvl="0" indent="-285750"/>
            <a:r>
              <a:rPr lang="en-US" altLang="en-US" dirty="0"/>
              <a:t>You can add extra data with </a:t>
            </a:r>
            <a:r>
              <a:rPr lang="en-US" altLang="en-US" dirty="0">
                <a:solidFill>
                  <a:schemeClr val="accent1"/>
                </a:solidFill>
              </a:rPr>
              <a:t>various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putExtra() </a:t>
            </a:r>
            <a:r>
              <a:rPr lang="en-US" altLang="en-US" dirty="0"/>
              <a:t>methods, each accepting two parameters: the </a:t>
            </a:r>
            <a:r>
              <a:rPr lang="en-US" altLang="en-US" dirty="0">
                <a:solidFill>
                  <a:schemeClr val="accent1"/>
                </a:solidFill>
              </a:rPr>
              <a:t>key name </a:t>
            </a:r>
            <a:r>
              <a:rPr lang="en-US" altLang="en-US" dirty="0"/>
              <a:t>and the </a:t>
            </a:r>
            <a:r>
              <a:rPr lang="en-US" altLang="en-US" dirty="0">
                <a:solidFill>
                  <a:schemeClr val="accent1"/>
                </a:solidFill>
              </a:rPr>
              <a:t>value</a:t>
            </a:r>
            <a:r>
              <a:rPr lang="en-US" altLang="en-US" dirty="0"/>
              <a:t>. </a:t>
            </a:r>
            <a:endParaRPr lang="en-US" altLang="en-US" dirty="0" smtClean="0"/>
          </a:p>
          <a:p>
            <a:pPr marL="685800" lvl="1"/>
            <a:r>
              <a:rPr lang="en-AU" sz="1800" dirty="0">
                <a:solidFill>
                  <a:srgbClr val="000000"/>
                </a:solidFill>
                <a:latin typeface="Consolas" panose="020B0609020204030204" pitchFamily="49" charset="0"/>
              </a:rPr>
              <a:t>putExtra(String name, </a:t>
            </a:r>
            <a:r>
              <a:rPr lang="en-AU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AU" sz="1800" dirty="0">
                <a:solidFill>
                  <a:srgbClr val="000000"/>
                </a:solidFill>
                <a:latin typeface="Consolas" panose="020B0609020204030204" pitchFamily="49" charset="0"/>
              </a:rPr>
              <a:t> value), putExtra(String name, float value), putExtra(String name, byte value)</a:t>
            </a:r>
            <a:endParaRPr lang="en-US" alt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85750" lvl="0" indent="-285750"/>
            <a:r>
              <a:rPr lang="en-US" altLang="en-US" dirty="0" smtClean="0"/>
              <a:t>You </a:t>
            </a:r>
            <a:r>
              <a:rPr lang="en-US" altLang="en-US" dirty="0"/>
              <a:t>can also create a Bundle object with all the extra data, then insert the Bundle in the Intent with </a:t>
            </a:r>
            <a:r>
              <a:rPr lang="en-US" alt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putExtras() </a:t>
            </a:r>
            <a:endParaRPr lang="en-US" alt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85750" indent="-285750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15</a:t>
            </a:fld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4572000" y="5369361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latin typeface="Consolas" panose="020B0609020204030204" pitchFamily="49" charset="0"/>
              </a:rPr>
              <a:t>Bundle data 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Bundle();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bundle.putString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key_name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, 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"name"</a:t>
            </a:r>
            <a:r>
              <a:rPr lang="en-AU" dirty="0">
                <a:latin typeface="Consolas" panose="020B0609020204030204" pitchFamily="49" charset="0"/>
              </a:rPr>
              <a:t>);  </a:t>
            </a:r>
          </a:p>
          <a:p>
            <a:r>
              <a:rPr lang="en-AU" dirty="0" err="1">
                <a:latin typeface="Consolas" panose="020B0609020204030204" pitchFamily="49" charset="0"/>
              </a:rPr>
              <a:t>bundle.putString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 err="1">
                <a:solidFill>
                  <a:srgbClr val="2A00FF"/>
                </a:solidFill>
                <a:latin typeface="Consolas" panose="020B0609020204030204" pitchFamily="49" charset="0"/>
              </a:rPr>
              <a:t>key_age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dirty="0">
                <a:latin typeface="Consolas" panose="020B0609020204030204" pitchFamily="49" charset="0"/>
              </a:rPr>
              <a:t>, 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"age"</a:t>
            </a:r>
            <a:r>
              <a:rPr lang="en-AU" dirty="0">
                <a:latin typeface="Consolas" panose="020B0609020204030204" pitchFamily="49" charset="0"/>
              </a:rPr>
              <a:t>);  </a:t>
            </a:r>
          </a:p>
          <a:p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endParaRPr lang="en-AU" dirty="0">
              <a:latin typeface="Consolas" panose="020B0609020204030204" pitchFamily="49" charset="0"/>
            </a:endParaRPr>
          </a:p>
          <a:p>
            <a:r>
              <a:rPr lang="en-AU" dirty="0" err="1">
                <a:latin typeface="Consolas" panose="020B0609020204030204" pitchFamily="49" charset="0"/>
              </a:rPr>
              <a:t>intent.</a:t>
            </a:r>
            <a:r>
              <a:rPr lang="en-AU" dirty="0" err="1">
                <a:solidFill>
                  <a:schemeClr val="accent1"/>
                </a:solidFill>
                <a:latin typeface="Consolas" panose="020B0609020204030204" pitchFamily="49" charset="0"/>
              </a:rPr>
              <a:t>putExtras</a:t>
            </a:r>
            <a:r>
              <a:rPr lang="en-AU" dirty="0">
                <a:latin typeface="Consolas" panose="020B0609020204030204" pitchFamily="49" charset="0"/>
              </a:rPr>
              <a:t>(data);  </a:t>
            </a:r>
          </a:p>
        </p:txBody>
      </p:sp>
    </p:spTree>
    <p:extLst>
      <p:ext uri="{BB962C8B-B14F-4D97-AF65-F5344CB8AC3E}">
        <p14:creationId xmlns:p14="http://schemas.microsoft.com/office/powerpoint/2010/main" val="361011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67000" y="2590800"/>
            <a:ext cx="3733800" cy="1143000"/>
          </a:xfrm>
        </p:spPr>
        <p:txBody>
          <a:bodyPr/>
          <a:lstStyle/>
          <a:p>
            <a:r>
              <a:rPr lang="en-AU" dirty="0" smtClean="0"/>
              <a:t>Implicit Intent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2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Implicit Intent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 dirty="0"/>
              <a:t>Android supports two types of intents: explicit </a:t>
            </a:r>
            <a:r>
              <a:rPr lang="en-AU" sz="2800" dirty="0" smtClean="0"/>
              <a:t>or implicit</a:t>
            </a:r>
          </a:p>
          <a:p>
            <a:r>
              <a:rPr lang="en-AU" sz="2800" dirty="0"/>
              <a:t>Explicit intents must know the Java class name of </a:t>
            </a:r>
            <a:r>
              <a:rPr lang="en-AU" sz="2800" dirty="0" smtClean="0"/>
              <a:t>the component </a:t>
            </a:r>
            <a:r>
              <a:rPr lang="en-AU" sz="2800" dirty="0"/>
              <a:t>that they want to </a:t>
            </a:r>
            <a:r>
              <a:rPr lang="en-AU" sz="2800" dirty="0" smtClean="0"/>
              <a:t>start</a:t>
            </a:r>
          </a:p>
          <a:p>
            <a:r>
              <a:rPr lang="en-AU" sz="2800" dirty="0"/>
              <a:t>Implicit intents must know the </a:t>
            </a:r>
            <a:r>
              <a:rPr lang="en-AU" sz="2800" dirty="0">
                <a:solidFill>
                  <a:srgbClr val="FF0000"/>
                </a:solidFill>
              </a:rPr>
              <a:t>action type</a:t>
            </a:r>
            <a:r>
              <a:rPr lang="en-AU" sz="2800" dirty="0"/>
              <a:t> they want </a:t>
            </a:r>
            <a:r>
              <a:rPr lang="en-AU" sz="2800" dirty="0" smtClean="0"/>
              <a:t>to be </a:t>
            </a:r>
            <a:r>
              <a:rPr lang="en-AU" sz="2800" dirty="0"/>
              <a:t>done for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365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Explicit Intent Example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Assuming that you need to get to a Telstra technician to help you set up your home Internet.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18</a:t>
            </a:fld>
            <a:endParaRPr lang="en-AU" dirty="0"/>
          </a:p>
        </p:txBody>
      </p:sp>
      <p:pic>
        <p:nvPicPr>
          <p:cNvPr id="4098" name="Picture 2" descr="https://upload.wikimedia.org/wikipedia/en/archive/c/ce/20150228093117%21Bitstrip_cartoon_of_mysel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14" y="380323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mtsupaintball.com/wp-content/uploads/2015/01/telephone-answering-software-3-300x2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622" y="3707982"/>
            <a:ext cx="285750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048000" y="4670007"/>
            <a:ext cx="232221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75160" y="5108813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Can you direct me to John in technician group?</a:t>
            </a:r>
            <a:endParaRPr lang="en-A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57950" y="3145769"/>
            <a:ext cx="1649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Android OS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1760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Implicit Intent Example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19</a:t>
            </a:fld>
            <a:endParaRPr lang="en-AU" dirty="0"/>
          </a:p>
        </p:txBody>
      </p:sp>
      <p:pic>
        <p:nvPicPr>
          <p:cNvPr id="4098" name="Picture 2" descr="https://upload.wikimedia.org/wikipedia/en/archive/c/ce/20150228093117%21Bitstrip_cartoon_of_mysel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42" y="342372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mtsupaintball.com/wp-content/uploads/2015/01/telephone-answering-software-3-300x2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3328469"/>
            <a:ext cx="285750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044228" y="4290494"/>
            <a:ext cx="232221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24962" y="5523249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Can you direct me to someone, who can help me setup the </a:t>
            </a:r>
            <a:r>
              <a:rPr lang="en-AU" sz="2000" dirty="0" smtClean="0">
                <a:solidFill>
                  <a:srgbClr val="0070C0"/>
                </a:solidFill>
              </a:rPr>
              <a:t>home Internet</a:t>
            </a:r>
            <a:r>
              <a:rPr lang="en-AU" sz="2000" dirty="0" smtClean="0"/>
              <a:t>, and I am using </a:t>
            </a:r>
            <a:r>
              <a:rPr lang="en-AU" sz="2000" dirty="0" smtClean="0">
                <a:solidFill>
                  <a:srgbClr val="0070C0"/>
                </a:solidFill>
              </a:rPr>
              <a:t>cable connection</a:t>
            </a:r>
            <a:r>
              <a:rPr lang="en-AU" sz="2000" dirty="0" smtClean="0"/>
              <a:t>, </a:t>
            </a:r>
            <a:r>
              <a:rPr lang="en-AU" sz="2000" dirty="0" smtClean="0">
                <a:solidFill>
                  <a:srgbClr val="0070C0"/>
                </a:solidFill>
              </a:rPr>
              <a:t>living in Burwood, VIC</a:t>
            </a:r>
            <a:r>
              <a:rPr lang="en-AU" sz="2000" dirty="0" smtClean="0"/>
              <a:t>, …</a:t>
            </a:r>
            <a:endParaRPr lang="en-AU" sz="200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0364"/>
            <a:ext cx="8229600" cy="4937536"/>
          </a:xfrm>
        </p:spPr>
        <p:txBody>
          <a:bodyPr/>
          <a:lstStyle/>
          <a:p>
            <a:r>
              <a:rPr lang="en-AU" dirty="0" smtClean="0"/>
              <a:t>Implicit intent identifies the activities by describing the </a:t>
            </a:r>
            <a:r>
              <a:rPr lang="en-AU" dirty="0" smtClean="0">
                <a:solidFill>
                  <a:schemeClr val="accent1"/>
                </a:solidFill>
              </a:rPr>
              <a:t>required services </a:t>
            </a:r>
            <a:r>
              <a:rPr lang="en-AU" dirty="0" smtClean="0"/>
              <a:t>on the </a:t>
            </a:r>
            <a:r>
              <a:rPr lang="en-AU" dirty="0" smtClean="0">
                <a:solidFill>
                  <a:schemeClr val="accent1"/>
                </a:solidFill>
              </a:rPr>
              <a:t>specified data </a:t>
            </a:r>
            <a:endParaRPr lang="en-A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7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Intent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527550"/>
          </a:xfrm>
        </p:spPr>
        <p:txBody>
          <a:bodyPr/>
          <a:lstStyle/>
          <a:p>
            <a:pPr>
              <a:lnSpc>
                <a:spcPct val="102000"/>
              </a:lnSpc>
              <a:spcAft>
                <a:spcPts val="1425"/>
              </a:spcAft>
              <a:buClrTx/>
            </a:pPr>
            <a:r>
              <a:rPr lang="en-US" altLang="en-US" dirty="0" smtClean="0"/>
              <a:t>From </a:t>
            </a:r>
            <a:r>
              <a:rPr lang="en-US" altLang="en-US" dirty="0"/>
              <a:t>Google: An Intent object is a </a:t>
            </a:r>
            <a:r>
              <a:rPr lang="en-US" altLang="en-US" dirty="0">
                <a:solidFill>
                  <a:srgbClr val="FF0000"/>
                </a:solidFill>
              </a:rPr>
              <a:t>bundle of information</a:t>
            </a:r>
            <a:r>
              <a:rPr lang="en-US" altLang="en-US" dirty="0"/>
              <a:t>. It contains </a:t>
            </a:r>
            <a:r>
              <a:rPr lang="en-US" altLang="en-US" dirty="0">
                <a:solidFill>
                  <a:srgbClr val="FF0000"/>
                </a:solidFill>
              </a:rPr>
              <a:t>information of interest to the component </a:t>
            </a:r>
            <a:r>
              <a:rPr lang="en-US" altLang="en-US" dirty="0"/>
              <a:t>that receives the intent (such as the action to be taken and the data to act on) plus </a:t>
            </a:r>
            <a:r>
              <a:rPr lang="en-US" altLang="en-US" dirty="0">
                <a:solidFill>
                  <a:srgbClr val="FF0000"/>
                </a:solidFill>
              </a:rPr>
              <a:t>information of interest to the Android system </a:t>
            </a:r>
            <a:r>
              <a:rPr lang="en-US" altLang="en-US" dirty="0"/>
              <a:t>(such as the category of component that should handle the intent and instructions on </a:t>
            </a:r>
            <a:r>
              <a:rPr lang="en-US" altLang="en-US" dirty="0">
                <a:solidFill>
                  <a:srgbClr val="FF0000"/>
                </a:solidFill>
              </a:rPr>
              <a:t>how to launch a target activity</a:t>
            </a:r>
            <a:r>
              <a:rPr lang="en-US" alt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20</a:t>
            </a:fld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09600" y="3869645"/>
            <a:ext cx="8077200" cy="1538288"/>
          </a:xfrm>
        </p:spPr>
        <p:txBody>
          <a:bodyPr/>
          <a:lstStyle/>
          <a:p>
            <a:pPr marL="457200" indent="-457200">
              <a:buSzPct val="100000"/>
              <a:buAutoNum type="arabicPeriod"/>
            </a:pPr>
            <a:r>
              <a:rPr lang="en-AU" sz="2000" dirty="0" smtClean="0"/>
              <a:t>Activity </a:t>
            </a:r>
            <a:r>
              <a:rPr lang="en-AU" sz="2000" dirty="0"/>
              <a:t>A creates an Intent with an </a:t>
            </a:r>
            <a:r>
              <a:rPr lang="en-AU" sz="2000" dirty="0" smtClean="0">
                <a:solidFill>
                  <a:schemeClr val="accent1"/>
                </a:solidFill>
              </a:rPr>
              <a:t>Action</a:t>
            </a:r>
            <a:r>
              <a:rPr lang="en-AU" sz="2000" dirty="0" smtClean="0"/>
              <a:t> </a:t>
            </a:r>
            <a:r>
              <a:rPr lang="en-AU" sz="2000" dirty="0"/>
              <a:t>description and passes it to </a:t>
            </a:r>
            <a:r>
              <a:rPr lang="en-AU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startActivity</a:t>
            </a:r>
            <a:r>
              <a:rPr lang="en-AU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(). </a:t>
            </a:r>
          </a:p>
          <a:p>
            <a:pPr marL="457200" indent="-457200">
              <a:buSzPct val="100000"/>
              <a:buAutoNum type="arabicPeriod"/>
            </a:pPr>
            <a:r>
              <a:rPr lang="en-AU" sz="2000" dirty="0" smtClean="0"/>
              <a:t>The </a:t>
            </a:r>
            <a:r>
              <a:rPr lang="en-AU" sz="2000" dirty="0"/>
              <a:t>Android System searches all apps for an </a:t>
            </a:r>
            <a:r>
              <a:rPr lang="en-AU" sz="2000" dirty="0">
                <a:solidFill>
                  <a:schemeClr val="accent1"/>
                </a:solidFill>
              </a:rPr>
              <a:t>intent filter</a:t>
            </a:r>
            <a:r>
              <a:rPr lang="en-AU" sz="2000" dirty="0"/>
              <a:t> that matches the intent. </a:t>
            </a:r>
            <a:endParaRPr lang="en-AU" sz="2000" dirty="0" smtClean="0"/>
          </a:p>
          <a:p>
            <a:pPr marL="457200" indent="-457200">
              <a:buSzPct val="100000"/>
              <a:buAutoNum type="arabicPeriod"/>
            </a:pPr>
            <a:r>
              <a:rPr lang="en-AU" sz="2000" dirty="0" smtClean="0"/>
              <a:t>When </a:t>
            </a:r>
            <a:r>
              <a:rPr lang="en-AU" sz="2000" dirty="0"/>
              <a:t>a match is found, </a:t>
            </a:r>
            <a:r>
              <a:rPr lang="en-AU" sz="2000" dirty="0" smtClean="0"/>
              <a:t>the </a:t>
            </a:r>
            <a:r>
              <a:rPr lang="en-AU" sz="2000" dirty="0"/>
              <a:t>system starts the matching activity (Activity B) by invoking its </a:t>
            </a:r>
            <a:r>
              <a:rPr lang="en-AU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onCreate</a:t>
            </a:r>
            <a:r>
              <a:rPr lang="en-AU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AU" sz="2000" dirty="0"/>
              <a:t> method and passing it the Intent. </a:t>
            </a:r>
          </a:p>
        </p:txBody>
      </p:sp>
      <p:pic>
        <p:nvPicPr>
          <p:cNvPr id="1026" name="Picture 2" descr="http://developer.android.com/images/components/intent-filters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5029200" cy="231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Implicit Intent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Implicit Intents have not specified a </a:t>
            </a:r>
            <a:r>
              <a:rPr lang="en-US" altLang="en-US" sz="2800" dirty="0" smtClean="0"/>
              <a:t>component as explicit intents; </a:t>
            </a:r>
            <a:endParaRPr lang="en-US" altLang="en-US" sz="2800" dirty="0"/>
          </a:p>
          <a:p>
            <a:r>
              <a:rPr lang="en-US" altLang="en-US" sz="2800" dirty="0"/>
              <a:t>Instead, they must include enough </a:t>
            </a:r>
            <a:r>
              <a:rPr lang="en-US" altLang="en-US" sz="2800" dirty="0" smtClean="0"/>
              <a:t>information </a:t>
            </a:r>
            <a:r>
              <a:rPr lang="en-US" altLang="en-US" sz="2800" dirty="0"/>
              <a:t>for the system to determine which of the available components is best to run for that intent</a:t>
            </a:r>
            <a:r>
              <a:rPr lang="en-US" altLang="en-US" sz="2800" dirty="0" smtClean="0"/>
              <a:t>.</a:t>
            </a:r>
          </a:p>
          <a:p>
            <a:pPr lvl="1"/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chemeClr val="accent1"/>
                </a:solidFill>
              </a:rPr>
              <a:t>Action (services)</a:t>
            </a:r>
            <a:r>
              <a:rPr lang="en-US" altLang="en-US" sz="2800" dirty="0" smtClean="0"/>
              <a:t>, </a:t>
            </a:r>
            <a:r>
              <a:rPr lang="en-US" altLang="en-US" sz="2800" dirty="0" smtClean="0">
                <a:solidFill>
                  <a:schemeClr val="accent1"/>
                </a:solidFill>
              </a:rPr>
              <a:t>Category</a:t>
            </a:r>
            <a:r>
              <a:rPr lang="en-US" altLang="en-US" sz="2800" dirty="0" smtClean="0"/>
              <a:t> and </a:t>
            </a:r>
            <a:r>
              <a:rPr lang="en-US" altLang="en-US" sz="2800" dirty="0" smtClean="0">
                <a:solidFill>
                  <a:schemeClr val="accent1"/>
                </a:solidFill>
              </a:rPr>
              <a:t>Data</a:t>
            </a:r>
          </a:p>
          <a:p>
            <a:r>
              <a:rPr lang="en-US" altLang="en-US" sz="2800" dirty="0" smtClean="0"/>
              <a:t>Implicit </a:t>
            </a:r>
            <a:r>
              <a:rPr lang="en-US" altLang="en-US" sz="2800" dirty="0"/>
              <a:t>intents are very useful to </a:t>
            </a:r>
            <a:r>
              <a:rPr lang="en-US" altLang="en-US" sz="2800" dirty="0">
                <a:solidFill>
                  <a:schemeClr val="accent1"/>
                </a:solidFill>
              </a:rPr>
              <a:t>re-use code </a:t>
            </a:r>
            <a:r>
              <a:rPr lang="en-US" altLang="en-US" sz="2800" dirty="0"/>
              <a:t>and to launch </a:t>
            </a:r>
            <a:r>
              <a:rPr lang="en-US" altLang="en-US" sz="2800" b="1" dirty="0">
                <a:solidFill>
                  <a:schemeClr val="accent1"/>
                </a:solidFill>
              </a:rPr>
              <a:t>external applications</a:t>
            </a:r>
            <a:endParaRPr lang="en-AU" sz="2800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12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Intent Filter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An intent filter describes the Actions (or services) that an activity can perform, and type of Data that an activity can process</a:t>
            </a:r>
          </a:p>
          <a:p>
            <a:r>
              <a:rPr lang="en-AU" sz="2000" dirty="0"/>
              <a:t>Each intent filter is defined by an </a:t>
            </a:r>
            <a:r>
              <a:rPr lang="en-AU" sz="2000" b="1" dirty="0"/>
              <a:t>&lt;intent-filter&gt;</a:t>
            </a:r>
            <a:r>
              <a:rPr lang="en-AU" sz="2000" dirty="0"/>
              <a:t> element in the app’s manifest file, nested in the corresponding app component (such as an &lt;activity&gt; element). Include the following tags within the </a:t>
            </a:r>
            <a:r>
              <a:rPr lang="en-AU" sz="2000" b="1" dirty="0"/>
              <a:t>&lt;intent-filter&gt;</a:t>
            </a:r>
            <a:r>
              <a:rPr lang="en-AU" sz="2000" dirty="0"/>
              <a:t> tag</a:t>
            </a:r>
          </a:p>
          <a:p>
            <a:pPr lvl="1"/>
            <a:r>
              <a:rPr lang="en-AU" sz="1800" b="1" dirty="0"/>
              <a:t>&lt;action&gt;: </a:t>
            </a:r>
            <a:r>
              <a:rPr lang="en-AU" sz="1800" dirty="0"/>
              <a:t>Specify the ACTION String value accepted by this component</a:t>
            </a:r>
          </a:p>
          <a:p>
            <a:pPr lvl="1"/>
            <a:r>
              <a:rPr lang="en-AU" sz="1800" b="1" dirty="0"/>
              <a:t>&lt;data&gt;:</a:t>
            </a:r>
            <a:r>
              <a:rPr lang="en-AU" sz="1800" dirty="0"/>
              <a:t> Specify the type of data accepted by this component consisting of </a:t>
            </a:r>
            <a:r>
              <a:rPr lang="en-AU" sz="1800" b="1" dirty="0"/>
              <a:t>MIME type </a:t>
            </a:r>
            <a:r>
              <a:rPr lang="en-AU" sz="1800" dirty="0"/>
              <a:t>and the URI made up of </a:t>
            </a:r>
            <a:r>
              <a:rPr lang="en-AU" sz="1800" b="1" dirty="0"/>
              <a:t>scheme, host, port and path.</a:t>
            </a:r>
            <a:endParaRPr lang="en-AU" sz="1800" dirty="0"/>
          </a:p>
          <a:p>
            <a:pPr lvl="1"/>
            <a:r>
              <a:rPr lang="en-AU" sz="1800" b="1" dirty="0"/>
              <a:t>&lt;category&gt;: </a:t>
            </a:r>
            <a:r>
              <a:rPr lang="en-AU" sz="1800" dirty="0"/>
              <a:t>Specify the category of Intents accepted by this component. To receive implicit Intents, specify CATEGORY_DEFAULT in the </a:t>
            </a:r>
            <a:r>
              <a:rPr lang="en-AU" sz="1800" b="1" dirty="0" err="1"/>
              <a:t>IntentFilter</a:t>
            </a:r>
            <a:r>
              <a:rPr lang="en-AU" sz="1800" b="1" dirty="0"/>
              <a:t>.</a:t>
            </a:r>
            <a:endParaRPr lang="en-AU" sz="1800" dirty="0"/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2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22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381000" y="6025423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mtClean="0"/>
              <a:t>http://developer.android.com/guide/components/intents-filters.html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381000" y="6340621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http://www.tutorialspoint.com/android/android_intents_filters.htm</a:t>
            </a:r>
          </a:p>
        </p:txBody>
      </p:sp>
    </p:spTree>
    <p:extLst>
      <p:ext uri="{BB962C8B-B14F-4D97-AF65-F5344CB8AC3E}">
        <p14:creationId xmlns:p14="http://schemas.microsoft.com/office/powerpoint/2010/main" val="658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&lt;intent-filter</a:t>
            </a:r>
            <a:r>
              <a:rPr lang="en-AU" dirty="0"/>
              <a:t>&gt; Manifest </a:t>
            </a:r>
            <a:r>
              <a:rPr lang="en-AU" dirty="0" smtClean="0"/>
              <a:t>tag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600" dirty="0" smtClean="0"/>
              <a:t>A single </a:t>
            </a:r>
            <a:r>
              <a:rPr lang="en-AU" sz="1600" b="1" dirty="0" err="1" smtClean="0"/>
              <a:t>IntentFilter</a:t>
            </a:r>
            <a:r>
              <a:rPr lang="en-AU" sz="1600" b="1" dirty="0" smtClean="0"/>
              <a:t> </a:t>
            </a:r>
            <a:r>
              <a:rPr lang="en-AU" sz="1600" dirty="0" smtClean="0"/>
              <a:t>may include more than one </a:t>
            </a:r>
            <a:r>
              <a:rPr lang="en-AU" sz="1600" i="1" dirty="0" smtClean="0"/>
              <a:t>&lt;action&gt;,&lt;category&gt; and &lt;data&gt;</a:t>
            </a:r>
            <a:r>
              <a:rPr lang="en-AU" sz="1600" dirty="0" smtClean="0"/>
              <a:t>. In this case the target component must be able to handle any or all combination of Intents.</a:t>
            </a:r>
          </a:p>
          <a:p>
            <a:r>
              <a:rPr lang="en-AU" sz="1600" dirty="0" smtClean="0"/>
              <a:t>To </a:t>
            </a:r>
            <a:r>
              <a:rPr lang="en-AU" sz="1600" dirty="0"/>
              <a:t>allow several specific combinations of </a:t>
            </a:r>
            <a:r>
              <a:rPr lang="en-AU" sz="1600" i="1" dirty="0"/>
              <a:t>&lt;action&gt;, &lt;category&gt; and &lt;data&gt;</a:t>
            </a:r>
            <a:r>
              <a:rPr lang="en-AU" sz="1600" dirty="0"/>
              <a:t>, define multiple </a:t>
            </a:r>
            <a:r>
              <a:rPr lang="en-AU" sz="1600" b="1" dirty="0" err="1"/>
              <a:t>IntentFilters</a:t>
            </a:r>
            <a:r>
              <a:rPr lang="en-AU" sz="1600" b="1" dirty="0"/>
              <a:t>.</a:t>
            </a:r>
            <a:endParaRPr lang="en-AU" sz="1600" dirty="0"/>
          </a:p>
          <a:p>
            <a:r>
              <a:rPr lang="en-AU" sz="1600" dirty="0"/>
              <a:t>Each </a:t>
            </a:r>
            <a:r>
              <a:rPr lang="en-AU" sz="1600" b="1" dirty="0" err="1"/>
              <a:t>IntentFilter</a:t>
            </a:r>
            <a:r>
              <a:rPr lang="en-AU" sz="1600" dirty="0"/>
              <a:t> will be tested against an incoming Intent to satisfy the </a:t>
            </a:r>
            <a:r>
              <a:rPr lang="en-AU" sz="1600" i="1" dirty="0"/>
              <a:t>&lt;action&gt;, &lt;category&gt; and &lt;data&gt;</a:t>
            </a:r>
            <a:r>
              <a:rPr lang="en-AU" sz="1600" dirty="0"/>
              <a:t> tests. The Intent will be delivered to the component only if it can pass all the tests for </a:t>
            </a:r>
            <a:r>
              <a:rPr lang="en-AU" sz="1600" dirty="0" smtClean="0">
                <a:solidFill>
                  <a:schemeClr val="accent1"/>
                </a:solidFill>
              </a:rPr>
              <a:t>at least </a:t>
            </a:r>
            <a:r>
              <a:rPr lang="en-AU" sz="1600" dirty="0">
                <a:solidFill>
                  <a:schemeClr val="accent1"/>
                </a:solidFill>
              </a:rPr>
              <a:t>one </a:t>
            </a:r>
            <a:r>
              <a:rPr lang="en-AU" sz="1600" b="1" dirty="0" err="1"/>
              <a:t>IntentFilter</a:t>
            </a:r>
            <a:r>
              <a:rPr lang="en-AU" sz="1600" b="1" dirty="0"/>
              <a:t>.</a:t>
            </a:r>
            <a:endParaRPr lang="en-AU" sz="1600" dirty="0"/>
          </a:p>
          <a:p>
            <a:r>
              <a:rPr lang="en-AU" sz="1600" dirty="0">
                <a:solidFill>
                  <a:srgbClr val="0070C0"/>
                </a:solidFill>
              </a:rPr>
              <a:t>In order to receive implicit intents, you must include the CATEGORY_DEFAULT category in the intent filter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23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457200" y="4507587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&lt;activity </a:t>
            </a:r>
            <a:r>
              <a:rPr lang="en-AU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android:name</a:t>
            </a:r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="</a:t>
            </a:r>
            <a:r>
              <a:rPr lang="en-AU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TestActivity</a:t>
            </a:r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"&gt;</a:t>
            </a:r>
          </a:p>
          <a:p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    &lt;intent-filter&gt;</a:t>
            </a:r>
          </a:p>
          <a:p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        &lt;action </a:t>
            </a:r>
            <a:r>
              <a:rPr lang="en-AU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android:name</a:t>
            </a:r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="</a:t>
            </a:r>
            <a:r>
              <a:rPr lang="en-AU" sz="18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android.intent.action.SEND</a:t>
            </a:r>
            <a:r>
              <a:rPr lang="en-AU" sz="18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"/&gt;</a:t>
            </a:r>
            <a:endParaRPr lang="en-AU" sz="18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        &lt;category </a:t>
            </a:r>
            <a:r>
              <a:rPr lang="en-AU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android:name</a:t>
            </a:r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="</a:t>
            </a:r>
            <a:r>
              <a:rPr lang="en-AU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android.intent.category.DEFAULT</a:t>
            </a:r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"/&gt;</a:t>
            </a:r>
          </a:p>
          <a:p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        &lt;data </a:t>
            </a:r>
            <a:r>
              <a:rPr lang="en-AU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android:mimeType</a:t>
            </a:r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="text/plain"/&gt;</a:t>
            </a:r>
          </a:p>
          <a:p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    &lt;/intent-filter&gt;</a:t>
            </a:r>
          </a:p>
          <a:p>
            <a:r>
              <a:rPr lang="en-AU" sz="1800" dirty="0">
                <a:solidFill>
                  <a:schemeClr val="tx1"/>
                </a:solidFill>
                <a:latin typeface="Consolas" panose="020B0609020204030204" pitchFamily="49" charset="0"/>
              </a:rPr>
              <a:t>&lt;/activity&gt;</a:t>
            </a:r>
          </a:p>
        </p:txBody>
      </p:sp>
    </p:spTree>
    <p:extLst>
      <p:ext uri="{BB962C8B-B14F-4D97-AF65-F5344CB8AC3E}">
        <p14:creationId xmlns:p14="http://schemas.microsoft.com/office/powerpoint/2010/main" val="23322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24</a:t>
            </a:fld>
            <a:endParaRPr lang="en-AU" dirty="0"/>
          </a:p>
        </p:txBody>
      </p:sp>
      <p:pic>
        <p:nvPicPr>
          <p:cNvPr id="6" name="Picture 2" descr="http://developer.android.com/images/components/intent-filters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029200" cy="231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2"/>
          <p:cNvCxnSpPr>
            <a:cxnSpLocks noChangeShapeType="1"/>
          </p:cNvCxnSpPr>
          <p:nvPr/>
        </p:nvCxnSpPr>
        <p:spPr bwMode="auto">
          <a:xfrm flipV="1">
            <a:off x="3698966" y="3534616"/>
            <a:ext cx="258762" cy="52850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H="1" flipV="1">
            <a:off x="6828371" y="3537613"/>
            <a:ext cx="259556" cy="594386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452528" y="3207724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latin typeface="Consolas" panose="020B0609020204030204" pitchFamily="49" charset="0"/>
              </a:rPr>
              <a:t>Intent </a:t>
            </a:r>
            <a:r>
              <a:rPr lang="en-AU" dirty="0" err="1">
                <a:latin typeface="Consolas" panose="020B0609020204030204" pitchFamily="49" charset="0"/>
              </a:rPr>
              <a:t>intent</a:t>
            </a:r>
            <a:r>
              <a:rPr lang="en-AU" dirty="0">
                <a:latin typeface="Consolas" panose="020B0609020204030204" pitchFamily="49" charset="0"/>
              </a:rPr>
              <a:t> 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</a:t>
            </a:r>
            <a:r>
              <a:rPr lang="en-AU" b="1" dirty="0" smtClean="0">
                <a:latin typeface="Consolas" panose="020B0609020204030204" pitchFamily="49" charset="0"/>
              </a:rPr>
              <a:t>Intent(</a:t>
            </a:r>
            <a:r>
              <a:rPr lang="en-AU" b="1" dirty="0" err="1" smtClean="0">
                <a:latin typeface="Consolas" panose="020B0609020204030204" pitchFamily="49" charset="0"/>
              </a:rPr>
              <a:t>Intent.</a:t>
            </a:r>
            <a:r>
              <a:rPr lang="en-AU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ACTION_VIEW</a:t>
            </a:r>
            <a:r>
              <a:rPr lang="en-AU" b="1" i="1" dirty="0" smtClean="0">
                <a:latin typeface="Consolas" panose="020B0609020204030204" pitchFamily="49" charset="0"/>
              </a:rPr>
              <a:t>, </a:t>
            </a:r>
            <a:r>
              <a:rPr lang="en-AU" b="1" i="1" dirty="0" err="1" smtClean="0">
                <a:latin typeface="Consolas" panose="020B0609020204030204" pitchFamily="49" charset="0"/>
              </a:rPr>
              <a:t>Uri</a:t>
            </a:r>
            <a:r>
              <a:rPr lang="en-AU" dirty="0" err="1" smtClean="0">
                <a:latin typeface="Consolas" panose="020B0609020204030204" pitchFamily="49" charset="0"/>
              </a:rPr>
              <a:t>.</a:t>
            </a:r>
            <a:r>
              <a:rPr lang="en-AU" i="1" dirty="0" err="1" smtClean="0">
                <a:latin typeface="Consolas" panose="020B0609020204030204" pitchFamily="49" charset="0"/>
              </a:rPr>
              <a:t>parse</a:t>
            </a:r>
            <a:r>
              <a:rPr lang="en-AU" i="1" dirty="0">
                <a:latin typeface="Consolas" panose="020B0609020204030204" pitchFamily="49" charset="0"/>
              </a:rPr>
              <a:t>(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"http://www.yahoo.com"</a:t>
            </a:r>
            <a:r>
              <a:rPr lang="en-AU" i="1" dirty="0">
                <a:latin typeface="Consolas" panose="020B0609020204030204" pitchFamily="49" charset="0"/>
              </a:rPr>
              <a:t>));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startActivity</a:t>
            </a:r>
            <a:r>
              <a:rPr lang="en-AU" dirty="0">
                <a:latin typeface="Consolas" panose="020B0609020204030204" pitchFamily="49" charset="0"/>
              </a:rPr>
              <a:t>(intent);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67000" y="4123869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800" dirty="0" smtClean="0"/>
              <a:t>Action to perform</a:t>
            </a:r>
            <a:endParaRPr lang="en-AU" sz="1800" dirty="0"/>
          </a:p>
        </p:txBody>
      </p:sp>
      <p:sp>
        <p:nvSpPr>
          <p:cNvPr id="15" name="Rectangle 14"/>
          <p:cNvSpPr/>
          <p:nvPr/>
        </p:nvSpPr>
        <p:spPr>
          <a:xfrm>
            <a:off x="5518686" y="4123869"/>
            <a:ext cx="3621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800" dirty="0" smtClean="0"/>
              <a:t>Data that the action to perform on</a:t>
            </a:r>
            <a:endParaRPr lang="en-AU" sz="1800" dirty="0"/>
          </a:p>
        </p:txBody>
      </p:sp>
      <p:sp>
        <p:nvSpPr>
          <p:cNvPr id="16" name="Rectangle 15"/>
          <p:cNvSpPr/>
          <p:nvPr/>
        </p:nvSpPr>
        <p:spPr>
          <a:xfrm>
            <a:off x="452528" y="4843008"/>
            <a:ext cx="8062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 smtClean="0"/>
              <a:t>The Android System will search the intent filter of all the apps to find an activity with </a:t>
            </a:r>
            <a:r>
              <a:rPr lang="en-US" altLang="en-US" sz="2000" dirty="0" smtClean="0">
                <a:solidFill>
                  <a:schemeClr val="accent1"/>
                </a:solidFill>
              </a:rPr>
              <a:t>ACTION_VIEW</a:t>
            </a:r>
            <a:r>
              <a:rPr lang="en-US" altLang="en-US" sz="2000" dirty="0" smtClean="0"/>
              <a:t> defined, and can open the data in the form of “</a:t>
            </a:r>
            <a:r>
              <a:rPr lang="en-US" altLang="en-US" sz="2000" dirty="0" smtClean="0">
                <a:solidFill>
                  <a:schemeClr val="accent1"/>
                </a:solidFill>
              </a:rPr>
              <a:t>http</a:t>
            </a:r>
            <a:r>
              <a:rPr lang="en-US" altLang="en-US" sz="2000" dirty="0" smtClean="0"/>
              <a:t>”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5147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Common Intent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25</a:t>
            </a:fld>
            <a:endParaRPr lang="en-A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24719"/>
              </p:ext>
            </p:extLst>
          </p:nvPr>
        </p:nvGraphicFramePr>
        <p:xfrm>
          <a:off x="2057400" y="1981200"/>
          <a:ext cx="4876800" cy="313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90"/>
                          </a:solidFill>
                        </a:rPr>
                        <a:t>Action Name</a:t>
                      </a:r>
                      <a:endParaRPr lang="en-US" sz="1200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90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2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0090"/>
                          </a:solidFill>
                        </a:rPr>
                        <a:t>ACTION_CALL</a:t>
                      </a:r>
                      <a:endParaRPr lang="en-US" sz="1200" b="1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90"/>
                          </a:solidFill>
                        </a:rPr>
                        <a:t>Initiate a phone call</a:t>
                      </a:r>
                      <a:endParaRPr lang="en-US" sz="1200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2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0090"/>
                          </a:solidFill>
                        </a:rPr>
                        <a:t>ACTION_EDIT</a:t>
                      </a:r>
                      <a:endParaRPr lang="en-US" sz="1200" b="1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90"/>
                          </a:solidFill>
                        </a:rPr>
                        <a:t>Display data to edit</a:t>
                      </a:r>
                      <a:endParaRPr lang="en-US" sz="1200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4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0090"/>
                          </a:solidFill>
                        </a:rPr>
                        <a:t>ACTION_MAIN</a:t>
                      </a:r>
                      <a:endParaRPr lang="en-US" sz="1200" b="1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Start as a main entry point, does not expect to receive data.</a:t>
                      </a:r>
                      <a:endParaRPr lang="en-US" sz="1200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4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0090"/>
                          </a:solidFill>
                        </a:rPr>
                        <a:t>ACTION_PICK</a:t>
                      </a:r>
                      <a:endParaRPr lang="en-US" sz="1200" b="1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Pick an item from the data, returning what was selected.</a:t>
                      </a:r>
                      <a:endParaRPr lang="en-US" sz="1200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2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0090"/>
                          </a:solidFill>
                        </a:rPr>
                        <a:t>ACTION_VIEW</a:t>
                      </a:r>
                      <a:endParaRPr lang="en-US" sz="1200" b="1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90"/>
                          </a:solidFill>
                        </a:rPr>
                        <a:t>Display the data to the user</a:t>
                      </a:r>
                      <a:endParaRPr lang="en-US" sz="1200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2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0090"/>
                          </a:solidFill>
                        </a:rPr>
                        <a:t>ACTION_SEARCH</a:t>
                      </a:r>
                      <a:endParaRPr lang="en-US" sz="1200" b="1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90"/>
                          </a:solidFill>
                        </a:rPr>
                        <a:t>Perform a search</a:t>
                      </a:r>
                      <a:endParaRPr lang="en-US" sz="1200" dirty="0">
                        <a:solidFill>
                          <a:srgbClr val="000090"/>
                        </a:solidFill>
                      </a:endParaRPr>
                    </a:p>
                  </a:txBody>
                  <a:tcPr marL="73158" marR="73158" marT="45707" marB="4570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5791200"/>
            <a:ext cx="746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developer.android.com</a:t>
            </a:r>
            <a:r>
              <a:rPr lang="en-US" dirty="0"/>
              <a:t>/guide/components/intents-</a:t>
            </a:r>
            <a:r>
              <a:rPr lang="en-US" dirty="0" err="1"/>
              <a:t>common.html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6096000"/>
            <a:ext cx="624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developer.android.com</a:t>
            </a:r>
            <a:r>
              <a:rPr lang="en-US" dirty="0"/>
              <a:t>/reference/android/content/</a:t>
            </a:r>
            <a:r>
              <a:rPr lang="en-US" dirty="0" err="1"/>
              <a:t>Intent.html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Common Intent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26</a:t>
            </a:fld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422366" y="1674974"/>
            <a:ext cx="8441924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// Intent to call a webpage</a:t>
            </a:r>
            <a:endParaRPr lang="en-AU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r>
              <a:rPr lang="en-AU" dirty="0" smtClean="0">
                <a:latin typeface="Consolas" panose="020B0609020204030204" pitchFamily="49" charset="0"/>
              </a:rPr>
              <a:t>Intent </a:t>
            </a:r>
            <a:r>
              <a:rPr lang="en-AU" dirty="0" err="1">
                <a:latin typeface="Consolas" panose="020B0609020204030204" pitchFamily="49" charset="0"/>
              </a:rPr>
              <a:t>intent</a:t>
            </a:r>
            <a:r>
              <a:rPr lang="en-AU" dirty="0">
                <a:latin typeface="Consolas" panose="020B0609020204030204" pitchFamily="49" charset="0"/>
              </a:rPr>
              <a:t> 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Intent(</a:t>
            </a:r>
            <a:r>
              <a:rPr lang="en-AU" b="1" dirty="0" err="1">
                <a:latin typeface="Consolas" panose="020B0609020204030204" pitchFamily="49" charset="0"/>
              </a:rPr>
              <a:t>Intent.</a:t>
            </a:r>
            <a:r>
              <a:rPr lang="en-AU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ACTION_VIEW</a:t>
            </a:r>
            <a:r>
              <a:rPr lang="en-AU" b="1" i="1" dirty="0">
                <a:latin typeface="Consolas" panose="020B0609020204030204" pitchFamily="49" charset="0"/>
              </a:rPr>
              <a:t>, </a:t>
            </a:r>
            <a:r>
              <a:rPr lang="en-AU" b="1" i="1" dirty="0" err="1" smtClean="0">
                <a:latin typeface="Consolas" panose="020B0609020204030204" pitchFamily="49" charset="0"/>
              </a:rPr>
              <a:t>Uri</a:t>
            </a:r>
            <a:r>
              <a:rPr lang="en-AU" dirty="0" err="1" smtClean="0">
                <a:latin typeface="Consolas" panose="020B0609020204030204" pitchFamily="49" charset="0"/>
              </a:rPr>
              <a:t>.</a:t>
            </a:r>
            <a:r>
              <a:rPr lang="en-AU" i="1" dirty="0" err="1" smtClean="0">
                <a:latin typeface="Consolas" panose="020B0609020204030204" pitchFamily="49" charset="0"/>
              </a:rPr>
              <a:t>parse</a:t>
            </a:r>
            <a:r>
              <a:rPr lang="en-AU" i="1" dirty="0">
                <a:latin typeface="Consolas" panose="020B0609020204030204" pitchFamily="49" charset="0"/>
              </a:rPr>
              <a:t>(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"http://www.yahoo.com"</a:t>
            </a:r>
            <a:r>
              <a:rPr lang="en-AU" i="1" dirty="0">
                <a:latin typeface="Consolas" panose="020B0609020204030204" pitchFamily="49" charset="0"/>
              </a:rPr>
              <a:t>));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startActivity</a:t>
            </a:r>
            <a:r>
              <a:rPr lang="en-AU" dirty="0">
                <a:latin typeface="Consolas" panose="020B0609020204030204" pitchFamily="49" charset="0"/>
              </a:rPr>
              <a:t>(intent</a:t>
            </a:r>
            <a:r>
              <a:rPr lang="en-AU" dirty="0" smtClean="0">
                <a:latin typeface="Consolas" panose="020B0609020204030204" pitchFamily="49" charset="0"/>
              </a:rPr>
              <a:t>);</a:t>
            </a:r>
          </a:p>
          <a:p>
            <a:endParaRPr lang="en-AU" dirty="0">
              <a:latin typeface="Consolas" panose="020B0609020204030204" pitchFamily="49" charset="0"/>
            </a:endParaRPr>
          </a:p>
          <a:p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422366" y="2492635"/>
            <a:ext cx="8441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// Intent to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send an email</a:t>
            </a:r>
            <a:endParaRPr lang="en-AU" dirty="0" smtClean="0">
              <a:latin typeface="Consolas" panose="020B0609020204030204" pitchFamily="49" charset="0"/>
            </a:endParaRPr>
          </a:p>
          <a:p>
            <a:r>
              <a:rPr lang="en-AU" dirty="0" smtClean="0">
                <a:latin typeface="Consolas" panose="020B0609020204030204" pitchFamily="49" charset="0"/>
              </a:rPr>
              <a:t>Intent </a:t>
            </a:r>
            <a:r>
              <a:rPr lang="en-AU" dirty="0" err="1">
                <a:latin typeface="Consolas" panose="020B0609020204030204" pitchFamily="49" charset="0"/>
              </a:rPr>
              <a:t>intent</a:t>
            </a:r>
            <a:r>
              <a:rPr lang="en-AU" dirty="0">
                <a:latin typeface="Consolas" panose="020B0609020204030204" pitchFamily="49" charset="0"/>
              </a:rPr>
              <a:t> 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Intent(</a:t>
            </a:r>
            <a:r>
              <a:rPr lang="en-AU" b="1" dirty="0" err="1">
                <a:latin typeface="Consolas" panose="020B0609020204030204" pitchFamily="49" charset="0"/>
              </a:rPr>
              <a:t>Intent.</a:t>
            </a:r>
            <a:r>
              <a:rPr lang="en-AU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ACTION_SENDTO</a:t>
            </a:r>
            <a:r>
              <a:rPr lang="en-AU" b="1" i="1" dirty="0">
                <a:latin typeface="Consolas" panose="020B0609020204030204" pitchFamily="49" charset="0"/>
              </a:rPr>
              <a:t>, </a:t>
            </a:r>
            <a:endParaRPr lang="en-AU" b="1" i="1" dirty="0" smtClean="0">
              <a:latin typeface="Consolas" panose="020B0609020204030204" pitchFamily="49" charset="0"/>
            </a:endParaRPr>
          </a:p>
          <a:p>
            <a:r>
              <a:rPr lang="en-AU" b="1" i="1" dirty="0" smtClean="0">
                <a:latin typeface="Consolas" panose="020B0609020204030204" pitchFamily="49" charset="0"/>
              </a:rPr>
              <a:t>	                              </a:t>
            </a:r>
            <a:r>
              <a:rPr lang="en-AU" b="1" i="1" dirty="0" err="1" smtClean="0">
                <a:latin typeface="Consolas" panose="020B0609020204030204" pitchFamily="49" charset="0"/>
              </a:rPr>
              <a:t>Uri</a:t>
            </a:r>
            <a:r>
              <a:rPr lang="en-AU" dirty="0" err="1" smtClean="0">
                <a:latin typeface="Consolas" panose="020B0609020204030204" pitchFamily="49" charset="0"/>
              </a:rPr>
              <a:t>.</a:t>
            </a:r>
            <a:r>
              <a:rPr lang="en-AU" i="1" dirty="0" err="1" smtClean="0">
                <a:latin typeface="Consolas" panose="020B0609020204030204" pitchFamily="49" charset="0"/>
              </a:rPr>
              <a:t>parse</a:t>
            </a:r>
            <a:r>
              <a:rPr lang="en-AU" i="1" dirty="0">
                <a:latin typeface="Consolas" panose="020B0609020204030204" pitchFamily="49" charset="0"/>
              </a:rPr>
              <a:t>(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"mailto:tom.luan@deakin.edu.au"</a:t>
            </a:r>
            <a:r>
              <a:rPr lang="en-AU" i="1" dirty="0">
                <a:latin typeface="Consolas" panose="020B0609020204030204" pitchFamily="49" charset="0"/>
              </a:rPr>
              <a:t>));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startActivity</a:t>
            </a:r>
            <a:r>
              <a:rPr lang="en-AU" dirty="0">
                <a:latin typeface="Consolas" panose="020B0609020204030204" pitchFamily="49" charset="0"/>
              </a:rPr>
              <a:t>(intent);</a:t>
            </a:r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428896" y="3525739"/>
            <a:ext cx="84419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// Intent to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call a number</a:t>
            </a:r>
            <a:endParaRPr lang="en-AU" dirty="0" smtClean="0">
              <a:latin typeface="Consolas" panose="020B0609020204030204" pitchFamily="49" charset="0"/>
            </a:endParaRPr>
          </a:p>
          <a:p>
            <a:r>
              <a:rPr lang="en-AU" dirty="0">
                <a:latin typeface="Consolas" panose="020B0609020204030204" pitchFamily="49" charset="0"/>
              </a:rPr>
              <a:t>Intent </a:t>
            </a:r>
            <a:r>
              <a:rPr lang="en-AU" dirty="0" err="1">
                <a:latin typeface="Consolas" panose="020B0609020204030204" pitchFamily="49" charset="0"/>
              </a:rPr>
              <a:t>intent</a:t>
            </a:r>
            <a:r>
              <a:rPr lang="en-AU" dirty="0">
                <a:latin typeface="Consolas" panose="020B0609020204030204" pitchFamily="49" charset="0"/>
              </a:rPr>
              <a:t> 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Intent(</a:t>
            </a:r>
            <a:r>
              <a:rPr lang="en-AU" b="1" dirty="0" err="1">
                <a:latin typeface="Consolas" panose="020B0609020204030204" pitchFamily="49" charset="0"/>
              </a:rPr>
              <a:t>Intent.</a:t>
            </a:r>
            <a:r>
              <a:rPr lang="en-AU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ACTION_CALL</a:t>
            </a:r>
            <a:r>
              <a:rPr lang="en-AU" b="1" i="1" dirty="0">
                <a:latin typeface="Consolas" panose="020B0609020204030204" pitchFamily="49" charset="0"/>
              </a:rPr>
              <a:t>, </a:t>
            </a:r>
            <a:r>
              <a:rPr lang="en-AU" b="1" i="1" dirty="0" err="1" smtClean="0">
                <a:latin typeface="Consolas" panose="020B0609020204030204" pitchFamily="49" charset="0"/>
              </a:rPr>
              <a:t>Uri</a:t>
            </a:r>
            <a:r>
              <a:rPr lang="en-AU" dirty="0" err="1" smtClean="0">
                <a:latin typeface="Consolas" panose="020B0609020204030204" pitchFamily="49" charset="0"/>
              </a:rPr>
              <a:t>.</a:t>
            </a:r>
            <a:r>
              <a:rPr lang="en-AU" i="1" dirty="0" err="1" smtClean="0">
                <a:latin typeface="Consolas" panose="020B0609020204030204" pitchFamily="49" charset="0"/>
              </a:rPr>
              <a:t>parse</a:t>
            </a:r>
            <a:r>
              <a:rPr lang="en-AU" i="1" dirty="0">
                <a:latin typeface="Consolas" panose="020B0609020204030204" pitchFamily="49" charset="0"/>
              </a:rPr>
              <a:t>(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"tel:0392446445"</a:t>
            </a:r>
            <a:r>
              <a:rPr lang="en-AU" i="1" dirty="0">
                <a:latin typeface="Consolas" panose="020B0609020204030204" pitchFamily="49" charset="0"/>
              </a:rPr>
              <a:t>));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startActivity</a:t>
            </a:r>
            <a:r>
              <a:rPr lang="en-AU" dirty="0">
                <a:latin typeface="Consolas" panose="020B0609020204030204" pitchFamily="49" charset="0"/>
              </a:rPr>
              <a:t>(intent);</a:t>
            </a:r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428896" y="4343400"/>
            <a:ext cx="87929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// Intent to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dial a number</a:t>
            </a:r>
            <a:endParaRPr lang="fr-FR" dirty="0" smtClean="0">
              <a:latin typeface="Consolas" panose="020B0609020204030204" pitchFamily="49" charset="0"/>
            </a:endParaRPr>
          </a:p>
          <a:p>
            <a:r>
              <a:rPr lang="fr-FR" dirty="0" err="1" smtClean="0">
                <a:latin typeface="Consolas" panose="020B0609020204030204" pitchFamily="49" charset="0"/>
              </a:rPr>
              <a:t>Intent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</a:rPr>
              <a:t>intent</a:t>
            </a:r>
            <a:r>
              <a:rPr lang="fr-FR" dirty="0">
                <a:latin typeface="Consolas" panose="020B0609020204030204" pitchFamily="49" charset="0"/>
              </a:rPr>
              <a:t> = </a:t>
            </a:r>
            <a:r>
              <a:rPr lang="fr-FR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fr-FR" b="1" dirty="0">
                <a:latin typeface="Consolas" panose="020B0609020204030204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</a:rPr>
              <a:t>Intent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b="1" dirty="0" err="1">
                <a:latin typeface="Consolas" panose="020B0609020204030204" pitchFamily="49" charset="0"/>
              </a:rPr>
              <a:t>Intent.</a:t>
            </a:r>
            <a:r>
              <a:rPr lang="fr-FR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ACTION_DIAL</a:t>
            </a:r>
            <a:r>
              <a:rPr lang="fr-FR" b="1" i="1" dirty="0">
                <a:latin typeface="Consolas" panose="020B0609020204030204" pitchFamily="49" charset="0"/>
              </a:rPr>
              <a:t>, </a:t>
            </a:r>
            <a:r>
              <a:rPr lang="fr-FR" b="1" i="1" dirty="0" smtClean="0">
                <a:latin typeface="Consolas" panose="020B0609020204030204" pitchFamily="49" charset="0"/>
              </a:rPr>
              <a:t>Uri</a:t>
            </a:r>
            <a:r>
              <a:rPr lang="en-AU" dirty="0" smtClean="0">
                <a:latin typeface="Consolas" panose="020B0609020204030204" pitchFamily="49" charset="0"/>
              </a:rPr>
              <a:t>.</a:t>
            </a:r>
            <a:r>
              <a:rPr lang="en-AU" i="1" dirty="0" smtClean="0">
                <a:latin typeface="Consolas" panose="020B0609020204030204" pitchFamily="49" charset="0"/>
              </a:rPr>
              <a:t>parse</a:t>
            </a:r>
            <a:r>
              <a:rPr lang="en-AU" i="1" dirty="0">
                <a:latin typeface="Consolas" panose="020B0609020204030204" pitchFamily="49" charset="0"/>
              </a:rPr>
              <a:t>(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"tel:0392446445"</a:t>
            </a:r>
            <a:r>
              <a:rPr lang="en-AU" i="1" dirty="0">
                <a:latin typeface="Consolas" panose="020B0609020204030204" pitchFamily="49" charset="0"/>
              </a:rPr>
              <a:t>));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startActivity</a:t>
            </a:r>
            <a:r>
              <a:rPr lang="en-AU" dirty="0">
                <a:latin typeface="Consolas" panose="020B0609020204030204" pitchFamily="49" charset="0"/>
              </a:rPr>
              <a:t>(intent);</a:t>
            </a:r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420189" y="5190162"/>
            <a:ext cx="83379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accent6"/>
                </a:solidFill>
                <a:latin typeface="Consolas" panose="020B0609020204030204" pitchFamily="49" charset="0"/>
              </a:rPr>
              <a:t>// Intent </a:t>
            </a:r>
            <a:r>
              <a:rPr lang="en-AU" dirty="0" smtClean="0">
                <a:solidFill>
                  <a:schemeClr val="accent6"/>
                </a:solidFill>
                <a:latin typeface="Consolas" panose="020B0609020204030204" pitchFamily="49" charset="0"/>
              </a:rPr>
              <a:t>to send a text message</a:t>
            </a:r>
            <a:endParaRPr lang="en-AU" dirty="0" smtClean="0">
              <a:latin typeface="Consolas" panose="020B0609020204030204" pitchFamily="49" charset="0"/>
            </a:endParaRPr>
          </a:p>
          <a:p>
            <a:r>
              <a:rPr lang="en-AU" dirty="0">
                <a:latin typeface="Consolas" panose="020B0609020204030204" pitchFamily="49" charset="0"/>
              </a:rPr>
              <a:t>Intent </a:t>
            </a:r>
            <a:r>
              <a:rPr lang="en-AU" dirty="0" err="1">
                <a:latin typeface="Consolas" panose="020B0609020204030204" pitchFamily="49" charset="0"/>
              </a:rPr>
              <a:t>intent</a:t>
            </a:r>
            <a:r>
              <a:rPr lang="en-AU" dirty="0">
                <a:latin typeface="Consolas" panose="020B0609020204030204" pitchFamily="49" charset="0"/>
              </a:rPr>
              <a:t> = </a:t>
            </a:r>
            <a:r>
              <a:rPr lang="en-AU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>
                <a:latin typeface="Consolas" panose="020B0609020204030204" pitchFamily="49" charset="0"/>
              </a:rPr>
              <a:t> Intent();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intent.setAction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 err="1">
                <a:latin typeface="Consolas" panose="020B0609020204030204" pitchFamily="49" charset="0"/>
              </a:rPr>
              <a:t>Intent.</a:t>
            </a:r>
            <a:r>
              <a:rPr lang="en-AU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ACTION_SEND</a:t>
            </a:r>
            <a:r>
              <a:rPr lang="en-AU" i="1" dirty="0">
                <a:latin typeface="Consolas" panose="020B0609020204030204" pitchFamily="49" charset="0"/>
              </a:rPr>
              <a:t>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intent.putExtra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 err="1">
                <a:latin typeface="Consolas" panose="020B0609020204030204" pitchFamily="49" charset="0"/>
              </a:rPr>
              <a:t>Intent.</a:t>
            </a:r>
            <a:r>
              <a:rPr lang="en-AU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EXTRA_TEXT</a:t>
            </a:r>
            <a:r>
              <a:rPr lang="en-AU" i="1" dirty="0">
                <a:latin typeface="Consolas" panose="020B0609020204030204" pitchFamily="49" charset="0"/>
              </a:rPr>
              <a:t>, 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my text to send."</a:t>
            </a:r>
            <a:r>
              <a:rPr lang="en-AU" i="1" dirty="0">
                <a:latin typeface="Consolas" panose="020B0609020204030204" pitchFamily="49" charset="0"/>
              </a:rPr>
              <a:t>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intent.setType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>
                <a:solidFill>
                  <a:srgbClr val="2A00FF"/>
                </a:solidFill>
                <a:latin typeface="Consolas" panose="020B0609020204030204" pitchFamily="49" charset="0"/>
              </a:rPr>
              <a:t>"text/plain"</a:t>
            </a:r>
            <a:r>
              <a:rPr lang="en-AU" dirty="0">
                <a:latin typeface="Consolas" panose="020B0609020204030204" pitchFamily="49" charset="0"/>
              </a:rPr>
              <a:t>);</a:t>
            </a:r>
          </a:p>
          <a:p>
            <a:r>
              <a:rPr lang="en-AU" dirty="0" err="1">
                <a:latin typeface="Consolas" panose="020B0609020204030204" pitchFamily="49" charset="0"/>
              </a:rPr>
              <a:t>startActivity</a:t>
            </a:r>
            <a:r>
              <a:rPr lang="en-AU" dirty="0">
                <a:latin typeface="Consolas" panose="020B0609020204030204" pitchFamily="49" charset="0"/>
              </a:rPr>
              <a:t>(intent);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27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Permissions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order to access external components in android, permissions needs to be set in </a:t>
            </a:r>
            <a:r>
              <a:rPr lang="en-US" altLang="en-US" dirty="0" smtClean="0"/>
              <a:t>AndroidManifest.xml file.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27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685800" y="2895600"/>
            <a:ext cx="8991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en-AU" dirty="0">
                <a:solidFill>
                  <a:srgbClr val="3F7F7F"/>
                </a:solidFill>
                <a:latin typeface="Consolas" panose="020B0609020204030204" pitchFamily="49" charset="0"/>
              </a:rPr>
              <a:t>manifest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xmlns:android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"http://schemas.android.com/</a:t>
            </a:r>
            <a:r>
              <a:rPr lang="en-AU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apk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/res/android"</a:t>
            </a:r>
          </a:p>
          <a:p>
            <a:r>
              <a:rPr lang="en-AU" dirty="0">
                <a:latin typeface="Consolas" panose="020B0609020204030204" pitchFamily="49" charset="0"/>
              </a:rPr>
              <a:t>    </a:t>
            </a:r>
            <a:r>
              <a:rPr lang="en-AU" dirty="0">
                <a:solidFill>
                  <a:srgbClr val="7F007F"/>
                </a:solidFill>
                <a:latin typeface="Consolas" panose="020B0609020204030204" pitchFamily="49" charset="0"/>
              </a:rPr>
              <a:t>package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com.example.commonintent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AU" dirty="0">
                <a:latin typeface="Consolas" panose="020B0609020204030204" pitchFamily="49" charset="0"/>
              </a:rPr>
              <a:t>   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android:versionCode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"1"</a:t>
            </a:r>
          </a:p>
          <a:p>
            <a:r>
              <a:rPr lang="en-AU" dirty="0">
                <a:latin typeface="Consolas" panose="020B0609020204030204" pitchFamily="49" charset="0"/>
              </a:rPr>
              <a:t>   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android:versionName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"1.0" </a:t>
            </a:r>
            <a:r>
              <a:rPr lang="en-AU" i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  <a:endParaRPr lang="en-AU" dirty="0"/>
          </a:p>
          <a:p>
            <a:r>
              <a:rPr lang="en-AU" dirty="0" smtClean="0">
                <a:solidFill>
                  <a:srgbClr val="008080"/>
                </a:solidFill>
                <a:latin typeface="Consolas" panose="020B0609020204030204" pitchFamily="49" charset="0"/>
              </a:rPr>
              <a:t>   &lt;</a:t>
            </a:r>
            <a:r>
              <a:rPr lang="en-AU" dirty="0" smtClean="0">
                <a:solidFill>
                  <a:srgbClr val="3F7F7F"/>
                </a:solidFill>
                <a:latin typeface="Consolas" panose="020B0609020204030204" pitchFamily="49" charset="0"/>
              </a:rPr>
              <a:t>uses-</a:t>
            </a:r>
            <a:r>
              <a:rPr lang="en-AU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sdk</a:t>
            </a:r>
            <a:endParaRPr lang="en-AU" dirty="0" smtClean="0">
              <a:solidFill>
                <a:srgbClr val="3F7F7F"/>
              </a:solidFill>
              <a:latin typeface="Consolas" panose="020B0609020204030204" pitchFamily="49" charset="0"/>
            </a:endParaRPr>
          </a:p>
          <a:p>
            <a:r>
              <a:rPr lang="en-AU" dirty="0" smtClean="0">
                <a:latin typeface="Consolas" panose="020B0609020204030204" pitchFamily="49" charset="0"/>
              </a:rPr>
              <a:t>       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android:minSdkVersion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"8"</a:t>
            </a:r>
          </a:p>
          <a:p>
            <a:r>
              <a:rPr lang="en-AU" dirty="0">
                <a:latin typeface="Consolas" panose="020B0609020204030204" pitchFamily="49" charset="0"/>
              </a:rPr>
              <a:t>       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android:targetSdkVersion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"19" </a:t>
            </a:r>
            <a:r>
              <a:rPr lang="en-AU" i="1" dirty="0">
                <a:solidFill>
                  <a:srgbClr val="008080"/>
                </a:solidFill>
                <a:latin typeface="Consolas" panose="020B0609020204030204" pitchFamily="49" charset="0"/>
              </a:rPr>
              <a:t>/&gt;</a:t>
            </a:r>
          </a:p>
          <a:p>
            <a:r>
              <a:rPr lang="en-AU" dirty="0">
                <a:latin typeface="Consolas" panose="020B0609020204030204" pitchFamily="49" charset="0"/>
              </a:rPr>
              <a:t>    </a:t>
            </a:r>
            <a:r>
              <a:rPr lang="en-AU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en-AU" dirty="0">
                <a:solidFill>
                  <a:srgbClr val="3F7F7F"/>
                </a:solidFill>
                <a:latin typeface="Consolas" panose="020B0609020204030204" pitchFamily="49" charset="0"/>
              </a:rPr>
              <a:t>uses-permission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android:name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android.permission.CALL_PHONE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>
                <a:solidFill>
                  <a:srgbClr val="008080"/>
                </a:solidFill>
                <a:latin typeface="Consolas" panose="020B0609020204030204" pitchFamily="49" charset="0"/>
              </a:rPr>
              <a:t>/&gt;</a:t>
            </a:r>
            <a:r>
              <a:rPr lang="en-AU" i="1" dirty="0">
                <a:latin typeface="Consolas" panose="020B0609020204030204" pitchFamily="49" charset="0"/>
              </a:rPr>
              <a:t> </a:t>
            </a:r>
          </a:p>
          <a:p>
            <a:r>
              <a:rPr lang="en-AU" dirty="0">
                <a:latin typeface="Consolas" panose="020B0609020204030204" pitchFamily="49" charset="0"/>
              </a:rPr>
              <a:t>    </a:t>
            </a:r>
            <a:r>
              <a:rPr lang="en-AU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en-AU" dirty="0">
                <a:solidFill>
                  <a:srgbClr val="3F7F7F"/>
                </a:solidFill>
                <a:latin typeface="Consolas" panose="020B0609020204030204" pitchFamily="49" charset="0"/>
              </a:rPr>
              <a:t>uses-permission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android:name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android.permission.CAMERA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>
                <a:solidFill>
                  <a:srgbClr val="008080"/>
                </a:solidFill>
                <a:latin typeface="Consolas" panose="020B0609020204030204" pitchFamily="49" charset="0"/>
              </a:rPr>
              <a:t>/&gt;</a:t>
            </a:r>
            <a:r>
              <a:rPr lang="en-AU" i="1" dirty="0">
                <a:latin typeface="Consolas" panose="020B0609020204030204" pitchFamily="49" charset="0"/>
              </a:rPr>
              <a:t> </a:t>
            </a:r>
          </a:p>
          <a:p>
            <a:r>
              <a:rPr lang="en-AU" dirty="0">
                <a:latin typeface="Consolas" panose="020B0609020204030204" pitchFamily="49" charset="0"/>
              </a:rPr>
              <a:t>    </a:t>
            </a:r>
            <a:r>
              <a:rPr lang="en-AU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en-AU" dirty="0">
                <a:solidFill>
                  <a:srgbClr val="3F7F7F"/>
                </a:solidFill>
                <a:latin typeface="Consolas" panose="020B0609020204030204" pitchFamily="49" charset="0"/>
              </a:rPr>
              <a:t>uses-permission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android:name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android.permission.ACCESS_WIFI_STATE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>
                <a:solidFill>
                  <a:srgbClr val="008080"/>
                </a:solidFill>
                <a:latin typeface="Consolas" panose="020B0609020204030204" pitchFamily="49" charset="0"/>
              </a:rPr>
              <a:t>/&gt;</a:t>
            </a:r>
            <a:r>
              <a:rPr lang="en-AU" i="1" dirty="0">
                <a:latin typeface="Consolas" panose="020B0609020204030204" pitchFamily="49" charset="0"/>
              </a:rPr>
              <a:t> </a:t>
            </a:r>
          </a:p>
          <a:p>
            <a:r>
              <a:rPr lang="en-AU" dirty="0">
                <a:latin typeface="Consolas" panose="020B0609020204030204" pitchFamily="49" charset="0"/>
              </a:rPr>
              <a:t>    </a:t>
            </a:r>
            <a:r>
              <a:rPr lang="en-AU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en-AU" dirty="0">
                <a:solidFill>
                  <a:srgbClr val="3F7F7F"/>
                </a:solidFill>
                <a:latin typeface="Consolas" panose="020B0609020204030204" pitchFamily="49" charset="0"/>
              </a:rPr>
              <a:t>uses-permission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android:name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android.permission.BLUETOOTH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>
                <a:solidFill>
                  <a:srgbClr val="008080"/>
                </a:solidFill>
                <a:latin typeface="Consolas" panose="020B0609020204030204" pitchFamily="49" charset="0"/>
              </a:rPr>
              <a:t>/&gt;</a:t>
            </a:r>
            <a:r>
              <a:rPr lang="en-AU" i="1" dirty="0">
                <a:latin typeface="Consolas" panose="020B0609020204030204" pitchFamily="49" charset="0"/>
              </a:rPr>
              <a:t> </a:t>
            </a:r>
          </a:p>
          <a:p>
            <a:r>
              <a:rPr lang="en-AU" dirty="0">
                <a:latin typeface="Consolas" panose="020B0609020204030204" pitchFamily="49" charset="0"/>
              </a:rPr>
              <a:t>    </a:t>
            </a:r>
            <a:r>
              <a:rPr lang="en-AU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en-AU" dirty="0">
                <a:solidFill>
                  <a:srgbClr val="3F7F7F"/>
                </a:solidFill>
                <a:latin typeface="Consolas" panose="020B0609020204030204" pitchFamily="49" charset="0"/>
              </a:rPr>
              <a:t>uses-permission </a:t>
            </a:r>
            <a:r>
              <a:rPr lang="en-AU" dirty="0" err="1">
                <a:solidFill>
                  <a:srgbClr val="7F007F"/>
                </a:solidFill>
                <a:latin typeface="Consolas" panose="020B0609020204030204" pitchFamily="49" charset="0"/>
              </a:rPr>
              <a:t>android:name</a:t>
            </a:r>
            <a:r>
              <a:rPr lang="en-AU" dirty="0">
                <a:latin typeface="Consolas" panose="020B0609020204030204" pitchFamily="49" charset="0"/>
              </a:rPr>
              <a:t>=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android.permission.INTERNET</a:t>
            </a:r>
            <a:r>
              <a:rPr lang="en-AU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AU" i="1" dirty="0">
                <a:solidFill>
                  <a:srgbClr val="008080"/>
                </a:solidFill>
                <a:latin typeface="Consolas" panose="020B0609020204030204" pitchFamily="49" charset="0"/>
              </a:rPr>
              <a:t>/&gt;</a:t>
            </a:r>
            <a:r>
              <a:rPr lang="en-AU" i="1" dirty="0">
                <a:latin typeface="Consolas" panose="020B0609020204030204" pitchFamily="49" charset="0"/>
              </a:rPr>
              <a:t> </a:t>
            </a:r>
          </a:p>
          <a:p>
            <a:endParaRPr lang="en-AU" dirty="0">
              <a:latin typeface="Consolas" panose="020B0609020204030204" pitchFamily="49" charset="0"/>
            </a:endParaRPr>
          </a:p>
          <a:p>
            <a:r>
              <a:rPr lang="en-AU" dirty="0">
                <a:solidFill>
                  <a:srgbClr val="3F7F7F"/>
                </a:solidFill>
                <a:latin typeface="Consolas" panose="020B0609020204030204" pitchFamily="49" charset="0"/>
              </a:rPr>
              <a:t>&lt;/manifest&gt;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94063" y="6336910"/>
            <a:ext cx="8134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http://developer.android.com/guide/topics/manifest/uses-permission-element.html</a:t>
            </a:r>
          </a:p>
        </p:txBody>
      </p:sp>
    </p:spTree>
    <p:extLst>
      <p:ext uri="{BB962C8B-B14F-4D97-AF65-F5344CB8AC3E}">
        <p14:creationId xmlns:p14="http://schemas.microsoft.com/office/powerpoint/2010/main" val="17206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19400" y="2514600"/>
            <a:ext cx="4572000" cy="1143000"/>
          </a:xfrm>
        </p:spPr>
        <p:txBody>
          <a:bodyPr/>
          <a:lstStyle/>
          <a:p>
            <a:r>
              <a:rPr lang="en-AU" dirty="0" smtClean="0"/>
              <a:t>Manifest.xml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22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Android Manifest File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739100"/>
          </a:xfrm>
        </p:spPr>
        <p:txBody>
          <a:bodyPr/>
          <a:lstStyle/>
          <a:p>
            <a:pPr eaLnBrk="1" hangingPunct="1">
              <a:lnSpc>
                <a:spcPct val="114000"/>
              </a:lnSpc>
            </a:pPr>
            <a:r>
              <a:rPr lang="en-US" altLang="en-US" sz="2800" dirty="0"/>
              <a:t>Every application must have an </a:t>
            </a:r>
            <a:r>
              <a:rPr lang="en-US" altLang="en-US" sz="2800" i="1" dirty="0"/>
              <a:t>Android Manifest.xml file </a:t>
            </a:r>
            <a:r>
              <a:rPr lang="en-US" altLang="en-US" sz="2800" dirty="0" smtClean="0"/>
              <a:t>(</a:t>
            </a:r>
            <a:r>
              <a:rPr lang="en-US" altLang="en-US" sz="2800" dirty="0"/>
              <a:t>with precisely that name) in its root directory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eaLnBrk="1" hangingPunct="1">
              <a:lnSpc>
                <a:spcPct val="114000"/>
              </a:lnSpc>
            </a:pPr>
            <a:r>
              <a:rPr lang="en-US" altLang="en-US" sz="2800" dirty="0"/>
              <a:t>The manifest presents essential information about the application to the Android system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lvl="1" eaLnBrk="1" hangingPunct="1">
              <a:lnSpc>
                <a:spcPct val="114000"/>
              </a:lnSpc>
            </a:pPr>
            <a:r>
              <a:rPr lang="en-US" altLang="en-US" dirty="0"/>
              <a:t> information the system must have before it can run any of the application's code. </a:t>
            </a:r>
          </a:p>
          <a:p>
            <a:endParaRPr lang="en-AU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39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Start an Activity with Intent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2158772" y="2743200"/>
            <a:ext cx="1295400" cy="6317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1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73519" y="2743200"/>
            <a:ext cx="1295400" cy="631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2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3454172" y="3059090"/>
            <a:ext cx="221934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4096326" y="3059090"/>
            <a:ext cx="935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Intent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9567" y="3813615"/>
            <a:ext cx="7000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Intent </a:t>
            </a:r>
            <a:r>
              <a:rPr lang="en-AU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anIntent</a:t>
            </a:r>
            <a:r>
              <a:rPr lang="en-A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Intent(Activity1.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A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Activity2.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A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AU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startActivity</a:t>
            </a:r>
            <a:r>
              <a:rPr lang="en-A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AU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anIntent</a:t>
            </a:r>
            <a:r>
              <a:rPr lang="en-A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AU" dirty="0"/>
          </a:p>
        </p:txBody>
      </p:sp>
      <p:sp>
        <p:nvSpPr>
          <p:cNvPr id="22" name="Rectangle 21"/>
          <p:cNvSpPr/>
          <p:nvPr/>
        </p:nvSpPr>
        <p:spPr>
          <a:xfrm>
            <a:off x="2158773" y="5910483"/>
            <a:ext cx="6832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Intent </a:t>
            </a:r>
            <a:r>
              <a:rPr lang="en-AU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AnotherIntent</a:t>
            </a:r>
            <a:r>
              <a:rPr lang="en-A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A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Intent(Activity2.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A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Activity1.</a:t>
            </a:r>
            <a:r>
              <a:rPr lang="en-A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A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AU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startActivity</a:t>
            </a:r>
            <a:r>
              <a:rPr lang="en-A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AU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AnotherIntent</a:t>
            </a:r>
            <a:r>
              <a:rPr lang="en-A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AU" dirty="0"/>
          </a:p>
        </p:txBody>
      </p:sp>
      <p:sp>
        <p:nvSpPr>
          <p:cNvPr id="23" name="Rectangle 22"/>
          <p:cNvSpPr/>
          <p:nvPr/>
        </p:nvSpPr>
        <p:spPr>
          <a:xfrm>
            <a:off x="2158772" y="4780629"/>
            <a:ext cx="1295400" cy="631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1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73519" y="4780629"/>
            <a:ext cx="1295400" cy="6317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Activity 2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>
          <a:xfrm flipH="1">
            <a:off x="3454172" y="5081107"/>
            <a:ext cx="2219347" cy="154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7"/>
          <p:cNvSpPr txBox="1">
            <a:spLocks noChangeArrowheads="1"/>
          </p:cNvSpPr>
          <p:nvPr/>
        </p:nvSpPr>
        <p:spPr bwMode="auto">
          <a:xfrm>
            <a:off x="4096326" y="5096519"/>
            <a:ext cx="935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Intent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3326" y="1823377"/>
            <a:ext cx="7372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>
                <a:solidFill>
                  <a:schemeClr val="dk1"/>
                </a:solidFill>
              </a:rPr>
              <a:t>Explicit Intent</a:t>
            </a:r>
            <a:endParaRPr lang="en-AU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95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Tags in Manifest xml File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81049"/>
            <a:ext cx="3810000" cy="4937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&lt;action&gt;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&lt;</a:t>
            </a:r>
            <a:r>
              <a:rPr lang="en-US" sz="2400" dirty="0"/>
              <a:t>activity&gt;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&lt;</a:t>
            </a:r>
            <a:r>
              <a:rPr lang="en-US" sz="2400" dirty="0"/>
              <a:t>activity-alias&gt;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&lt;</a:t>
            </a:r>
            <a:r>
              <a:rPr lang="en-US" sz="2400" dirty="0"/>
              <a:t>application&gt;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&lt;</a:t>
            </a:r>
            <a:r>
              <a:rPr lang="en-US" sz="2400" dirty="0"/>
              <a:t>category&gt;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&lt;</a:t>
            </a:r>
            <a:r>
              <a:rPr lang="en-US" sz="2400" dirty="0"/>
              <a:t>data&gt;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&lt;</a:t>
            </a:r>
            <a:r>
              <a:rPr lang="en-US" sz="2400" dirty="0"/>
              <a:t>grant-</a:t>
            </a:r>
            <a:r>
              <a:rPr lang="en-US" sz="2400" dirty="0" err="1"/>
              <a:t>uri</a:t>
            </a:r>
            <a:r>
              <a:rPr lang="en-US" sz="2400" dirty="0"/>
              <a:t>-permission&gt;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&lt;</a:t>
            </a:r>
            <a:r>
              <a:rPr lang="en-US" sz="2400" dirty="0"/>
              <a:t>instrumentation&gt;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&lt;</a:t>
            </a:r>
            <a:r>
              <a:rPr lang="en-US" sz="2400" dirty="0"/>
              <a:t>intent-filter&gt;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&lt;</a:t>
            </a:r>
            <a:r>
              <a:rPr lang="en-US" sz="2400" dirty="0"/>
              <a:t>manifest&gt;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5181600" y="1881049"/>
            <a:ext cx="38862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&lt;meta-data&gt;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&lt;permission&gt;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&lt;permission-group&gt;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&lt;permission-tree&gt;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&lt;provider&gt;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&lt;receiver&gt;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&lt;service&gt;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&lt;uses-configuration&gt;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&lt;uses-library&gt;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&lt;uses-permission&gt; </a:t>
            </a:r>
          </a:p>
          <a:p>
            <a:pPr>
              <a:lnSpc>
                <a:spcPct val="80000"/>
              </a:lnSpc>
              <a:buSzPct val="115000"/>
            </a:pPr>
            <a:r>
              <a:rPr lang="en-US" altLang="en-US" sz="2400" dirty="0" smtClean="0"/>
              <a:t>&lt;uses-</a:t>
            </a:r>
            <a:r>
              <a:rPr lang="en-US" altLang="en-US" sz="2400" dirty="0" err="1" smtClean="0"/>
              <a:t>sdk</a:t>
            </a:r>
            <a:r>
              <a:rPr lang="en-US" altLang="en-US" sz="2400" dirty="0" smtClean="0"/>
              <a:t>&gt;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" y="6202461"/>
            <a:ext cx="7802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http://developer.android.com/guide/topics/manifest/manifest-intro.html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713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it-IT" altLang="en-US" dirty="0"/>
              <a:t>AndroidManifest.xml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4487">
              <a:buClr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  <a:tab pos="10134600" algn="l"/>
              </a:tabLst>
            </a:pPr>
            <a:r>
              <a:rPr lang="it-IT" altLang="en-US" dirty="0" smtClean="0"/>
              <a:t>Applications should declare everything needed on the the </a:t>
            </a:r>
            <a:r>
              <a:rPr lang="it-IT" altLang="en-US" b="1" dirty="0" smtClean="0"/>
              <a:t>AndroidManifest.xml</a:t>
            </a:r>
            <a:r>
              <a:rPr lang="it-IT" altLang="en-US" dirty="0" smtClean="0"/>
              <a:t> file …</a:t>
            </a:r>
          </a:p>
          <a:p>
            <a:pPr marL="344487">
              <a:buClr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  <a:tab pos="10134600" algn="l"/>
              </a:tabLst>
            </a:pPr>
            <a:r>
              <a:rPr lang="it-IT" altLang="en-US" dirty="0" smtClean="0"/>
              <a:t>One AndroidManifest.xml for application ..</a:t>
            </a:r>
          </a:p>
          <a:p>
            <a:pPr marL="344487">
              <a:buClr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  <a:tab pos="10134600" algn="l"/>
              </a:tabLst>
            </a:pPr>
            <a:r>
              <a:rPr lang="it-IT" altLang="en-US" dirty="0" smtClean="0"/>
              <a:t>What's contained in it?</a:t>
            </a:r>
          </a:p>
          <a:p>
            <a:pPr marL="744537" lvl="1">
              <a:buClr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  <a:tab pos="10134600" algn="l"/>
              </a:tabLst>
            </a:pPr>
            <a:r>
              <a:rPr lang="it-IT" altLang="en-US" dirty="0" smtClean="0">
                <a:solidFill>
                  <a:schemeClr val="accent1"/>
                </a:solidFill>
              </a:rPr>
              <a:t>Permissions</a:t>
            </a:r>
            <a:endParaRPr lang="it-IT" altLang="en-US" dirty="0">
              <a:solidFill>
                <a:schemeClr val="accent1"/>
              </a:solidFill>
            </a:endParaRPr>
          </a:p>
          <a:p>
            <a:pPr marL="744537" lvl="1">
              <a:buClr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  <a:tab pos="10134600" algn="l"/>
              </a:tabLst>
            </a:pPr>
            <a:r>
              <a:rPr lang="it-IT" altLang="en-US" dirty="0" smtClean="0"/>
              <a:t>Hardware and Software resources used by the Application</a:t>
            </a:r>
          </a:p>
          <a:p>
            <a:pPr marL="744537" lvl="1">
              <a:buClr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  <a:tab pos="10134600" algn="l"/>
              </a:tabLst>
            </a:pPr>
            <a:r>
              <a:rPr lang="it-IT" altLang="en-US" dirty="0" smtClean="0">
                <a:solidFill>
                  <a:schemeClr val="accent1"/>
                </a:solidFill>
              </a:rPr>
              <a:t>Activities</a:t>
            </a:r>
            <a:endParaRPr lang="it-IT" altLang="en-US" dirty="0">
              <a:solidFill>
                <a:schemeClr val="accent1"/>
              </a:solidFill>
            </a:endParaRPr>
          </a:p>
          <a:p>
            <a:pPr marL="744537" lvl="1">
              <a:buClr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  <a:tab pos="10134600" algn="l"/>
              </a:tabLst>
            </a:pPr>
            <a:r>
              <a:rPr lang="it-IT" altLang="en-US" dirty="0" smtClean="0">
                <a:solidFill>
                  <a:schemeClr val="accent1"/>
                </a:solidFill>
              </a:rPr>
              <a:t>Intent-filters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6520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an activity stack?</a:t>
            </a:r>
          </a:p>
          <a:p>
            <a:r>
              <a:rPr lang="en-US" dirty="0" smtClean="0"/>
              <a:t>What is launch mode of an activity?</a:t>
            </a:r>
          </a:p>
          <a:p>
            <a:r>
              <a:rPr lang="en-US" dirty="0" smtClean="0"/>
              <a:t>What is a Bundle?</a:t>
            </a:r>
          </a:p>
          <a:p>
            <a:r>
              <a:rPr lang="en-US" dirty="0" smtClean="0"/>
              <a:t>How to pass data from one activity to another one?</a:t>
            </a:r>
          </a:p>
          <a:p>
            <a:r>
              <a:rPr lang="en-US" dirty="0" smtClean="0"/>
              <a:t>What is the different between explicit intent and implicit intent?</a:t>
            </a:r>
          </a:p>
          <a:p>
            <a:r>
              <a:rPr lang="en-US" dirty="0" smtClean="0"/>
              <a:t>What is an intent filter?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19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43200" y="2667000"/>
            <a:ext cx="3886200" cy="1143000"/>
          </a:xfrm>
        </p:spPr>
        <p:txBody>
          <a:bodyPr/>
          <a:lstStyle/>
          <a:p>
            <a:r>
              <a:rPr lang="en-AU" dirty="0" smtClean="0"/>
              <a:t>Activity Stack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95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5</a:t>
            </a:fld>
            <a:endParaRPr lang="en-AU" dirty="0"/>
          </a:p>
        </p:txBody>
      </p:sp>
      <p:pic>
        <p:nvPicPr>
          <p:cNvPr id="1026" name="Picture 2" descr="http://developer.android.com/images/fundamentals/diagram_backst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23313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6492" y="3124200"/>
            <a:ext cx="8336549" cy="3004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dk1"/>
                </a:solidFill>
              </a:rPr>
              <a:t>The activities are arranged in a </a:t>
            </a:r>
            <a:r>
              <a:rPr lang="en-AU" sz="2400" dirty="0" smtClean="0">
                <a:solidFill>
                  <a:schemeClr val="dk1"/>
                </a:solidFill>
              </a:rPr>
              <a:t>stack, called </a:t>
            </a:r>
            <a:r>
              <a:rPr lang="en-AU" sz="2400" dirty="0" smtClean="0">
                <a:solidFill>
                  <a:srgbClr val="C00000"/>
                </a:solidFill>
              </a:rPr>
              <a:t>task</a:t>
            </a:r>
            <a:r>
              <a:rPr lang="en-AU" sz="2400" dirty="0" smtClean="0">
                <a:solidFill>
                  <a:schemeClr val="dk1"/>
                </a:solidFill>
              </a:rPr>
              <a:t>, </a:t>
            </a:r>
            <a:r>
              <a:rPr lang="en-AU" sz="2400" dirty="0">
                <a:solidFill>
                  <a:schemeClr val="dk1"/>
                </a:solidFill>
              </a:rPr>
              <a:t>in the order in which each activity is opened</a:t>
            </a:r>
            <a:r>
              <a:rPr lang="en-AU" sz="2400" dirty="0" smtClean="0">
                <a:solidFill>
                  <a:schemeClr val="dk1"/>
                </a:solidFill>
              </a:rPr>
              <a:t>.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When the current activity starts another, the new activity is pushed on the top of the stack and takes focus. </a:t>
            </a:r>
            <a:r>
              <a:rPr lang="en-AU" sz="2400" dirty="0">
                <a:solidFill>
                  <a:srgbClr val="0070C0"/>
                </a:solidFill>
              </a:rPr>
              <a:t>The previous activity remains in the stack, but is stopped</a:t>
            </a:r>
            <a:r>
              <a:rPr lang="en-AU" sz="2400" dirty="0" smtClean="0"/>
              <a:t>.</a:t>
            </a:r>
          </a:p>
          <a:p>
            <a:pPr>
              <a:lnSpc>
                <a:spcPct val="114000"/>
              </a:lnSpc>
            </a:pPr>
            <a:endParaRPr lang="en-AU" sz="2400" dirty="0" smtClean="0">
              <a:solidFill>
                <a:schemeClr val="dk1"/>
              </a:solidFill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dk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875587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Refer to:</a:t>
            </a:r>
            <a:endParaRPr lang="en-AU" sz="1800" dirty="0" smtClean="0"/>
          </a:p>
          <a:p>
            <a:r>
              <a:rPr lang="en-AU" sz="1800" dirty="0" smtClean="0"/>
              <a:t>http</a:t>
            </a:r>
            <a:r>
              <a:rPr lang="en-AU" sz="1800" dirty="0"/>
              <a:t>://developer.android.com/guide/components/tasks-and-back-stack.html</a:t>
            </a:r>
          </a:p>
        </p:txBody>
      </p:sp>
    </p:spTree>
    <p:extLst>
      <p:ext uri="{BB962C8B-B14F-4D97-AF65-F5344CB8AC3E}">
        <p14:creationId xmlns:p14="http://schemas.microsoft.com/office/powerpoint/2010/main" val="43990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-ecx.images-amazon.com/images/G/01/wireless/detail-page/RM_ML_SS_GlxyS3_Blue_Front-Dandln-O25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99657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6</a:t>
            </a:fld>
            <a:endParaRPr lang="en-AU" dirty="0"/>
          </a:p>
        </p:txBody>
      </p:sp>
      <p:pic>
        <p:nvPicPr>
          <p:cNvPr id="1026" name="Picture 2" descr="http://developer.android.com/images/fundamentals/diagram_backst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23313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38600" y="2996018"/>
            <a:ext cx="4572000" cy="2583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AU" sz="2400" dirty="0" smtClean="0"/>
              <a:t>When </a:t>
            </a:r>
            <a:r>
              <a:rPr lang="en-AU" sz="2400" dirty="0"/>
              <a:t>the user presses the </a:t>
            </a:r>
            <a:r>
              <a:rPr lang="en-AU" sz="2400" i="1" dirty="0"/>
              <a:t>Back</a:t>
            </a:r>
            <a:r>
              <a:rPr lang="en-AU" sz="2400" dirty="0"/>
              <a:t> button, the current activity is popped from the top of the stack </a:t>
            </a:r>
            <a:r>
              <a:rPr lang="en-AU" sz="2400" dirty="0" smtClean="0"/>
              <a:t>and </a:t>
            </a:r>
            <a:r>
              <a:rPr lang="en-AU" sz="2400" dirty="0"/>
              <a:t>the previous activity resumes </a:t>
            </a:r>
            <a:endParaRPr lang="en-AU" sz="2400" dirty="0" smtClean="0">
              <a:solidFill>
                <a:schemeClr val="dk1"/>
              </a:solidFill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dk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875587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Refer to:</a:t>
            </a:r>
            <a:endParaRPr lang="en-AU" sz="1800" dirty="0" smtClean="0"/>
          </a:p>
          <a:p>
            <a:r>
              <a:rPr lang="en-AU" sz="1800" dirty="0" smtClean="0"/>
              <a:t>http</a:t>
            </a:r>
            <a:r>
              <a:rPr lang="en-AU" sz="1800" dirty="0"/>
              <a:t>://developer.android.com/guide/components/tasks-and-back-stack.html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90800" y="3724194"/>
            <a:ext cx="1767840" cy="17622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22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2362200" y="5717170"/>
            <a:ext cx="52998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000" dirty="0"/>
              <a:t>A single activity is instantiated multiple times.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958613" y="1371600"/>
            <a:ext cx="2133600" cy="3505200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ounded Rectangle 4"/>
          <p:cNvSpPr/>
          <p:nvPr/>
        </p:nvSpPr>
        <p:spPr>
          <a:xfrm>
            <a:off x="4207161" y="4074889"/>
            <a:ext cx="1636504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Main Menu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12442" y="3357982"/>
            <a:ext cx="1636504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Activity 1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07161" y="2586068"/>
            <a:ext cx="1636504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Main Menu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207161" y="1784157"/>
            <a:ext cx="1636504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Activity 2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939813" y="2848038"/>
            <a:ext cx="76200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939813" y="4372038"/>
            <a:ext cx="76200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01813" y="2848038"/>
            <a:ext cx="0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59678" y="3470793"/>
            <a:ext cx="1627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Separate instance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557175" y="838672"/>
            <a:ext cx="936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dirty="0">
                <a:solidFill>
                  <a:srgbClr val="C00000"/>
                </a:solidFill>
              </a:rPr>
              <a:t>task</a:t>
            </a:r>
            <a:endParaRPr lang="en-A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14009" y="4134935"/>
            <a:ext cx="1638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/>
              <a:t>User launches the app</a:t>
            </a:r>
            <a:endParaRPr lang="en-AU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37489" y="4341588"/>
            <a:ext cx="48458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05026" y="3322245"/>
            <a:ext cx="2153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/>
              <a:t>User selects to view the first scene</a:t>
            </a:r>
            <a:endParaRPr lang="en-AU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137488" y="3658778"/>
            <a:ext cx="48458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78649" y="2591784"/>
            <a:ext cx="1909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/>
              <a:t>User get back to the main menu</a:t>
            </a:r>
            <a:endParaRPr lang="en-AU" sz="16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106719" y="2884172"/>
            <a:ext cx="48458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67317" y="1784157"/>
            <a:ext cx="2228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User selects to view the </a:t>
            </a:r>
            <a:r>
              <a:rPr lang="en-AU" sz="1600" dirty="0" smtClean="0"/>
              <a:t>second scene</a:t>
            </a:r>
            <a:endParaRPr lang="en-AU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106719" y="2062810"/>
            <a:ext cx="48458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7474320" y="455400"/>
              <a:ext cx="1366560" cy="17326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64960" y="446040"/>
                <a:ext cx="1385280" cy="175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08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23" grpId="0"/>
      <p:bldP spid="14" grpId="0"/>
      <p:bldP spid="21" grpId="0"/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Launch Modes of Activity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en-US" dirty="0">
                <a:solidFill>
                  <a:srgbClr val="000000"/>
                </a:solidFill>
              </a:rPr>
              <a:t>The launchMode attribute specifies an instruction on how the activity should be launched into a task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There are four different launch modes you can assign to the launchMode attribute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standard: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(the default mode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singleTop</a:t>
            </a:r>
            <a:r>
              <a:rPr lang="en-US" altLang="en-US" dirty="0" smtClean="0">
                <a:solidFill>
                  <a:srgbClr val="000000"/>
                </a:solidFill>
              </a:rPr>
              <a:t>: Reuse the activity on the top</a:t>
            </a:r>
          </a:p>
          <a:p>
            <a:pPr lvl="1"/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singleTask</a:t>
            </a:r>
            <a:r>
              <a:rPr lang="en-US" altLang="en-US" dirty="0" smtClean="0">
                <a:solidFill>
                  <a:srgbClr val="000000"/>
                </a:solidFill>
              </a:rPr>
              <a:t>:</a:t>
            </a:r>
            <a:r>
              <a:rPr lang="en-AU" dirty="0"/>
              <a:t>The system creates a new task and instantiates the activity at the root of the new task.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lvl="1"/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singleInstance</a:t>
            </a:r>
            <a:endParaRPr lang="en-US" alt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/>
            <a:endParaRPr lang="en-US" altLang="en-US" dirty="0">
              <a:solidFill>
                <a:srgbClr val="000000"/>
              </a:solidFill>
            </a:endParaRPr>
          </a:p>
          <a:p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381000" y="548640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Refer to:</a:t>
            </a:r>
            <a:endParaRPr lang="en-AU" sz="1800" dirty="0" smtClean="0"/>
          </a:p>
          <a:p>
            <a:r>
              <a:rPr lang="en-AU" sz="1800" dirty="0" smtClean="0">
                <a:hlinkClick r:id="rId2"/>
              </a:rPr>
              <a:t>http</a:t>
            </a:r>
            <a:r>
              <a:rPr lang="en-AU" sz="1800" dirty="0">
                <a:hlinkClick r:id="rId2"/>
              </a:rPr>
              <a:t>://</a:t>
            </a:r>
            <a:r>
              <a:rPr lang="en-AU" sz="1800" dirty="0" smtClean="0">
                <a:hlinkClick r:id="rId2"/>
              </a:rPr>
              <a:t>developer.android.com/guide/components/tasks-and-back-stack.html</a:t>
            </a:r>
            <a:endParaRPr lang="en-AU" sz="1800" dirty="0" smtClean="0"/>
          </a:p>
          <a:p>
            <a:r>
              <a:rPr lang="en-AU" sz="1800" dirty="0"/>
              <a:t>http://inthecheesefactory.com/blog/understand-android-activity-launchmode/en</a:t>
            </a:r>
          </a:p>
        </p:txBody>
      </p:sp>
    </p:spTree>
    <p:extLst>
      <p:ext uri="{BB962C8B-B14F-4D97-AF65-F5344CB8AC3E}">
        <p14:creationId xmlns:p14="http://schemas.microsoft.com/office/powerpoint/2010/main" val="38378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Launch Modes of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9</a:t>
            </a:fld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027922"/>
              </p:ext>
            </p:extLst>
          </p:nvPr>
        </p:nvGraphicFramePr>
        <p:xfrm>
          <a:off x="685800" y="2590800"/>
          <a:ext cx="8229600" cy="24384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&lt;activity 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android:name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=".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NewsDetailActivity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" 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android:launchMode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="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singleTop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"&gt;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&lt;intent-filter&gt;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AU" sz="1400" b="0" i="0" u="none" strike="noStrike" cap="none" baseline="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    &lt;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action 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android:name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="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android.intent.action.VIEW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"&gt;&lt;/action&gt;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AU" sz="1400" b="0" i="0" u="none" strike="noStrike" cap="none" baseline="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    &lt;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category 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android:name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="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android.intent.category.DEFAULT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"&gt;&lt;/category&gt;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AU" sz="1400" b="0" i="0" u="none" strike="noStrike" cap="none" baseline="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    &lt;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category 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android:name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="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android.intent.category.BROWSABLE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"&gt;&lt;/category&gt;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AU" sz="1400" b="0" i="0" u="none" strike="noStrike" cap="none" baseline="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    &lt;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data 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android:scheme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="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oauth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" 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android:host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="</a:t>
                      </a:r>
                      <a:r>
                        <a:rPr lang="en-AU" sz="1400" b="0" i="0" u="none" strike="noStrike" cap="none" baseline="0" dirty="0" err="1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twitt</a:t>
                      </a:r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"&gt;&lt;/data&gt;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&lt;/intent-filter&gt;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AU" sz="1400" b="0" i="0" u="none" strike="noStrike" cap="none" baseline="0" dirty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  <a:ea typeface="Arial"/>
                          <a:cs typeface="Arial"/>
                          <a:sym typeface="Arial"/>
                          <a:rtl val="0"/>
                        </a:rPr>
                        <a:t>&lt;/activity&gt;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81000" y="6096000"/>
            <a:ext cx="746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http://www.intridea.com/blog/2011/6/16/android-understanding-activity-launchmode</a:t>
            </a:r>
          </a:p>
        </p:txBody>
      </p:sp>
    </p:spTree>
    <p:extLst>
      <p:ext uri="{BB962C8B-B14F-4D97-AF65-F5344CB8AC3E}">
        <p14:creationId xmlns:p14="http://schemas.microsoft.com/office/powerpoint/2010/main" val="38278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18786</TotalTime>
  <Words>2010</Words>
  <Application>Microsoft Office PowerPoint</Application>
  <PresentationFormat>On-screen Show (4:3)</PresentationFormat>
  <Paragraphs>322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 Unicode MS</vt:lpstr>
      <vt:lpstr>Arial</vt:lpstr>
      <vt:lpstr>Calibri</vt:lpstr>
      <vt:lpstr>Consolas</vt:lpstr>
      <vt:lpstr>Courier New</vt:lpstr>
      <vt:lpstr>Times New Roman</vt:lpstr>
      <vt:lpstr>Wingdings</vt:lpstr>
      <vt:lpstr/>
      <vt:lpstr>Android Programming Lecture 5</vt:lpstr>
      <vt:lpstr>What is Intent</vt:lpstr>
      <vt:lpstr>Start an Activity with Intent</vt:lpstr>
      <vt:lpstr>Activity Stack</vt:lpstr>
      <vt:lpstr>PowerPoint Presentation</vt:lpstr>
      <vt:lpstr>PowerPoint Presentation</vt:lpstr>
      <vt:lpstr>PowerPoint Presentation</vt:lpstr>
      <vt:lpstr>Launch Modes of Activity</vt:lpstr>
      <vt:lpstr>Launch Modes of Activity</vt:lpstr>
      <vt:lpstr>Pass Data using Intent</vt:lpstr>
      <vt:lpstr>Passing Data between Activities</vt:lpstr>
      <vt:lpstr>Bundle</vt:lpstr>
      <vt:lpstr>Passing Data between Activities</vt:lpstr>
      <vt:lpstr>Passing Data between Activities</vt:lpstr>
      <vt:lpstr>Extra</vt:lpstr>
      <vt:lpstr>Implicit Intent</vt:lpstr>
      <vt:lpstr>Implicit Intent</vt:lpstr>
      <vt:lpstr>Explicit Intent Example</vt:lpstr>
      <vt:lpstr>Implicit Intent Example</vt:lpstr>
      <vt:lpstr>PowerPoint Presentation</vt:lpstr>
      <vt:lpstr>Implicit Intent</vt:lpstr>
      <vt:lpstr>Intent Filter </vt:lpstr>
      <vt:lpstr>&lt;intent-filter&gt; Manifest tag</vt:lpstr>
      <vt:lpstr>PowerPoint Presentation</vt:lpstr>
      <vt:lpstr>Common Intent</vt:lpstr>
      <vt:lpstr>Common Intent</vt:lpstr>
      <vt:lpstr>User Permissions</vt:lpstr>
      <vt:lpstr>Manifest.xml</vt:lpstr>
      <vt:lpstr>What is Android Manifest File</vt:lpstr>
      <vt:lpstr>Tags in Manifest xml File</vt:lpstr>
      <vt:lpstr>AndroidManifest.xml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Programming Lecture 1</dc:title>
  <dc:creator>Tom Luan</dc:creator>
  <cp:lastModifiedBy>Tom Hao Luan</cp:lastModifiedBy>
  <cp:revision>560</cp:revision>
  <dcterms:modified xsi:type="dcterms:W3CDTF">2018-03-15T15:05:55Z</dcterms:modified>
</cp:coreProperties>
</file>